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68" r:id="rId7"/>
    <p:sldId id="269" r:id="rId8"/>
    <p:sldId id="270" r:id="rId9"/>
    <p:sldId id="271" r:id="rId10"/>
    <p:sldId id="272" r:id="rId11"/>
    <p:sldId id="264" r:id="rId12"/>
    <p:sldId id="273" r:id="rId13"/>
    <p:sldId id="274" r:id="rId14"/>
    <p:sldId id="275" r:id="rId15"/>
    <p:sldId id="276" r:id="rId16"/>
    <p:sldId id="265" r:id="rId17"/>
    <p:sldId id="277" r:id="rId18"/>
    <p:sldId id="278" r:id="rId19"/>
    <p:sldId id="279" r:id="rId20"/>
    <p:sldId id="280" r:id="rId21"/>
    <p:sldId id="266" r:id="rId22"/>
    <p:sldId id="281" r:id="rId23"/>
    <p:sldId id="282" r:id="rId24"/>
    <p:sldId id="283" r:id="rId25"/>
    <p:sldId id="284" r:id="rId26"/>
    <p:sldId id="267" r:id="rId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F0024"/>
    <a:srgbClr val="F3F3F3"/>
    <a:srgbClr val="F7FCFE"/>
    <a:srgbClr val="FFFFFC"/>
    <a:srgbClr val="FFFFFF"/>
    <a:srgbClr val="E6E6E6"/>
    <a:srgbClr val="44BE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18" autoAdjust="0"/>
  </p:normalViewPr>
  <p:slideViewPr>
    <p:cSldViewPr snapToGrid="0" showGuides="1">
      <p:cViewPr>
        <p:scale>
          <a:sx n="75" d="100"/>
          <a:sy n="75" d="100"/>
        </p:scale>
        <p:origin x="150" y="768"/>
      </p:cViewPr>
      <p:guideLst>
        <p:guide orient="horz" pos="129"/>
        <p:guide orient="horz" pos="4190"/>
        <p:guide pos="230"/>
        <p:guide pos="7449"/>
        <p:guide orient="horz" pos="561"/>
        <p:guide orient="horz" pos="664"/>
        <p:guide orient="horz" pos="4017"/>
        <p:guide orient="horz" pos="3888"/>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l="3506" r="4386"/>
          <a:stretch>
            <a:fillRect/>
          </a:stretch>
        </p:blipFill>
        <p:spPr>
          <a:xfrm>
            <a:off x="0" y="0"/>
            <a:ext cx="12192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Click="0" advTm="5000">
        <p14:ripple/>
      </p:transition>
    </mc:Choice>
    <mc:Fallback>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a:extLst>
              <a:ext uri="{28A0092B-C50C-407E-A947-70E740481C1C}">
                <a14:useLocalDpi xmlns:a14="http://schemas.microsoft.com/office/drawing/2010/main" val="0"/>
              </a:ext>
            </a:extLst>
          </a:blip>
          <a:srcRect l="5556" r="5556"/>
          <a:stretch>
            <a:fillRect/>
          </a:stretch>
        </p:blipFill>
        <p:spPr>
          <a:xfrm>
            <a:off x="0" y="-1"/>
            <a:ext cx="12192000" cy="6858000"/>
          </a:xfrm>
          <a:prstGeom prst="rect">
            <a:avLst/>
          </a:prstGeom>
        </p:spPr>
      </p:pic>
      <p:sp>
        <p:nvSpPr>
          <p:cNvPr id="5" name="矩形: 圆角 4"/>
          <p:cNvSpPr/>
          <p:nvPr userDrawn="1"/>
        </p:nvSpPr>
        <p:spPr>
          <a:xfrm>
            <a:off x="431800" y="584200"/>
            <a:ext cx="11226800" cy="5842000"/>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31800" y="1244600"/>
            <a:ext cx="4729406" cy="5029200"/>
          </a:xfrm>
          <a:prstGeom prst="rect">
            <a:avLst/>
          </a:prstGeom>
          <a:effectLst>
            <a:innerShdw blurRad="63500" dist="50800" dir="13500000">
              <a:prstClr val="black">
                <a:alpha val="50000"/>
              </a:prstClr>
            </a:innerShdw>
          </a:effectLst>
        </p:spPr>
      </p:pic>
    </p:spTree>
  </p:cSld>
  <p:clrMapOvr>
    <a:masterClrMapping/>
  </p:clrMapOvr>
  <mc:AlternateContent xmlns:mc="http://schemas.openxmlformats.org/markup-compatibility/2006">
    <mc:Choice xmlns:p14="http://schemas.microsoft.com/office/powerpoint/2010/main" Requires="p14">
      <p:transition spd="slow" p14:dur="1400" advClick="0" advTm="5000">
        <p14:doors dir="vert"/>
      </p:transition>
    </mc:Choice>
    <mc:Fallback>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l="5556" r="5556"/>
          <a:stretch>
            <a:fillRect/>
          </a:stretch>
        </p:blipFill>
        <p:spPr>
          <a:xfrm>
            <a:off x="0" y="-1"/>
            <a:ext cx="12192000" cy="6858000"/>
          </a:xfrm>
          <a:prstGeom prst="rect">
            <a:avLst/>
          </a:prstGeom>
        </p:spPr>
      </p:pic>
      <p:sp>
        <p:nvSpPr>
          <p:cNvPr id="3" name="矩形: 圆角 2"/>
          <p:cNvSpPr/>
          <p:nvPr userDrawn="1"/>
        </p:nvSpPr>
        <p:spPr>
          <a:xfrm>
            <a:off x="431800" y="584200"/>
            <a:ext cx="11226800" cy="5842000"/>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8382000" y="2906303"/>
            <a:ext cx="2969914" cy="3519898"/>
          </a:xfrm>
          <a:prstGeom prst="rect">
            <a:avLst/>
          </a:prstGeom>
        </p:spPr>
      </p:pic>
      <p:pic>
        <p:nvPicPr>
          <p:cNvPr id="5" name="图片 4"/>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flipH="1">
            <a:off x="863258" y="584200"/>
            <a:ext cx="3823041" cy="321850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advClick="0" advTm="5000">
        <p14:prism isInverted="1"/>
      </p:transition>
    </mc:Choice>
    <mc:Fallback>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5000">
        <p14:switch dir="r"/>
      </p:transition>
    </mc:Choice>
    <mc:Fallback>
      <p:transition spd="slow"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内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5000">
        <p14:flip dir="r"/>
      </p:transition>
    </mc:Choice>
    <mc:Fallback>
      <p:transition spd="slow"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内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advClick="0" advTm="5000">
        <p14:gallery dir="l"/>
      </p:transition>
    </mc:Choice>
    <mc:Fallback>
      <p:transition spd="slow" advClick="0" advTm="500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theme" Target="../theme/theme1.xml"/><Relationship Id="rId8" Type="http://schemas.openxmlformats.org/officeDocument/2006/relationships/image" Target="../media/image6.png"/><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8" cstate="screen">
            <a:extLst>
              <a:ext uri="{28A0092B-C50C-407E-A947-70E740481C1C}">
                <a14:useLocalDpi xmlns:a14="http://schemas.microsoft.com/office/drawing/2010/main" val="0"/>
              </a:ext>
            </a:extLst>
          </a:blip>
          <a:srcRect l="82812" b="45640"/>
          <a:stretch>
            <a:fillRect/>
          </a:stretch>
        </p:blipFill>
        <p:spPr>
          <a:xfrm>
            <a:off x="130650" y="-114299"/>
            <a:ext cx="1075850" cy="1701799"/>
          </a:xfrm>
          <a:custGeom>
            <a:avLst/>
            <a:gdLst>
              <a:gd name="connsiteX0" fmla="*/ 0 w 2095500"/>
              <a:gd name="connsiteY0" fmla="*/ 0 h 3314700"/>
              <a:gd name="connsiteX1" fmla="*/ 2095500 w 2095500"/>
              <a:gd name="connsiteY1" fmla="*/ 0 h 3314700"/>
              <a:gd name="connsiteX2" fmla="*/ 2095500 w 2095500"/>
              <a:gd name="connsiteY2" fmla="*/ 3314700 h 3314700"/>
              <a:gd name="connsiteX3" fmla="*/ 1676400 w 2095500"/>
              <a:gd name="connsiteY3" fmla="*/ 3314700 h 3314700"/>
              <a:gd name="connsiteX4" fmla="*/ 1676400 w 2095500"/>
              <a:gd name="connsiteY4" fmla="*/ 2603499 h 3314700"/>
              <a:gd name="connsiteX5" fmla="*/ 0 w 2095500"/>
              <a:gd name="connsiteY5" fmla="*/ 2603499 h 3314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5500" h="3314700">
                <a:moveTo>
                  <a:pt x="0" y="0"/>
                </a:moveTo>
                <a:lnTo>
                  <a:pt x="2095500" y="0"/>
                </a:lnTo>
                <a:lnTo>
                  <a:pt x="2095500" y="3314700"/>
                </a:lnTo>
                <a:lnTo>
                  <a:pt x="1676400" y="3314700"/>
                </a:lnTo>
                <a:lnTo>
                  <a:pt x="1676400" y="2603499"/>
                </a:lnTo>
                <a:lnTo>
                  <a:pt x="0" y="2603499"/>
                </a:lnTo>
                <a:close/>
              </a:path>
            </a:pathLst>
          </a:custGeom>
        </p:spPr>
      </p:pic>
      <p:sp>
        <p:nvSpPr>
          <p:cNvPr id="3" name="文本框 58"/>
          <p:cNvSpPr txBox="1"/>
          <p:nvPr userDrawn="1"/>
        </p:nvSpPr>
        <p:spPr>
          <a:xfrm>
            <a:off x="1337150" y="194856"/>
            <a:ext cx="3173070" cy="579843"/>
          </a:xfrm>
          <a:prstGeom prst="rect">
            <a:avLst/>
          </a:prstGeom>
          <a:noFill/>
        </p:spPr>
        <p:txBody>
          <a:bodyPr wrap="square" lIns="86683" tIns="43341" rIns="86683" bIns="43341">
            <a:spAutoFit/>
          </a:bodyPr>
          <a:lstStyle/>
          <a:p>
            <a:pPr>
              <a:defRPr/>
            </a:pPr>
            <a:r>
              <a:rPr lang="zh-CN" altLang="en-US" sz="3200" b="1" dirty="0">
                <a:solidFill>
                  <a:srgbClr val="CE0000"/>
                </a:solidFill>
                <a:latin typeface="腾祥铁山楷书简繁合集" panose="01010104010101010101" pitchFamily="2" charset="-122"/>
                <a:ea typeface="腾祥铁山楷书简繁合集" panose="01010104010101010101" pitchFamily="2" charset="-122"/>
              </a:rPr>
              <a:t>请输入你的标题</a:t>
            </a:r>
            <a:endParaRPr lang="zh-CN" altLang="en-US" sz="3200" b="1" dirty="0">
              <a:solidFill>
                <a:srgbClr val="CE0000"/>
              </a:solidFill>
              <a:latin typeface="腾祥铁山楷书简繁合集" panose="01010104010101010101" pitchFamily="2" charset="-122"/>
              <a:ea typeface="腾祥铁山楷书简繁合集" panose="01010104010101010101" pitchFamily="2"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mc:AlternateContent xmlns:mc="http://schemas.openxmlformats.org/markup-compatibility/2006">
    <mc:Choice xmlns:p14="http://schemas.microsoft.com/office/powerpoint/2010/main" Requires="p14">
      <p:transition p14:dur="10" advClick="0" advTm="5000"/>
    </mc:Choice>
    <mc:Fallback>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image" Target="../media/image9.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8.png"/><Relationship Id="rId1"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1.xml"/><Relationship Id="rId2" Type="http://schemas.openxmlformats.org/officeDocument/2006/relationships/image" Target="../media/image8.png"/><Relationship Id="rId1"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543174" y="2339695"/>
            <a:ext cx="9259266" cy="1421928"/>
          </a:xfrm>
          <a:prstGeom prst="rect">
            <a:avLst/>
          </a:prstGeom>
          <a:noFill/>
        </p:spPr>
        <p:txBody>
          <a:bodyPr wrap="none" rtlCol="0" anchor="ctr">
            <a:spAutoFit/>
          </a:bodyPr>
          <a:lstStyle/>
          <a:p>
            <a:pPr>
              <a:lnSpc>
                <a:spcPct val="120000"/>
              </a:lnSpc>
            </a:pPr>
            <a:r>
              <a:rPr lang="zh-CN" altLang="en-US" sz="7200" dirty="0">
                <a:solidFill>
                  <a:schemeClr val="bg1"/>
                </a:solidFill>
                <a:latin typeface="方正综艺简体" panose="02000000000000000000" pitchFamily="2" charset="-122"/>
                <a:ea typeface="方正综艺简体" panose="02000000000000000000" pitchFamily="2" charset="-122"/>
              </a:rPr>
              <a:t>年终总结企业年会</a:t>
            </a:r>
            <a:r>
              <a:rPr lang="en-US" altLang="zh-CN" sz="7200" dirty="0">
                <a:solidFill>
                  <a:schemeClr val="bg1"/>
                </a:solidFill>
                <a:latin typeface="方正综艺简体" panose="02000000000000000000" pitchFamily="2" charset="-122"/>
                <a:ea typeface="方正综艺简体" panose="02000000000000000000" pitchFamily="2" charset="-122"/>
              </a:rPr>
              <a:t>PPT</a:t>
            </a:r>
            <a:endParaRPr lang="zh-CN" altLang="en-US" sz="7200" dirty="0">
              <a:solidFill>
                <a:schemeClr val="bg1"/>
              </a:solidFill>
              <a:latin typeface="方正综艺简体" panose="02000000000000000000" pitchFamily="2" charset="-122"/>
              <a:ea typeface="方正综艺简体" panose="02000000000000000000" pitchFamily="2" charset="-122"/>
            </a:endParaRPr>
          </a:p>
        </p:txBody>
      </p:sp>
      <p:sp>
        <p:nvSpPr>
          <p:cNvPr id="5" name="文本框 4"/>
          <p:cNvSpPr txBox="1"/>
          <p:nvPr/>
        </p:nvSpPr>
        <p:spPr>
          <a:xfrm>
            <a:off x="3345420" y="3722574"/>
            <a:ext cx="5724644" cy="396134"/>
          </a:xfrm>
          <a:prstGeom prst="rect">
            <a:avLst/>
          </a:prstGeom>
          <a:noFill/>
        </p:spPr>
        <p:txBody>
          <a:bodyPr wrap="none" rtlCol="0" anchor="ctr">
            <a:spAutoFit/>
          </a:bodyPr>
          <a:lstStyle/>
          <a:p>
            <a:pPr>
              <a:lnSpc>
                <a:spcPct val="120000"/>
              </a:lnSpc>
            </a:pPr>
            <a:r>
              <a:rPr lang="en-US" altLang="zh-CN" dirty="0">
                <a:solidFill>
                  <a:schemeClr val="bg1"/>
                </a:solidFill>
              </a:rPr>
              <a:t>【</a:t>
            </a:r>
            <a:r>
              <a:rPr lang="zh-CN" altLang="en-US" dirty="0">
                <a:solidFill>
                  <a:schemeClr val="bg1"/>
                </a:solidFill>
              </a:rPr>
              <a:t>汇报总结</a:t>
            </a:r>
            <a:r>
              <a:rPr lang="en-US" altLang="zh-CN" dirty="0">
                <a:solidFill>
                  <a:schemeClr val="bg1"/>
                </a:solidFill>
              </a:rPr>
              <a:t>】【</a:t>
            </a:r>
            <a:r>
              <a:rPr lang="zh-CN" altLang="en-US" dirty="0">
                <a:solidFill>
                  <a:schemeClr val="bg1"/>
                </a:solidFill>
              </a:rPr>
              <a:t>企业年会</a:t>
            </a:r>
            <a:r>
              <a:rPr lang="en-US" altLang="zh-CN" dirty="0">
                <a:solidFill>
                  <a:schemeClr val="bg1"/>
                </a:solidFill>
              </a:rPr>
              <a:t>】【</a:t>
            </a:r>
            <a:r>
              <a:rPr lang="zh-CN" altLang="en-US" dirty="0">
                <a:solidFill>
                  <a:schemeClr val="bg1"/>
                </a:solidFill>
              </a:rPr>
              <a:t>年终策划</a:t>
            </a:r>
            <a:r>
              <a:rPr lang="en-US" altLang="zh-CN" dirty="0">
                <a:solidFill>
                  <a:schemeClr val="bg1"/>
                </a:solidFill>
              </a:rPr>
              <a:t>】【</a:t>
            </a:r>
            <a:r>
              <a:rPr lang="zh-CN" altLang="en-US" dirty="0">
                <a:solidFill>
                  <a:schemeClr val="bg1"/>
                </a:solidFill>
              </a:rPr>
              <a:t>新春快乐</a:t>
            </a:r>
            <a:r>
              <a:rPr lang="en-US" altLang="zh-CN" dirty="0">
                <a:solidFill>
                  <a:schemeClr val="bg1"/>
                </a:solidFill>
              </a:rPr>
              <a:t>】</a:t>
            </a:r>
            <a:endParaRPr lang="zh-CN" altLang="en-US" dirty="0">
              <a:solidFill>
                <a:schemeClr val="bg1"/>
              </a:solidFill>
            </a:endParaRPr>
          </a:p>
        </p:txBody>
      </p:sp>
      <p:sp>
        <p:nvSpPr>
          <p:cNvPr id="6" name="文本框 5"/>
          <p:cNvSpPr txBox="1"/>
          <p:nvPr/>
        </p:nvSpPr>
        <p:spPr>
          <a:xfrm>
            <a:off x="4207537" y="4327197"/>
            <a:ext cx="3472180" cy="423545"/>
          </a:xfrm>
          <a:prstGeom prst="rect">
            <a:avLst/>
          </a:prstGeom>
          <a:noFill/>
        </p:spPr>
        <p:txBody>
          <a:bodyPr wrap="none" rtlCol="0" anchor="ctr">
            <a:spAutoFit/>
          </a:bodyPr>
          <a:lstStyle/>
          <a:p>
            <a:pPr>
              <a:lnSpc>
                <a:spcPct val="120000"/>
              </a:lnSpc>
            </a:pPr>
            <a:r>
              <a:rPr lang="zh-CN" altLang="en-US" dirty="0">
                <a:solidFill>
                  <a:schemeClr val="bg1"/>
                </a:solidFill>
              </a:rPr>
              <a:t>部门： </a:t>
            </a:r>
            <a:r>
              <a:rPr lang="en-US" altLang="zh-CN" dirty="0">
                <a:solidFill>
                  <a:schemeClr val="bg1"/>
                </a:solidFill>
              </a:rPr>
              <a:t>XXX</a:t>
            </a:r>
            <a:r>
              <a:rPr lang="zh-CN" altLang="en-US" dirty="0">
                <a:solidFill>
                  <a:schemeClr val="bg1"/>
                </a:solidFill>
              </a:rPr>
              <a:t>    日期：</a:t>
            </a:r>
            <a:r>
              <a:rPr lang="en-US" altLang="zh-CN" dirty="0">
                <a:solidFill>
                  <a:schemeClr val="bg1"/>
                </a:solidFill>
              </a:rPr>
              <a:t>2017/12/30</a:t>
            </a:r>
            <a:endParaRPr lang="zh-CN" altLang="en-US" dirty="0">
              <a:solidFill>
                <a:schemeClr val="bg1"/>
              </a:solidFill>
            </a:endParaRPr>
          </a:p>
        </p:txBody>
      </p:sp>
      <p:pic>
        <p:nvPicPr>
          <p:cNvPr id="12" name="图片 11"/>
          <p:cNvPicPr>
            <a:picLocks noChangeAspect="1"/>
          </p:cNvPicPr>
          <p:nvPr/>
        </p:nvPicPr>
        <p:blipFill rotWithShape="1">
          <a:blip r:embed="rId1">
            <a:biLevel thresh="25000"/>
            <a:extLst>
              <a:ext uri="{28A0092B-C50C-407E-A947-70E740481C1C}">
                <a14:useLocalDpi xmlns:a14="http://schemas.microsoft.com/office/drawing/2010/main" val="0"/>
              </a:ext>
            </a:extLst>
          </a:blip>
          <a:srcRect t="21483" b="41179"/>
          <a:stretch>
            <a:fillRect/>
          </a:stretch>
        </p:blipFill>
        <p:spPr>
          <a:xfrm>
            <a:off x="4416144" y="1055032"/>
            <a:ext cx="3528313" cy="1317402"/>
          </a:xfrm>
          <a:prstGeom prst="rect">
            <a:avLst/>
          </a:prstGeom>
        </p:spPr>
      </p:pic>
      <p:pic>
        <p:nvPicPr>
          <p:cNvPr id="15" name="图片 14"/>
          <p:cNvPicPr>
            <a:picLocks noChangeAspect="1"/>
          </p:cNvPicPr>
          <p:nvPr/>
        </p:nvPicPr>
        <p:blipFill>
          <a:blip r:embed="rId2" cstate="screen">
            <a:biLevel thresh="25000"/>
            <a:extLst>
              <a:ext uri="{28A0092B-C50C-407E-A947-70E740481C1C}">
                <a14:useLocalDpi xmlns:a14="http://schemas.microsoft.com/office/drawing/2010/main" val="0"/>
              </a:ext>
            </a:extLst>
          </a:blip>
          <a:stretch>
            <a:fillRect/>
          </a:stretch>
        </p:blipFill>
        <p:spPr>
          <a:xfrm rot="3964889">
            <a:off x="5160832" y="4733518"/>
            <a:ext cx="1830328" cy="2113793"/>
          </a:xfrm>
          <a:prstGeom prst="rect">
            <a:avLst/>
          </a:prstGeom>
        </p:spPr>
      </p:pic>
      <p:pic>
        <p:nvPicPr>
          <p:cNvPr id="16" name="群星 - 凤阳花鼓">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8321675" y="-145732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Click="0" advTm="5000">
        <p14:ripple/>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par>
                          <p:cTn id="7" fill="hold">
                            <p:stCondLst>
                              <p:cond delay="0"/>
                            </p:stCondLst>
                            <p:childTnLst>
                              <p:par>
                                <p:cTn id="8" presetID="53" presetClass="entr" presetSubtype="16" fill="hold" nodeType="afterEffect">
                                  <p:stCondLst>
                                    <p:cond delay="0"/>
                                  </p:stCondLst>
                                  <p:childTnLst>
                                    <p:set>
                                      <p:cBhvr>
                                        <p:cTn id="9" dur="1" fill="hold">
                                          <p:stCondLst>
                                            <p:cond delay="0"/>
                                          </p:stCondLst>
                                        </p:cTn>
                                        <p:tgtEl>
                                          <p:spTgt spid="12"/>
                                        </p:tgtEl>
                                        <p:attrNameLst>
                                          <p:attrName>style.visibility</p:attrName>
                                        </p:attrNameLst>
                                      </p:cBhvr>
                                      <p:to>
                                        <p:strVal val="visible"/>
                                      </p:to>
                                    </p:set>
                                    <p:anim calcmode="lin" valueType="num">
                                      <p:cBhvr>
                                        <p:cTn id="10" dur="500" fill="hold"/>
                                        <p:tgtEl>
                                          <p:spTgt spid="12"/>
                                        </p:tgtEl>
                                        <p:attrNameLst>
                                          <p:attrName>ppt_w</p:attrName>
                                        </p:attrNameLst>
                                      </p:cBhvr>
                                      <p:tavLst>
                                        <p:tav tm="0">
                                          <p:val>
                                            <p:fltVal val="0"/>
                                          </p:val>
                                        </p:tav>
                                        <p:tav tm="100000">
                                          <p:val>
                                            <p:strVal val="#ppt_w"/>
                                          </p:val>
                                        </p:tav>
                                      </p:tavLst>
                                    </p:anim>
                                    <p:anim calcmode="lin" valueType="num">
                                      <p:cBhvr>
                                        <p:cTn id="11" dur="500" fill="hold"/>
                                        <p:tgtEl>
                                          <p:spTgt spid="12"/>
                                        </p:tgtEl>
                                        <p:attrNameLst>
                                          <p:attrName>ppt_h</p:attrName>
                                        </p:attrNameLst>
                                      </p:cBhvr>
                                      <p:tavLst>
                                        <p:tav tm="0">
                                          <p:val>
                                            <p:fltVal val="0"/>
                                          </p:val>
                                        </p:tav>
                                        <p:tav tm="100000">
                                          <p:val>
                                            <p:strVal val="#ppt_h"/>
                                          </p:val>
                                        </p:tav>
                                      </p:tavLst>
                                    </p:anim>
                                    <p:animEffect transition="in" filter="fade">
                                      <p:cBhvr>
                                        <p:cTn id="12" dur="500"/>
                                        <p:tgtEl>
                                          <p:spTgt spid="12"/>
                                        </p:tgtEl>
                                      </p:cBhvr>
                                    </p:animEffect>
                                  </p:childTnLst>
                                </p:cTn>
                              </p:par>
                            </p:childTnLst>
                          </p:cTn>
                        </p:par>
                        <p:par>
                          <p:cTn id="13" fill="hold">
                            <p:stCondLst>
                              <p:cond delay="500"/>
                            </p:stCondLst>
                            <p:childTnLst>
                              <p:par>
                                <p:cTn id="14" presetID="55"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strVal val="#ppt_w*0.70"/>
                                          </p:val>
                                        </p:tav>
                                        <p:tav tm="100000">
                                          <p:val>
                                            <p:strVal val="#ppt_w"/>
                                          </p:val>
                                        </p:tav>
                                      </p:tavLst>
                                    </p:anim>
                                    <p:anim calcmode="lin" valueType="num">
                                      <p:cBhvr>
                                        <p:cTn id="17" dur="1000" fill="hold"/>
                                        <p:tgtEl>
                                          <p:spTgt spid="4"/>
                                        </p:tgtEl>
                                        <p:attrNameLst>
                                          <p:attrName>ppt_h</p:attrName>
                                        </p:attrNameLst>
                                      </p:cBhvr>
                                      <p:tavLst>
                                        <p:tav tm="0">
                                          <p:val>
                                            <p:strVal val="#ppt_h"/>
                                          </p:val>
                                        </p:tav>
                                        <p:tav tm="100000">
                                          <p:val>
                                            <p:strVal val="#ppt_h"/>
                                          </p:val>
                                        </p:tav>
                                      </p:tavLst>
                                    </p:anim>
                                    <p:animEffect transition="in" filter="fade">
                                      <p:cBhvr>
                                        <p:cTn id="18" dur="1000"/>
                                        <p:tgtEl>
                                          <p:spTgt spid="4"/>
                                        </p:tgtEl>
                                      </p:cBhvr>
                                    </p:animEffect>
                                  </p:childTnLst>
                                </p:cTn>
                              </p:par>
                            </p:childTnLst>
                          </p:cTn>
                        </p:par>
                        <p:par>
                          <p:cTn id="19" fill="hold">
                            <p:stCondLst>
                              <p:cond delay="1500"/>
                            </p:stCondLst>
                            <p:childTnLst>
                              <p:par>
                                <p:cTn id="20" presetID="14" presetClass="entr" presetSubtype="1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randombar(horizontal)">
                                      <p:cBhvr>
                                        <p:cTn id="22" dur="500"/>
                                        <p:tgtEl>
                                          <p:spTgt spid="5"/>
                                        </p:tgtEl>
                                      </p:cBhvr>
                                    </p:animEffect>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3" repeatCount="indefinite" fill="remove" display="0">
                  <p:stCondLst>
                    <p:cond delay="indefinite"/>
                  </p:stCondLst>
                  <p:endCondLst>
                    <p:cond evt="onStopAudio" delay="0">
                      <p:tgtEl>
                        <p:sldTgt/>
                      </p:tgtEl>
                    </p:cond>
                  </p:endCondLst>
                </p:cTn>
                <p:tgtEl>
                  <p:spTgt spid="16"/>
                </p:tgtEl>
              </p:cMediaNode>
            </p:audio>
          </p:childTnLst>
        </p:cTn>
      </p:par>
    </p:tnLst>
    <p:bldLst>
      <p:bldP spid="4" grpId="0"/>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5195905" y="1544419"/>
            <a:ext cx="4517261" cy="988629"/>
            <a:chOff x="3974544" y="1008636"/>
            <a:chExt cx="3387946" cy="741472"/>
          </a:xfrm>
        </p:grpSpPr>
        <p:grpSp>
          <p:nvGrpSpPr>
            <p:cNvPr id="7" name="组合 6"/>
            <p:cNvGrpSpPr/>
            <p:nvPr/>
          </p:nvGrpSpPr>
          <p:grpSpPr>
            <a:xfrm>
              <a:off x="3974544" y="1008636"/>
              <a:ext cx="741472" cy="741472"/>
              <a:chOff x="3059832" y="3339719"/>
              <a:chExt cx="3607562" cy="3607562"/>
            </a:xfrm>
          </p:grpSpPr>
          <p:sp>
            <p:nvSpPr>
              <p:cNvPr id="13" name="椭圆 12"/>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rgbClr val="CE0000"/>
                  </a:solidFill>
                  <a:effectLst/>
                  <a:uLnTx/>
                  <a:uFillTx/>
                  <a:latin typeface="Arial" panose="020B0604020202020204"/>
                  <a:ea typeface="微软雅黑" panose="020B0503020204020204" charset="-122"/>
                  <a:cs typeface="+mn-ea"/>
                  <a:sym typeface="+mn-lt"/>
                </a:endParaRPr>
              </a:p>
            </p:txBody>
          </p:sp>
          <p:sp>
            <p:nvSpPr>
              <p:cNvPr id="14"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solidFill>
                    <a:srgbClr val="CE0000"/>
                  </a:solidFill>
                  <a:effectLst/>
                  <a:uLnTx/>
                  <a:uFillTx/>
                  <a:latin typeface="Arial" panose="020B0604020202020204"/>
                  <a:ea typeface="微软雅黑" panose="020B0503020204020204" charset="-122"/>
                  <a:cs typeface="+mn-ea"/>
                  <a:sym typeface="+mn-lt"/>
                </a:endParaRPr>
              </a:p>
            </p:txBody>
          </p:sp>
        </p:grpSp>
        <p:grpSp>
          <p:nvGrpSpPr>
            <p:cNvPr id="8" name="Group 5"/>
            <p:cNvGrpSpPr/>
            <p:nvPr/>
          </p:nvGrpSpPr>
          <p:grpSpPr>
            <a:xfrm>
              <a:off x="4039521" y="1170991"/>
              <a:ext cx="3322969" cy="530915"/>
              <a:chOff x="1598315" y="1418185"/>
              <a:chExt cx="4430626" cy="707886"/>
            </a:xfrm>
          </p:grpSpPr>
          <p:sp>
            <p:nvSpPr>
              <p:cNvPr id="9" name="TextBox 6"/>
              <p:cNvSpPr txBox="1"/>
              <p:nvPr/>
            </p:nvSpPr>
            <p:spPr>
              <a:xfrm>
                <a:off x="1598315" y="1418185"/>
                <a:ext cx="655949"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dirty="0">
                    <a:ln>
                      <a:noFill/>
                    </a:ln>
                    <a:solidFill>
                      <a:srgbClr val="CE0000"/>
                    </a:solidFill>
                    <a:effectLst/>
                    <a:uLnTx/>
                    <a:uFillTx/>
                    <a:latin typeface="Arial" panose="020B0604020202020204"/>
                    <a:ea typeface="微软雅黑" panose="020B0503020204020204" charset="-122"/>
                    <a:cs typeface="+mn-ea"/>
                    <a:sym typeface="+mn-lt"/>
                  </a:rPr>
                  <a:t>01</a:t>
                </a:r>
                <a:endParaRPr kumimoji="0" lang="en-US" altLang="zh-CN" sz="5335" b="0" i="0" u="none" strike="noStrike" kern="0" cap="none" spc="0" normalizeH="0" baseline="0" noProof="0" dirty="0">
                  <a:ln>
                    <a:noFill/>
                  </a:ln>
                  <a:solidFill>
                    <a:srgbClr val="CE0000"/>
                  </a:solidFill>
                  <a:effectLst/>
                  <a:uLnTx/>
                  <a:uFillTx/>
                  <a:latin typeface="Arial" panose="020B0604020202020204"/>
                  <a:ea typeface="微软雅黑" panose="020B0503020204020204" charset="-122"/>
                  <a:cs typeface="+mn-ea"/>
                  <a:sym typeface="+mn-lt"/>
                </a:endParaRPr>
              </a:p>
            </p:txBody>
          </p:sp>
          <p:grpSp>
            <p:nvGrpSpPr>
              <p:cNvPr id="10" name="Group 7"/>
              <p:cNvGrpSpPr/>
              <p:nvPr/>
            </p:nvGrpSpPr>
            <p:grpSpPr>
              <a:xfrm>
                <a:off x="2066367" y="1529264"/>
                <a:ext cx="3962574" cy="563232"/>
                <a:chOff x="3943834" y="704409"/>
                <a:chExt cx="3962574" cy="563232"/>
              </a:xfrm>
            </p:grpSpPr>
            <p:sp>
              <p:nvSpPr>
                <p:cNvPr id="11" name="TextBox 8"/>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solidFill>
                        <a:srgbClr val="CE0000"/>
                      </a:solidFill>
                      <a:effectLst/>
                      <a:uLnTx/>
                      <a:uFillTx/>
                      <a:latin typeface="Arial" panose="020B0604020202020204"/>
                      <a:ea typeface="微软雅黑" panose="020B0503020204020204" charset="-122"/>
                      <a:cs typeface="+mn-ea"/>
                      <a:sym typeface="+mn-lt"/>
                    </a:rPr>
                    <a:t>请输入您的标题</a:t>
                  </a:r>
                  <a:endParaRPr kumimoji="0" lang="zh-CN" altLang="en-US" sz="2135" b="1" i="0" u="none" strike="noStrike" kern="0" cap="none" spc="0" normalizeH="0" baseline="0" noProof="0" dirty="0">
                    <a:ln>
                      <a:noFill/>
                    </a:ln>
                    <a:solidFill>
                      <a:srgbClr val="CE0000"/>
                    </a:solidFill>
                    <a:effectLst/>
                    <a:uLnTx/>
                    <a:uFillTx/>
                    <a:latin typeface="Arial" panose="020B0604020202020204"/>
                    <a:ea typeface="微软雅黑" panose="020B0503020204020204" charset="-122"/>
                    <a:cs typeface="+mn-ea"/>
                    <a:sym typeface="+mn-lt"/>
                  </a:endParaRPr>
                </a:p>
              </p:txBody>
            </p:sp>
            <p:sp>
              <p:nvSpPr>
                <p:cNvPr id="12" name="TextBox 9"/>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CE0000"/>
                      </a:solidFill>
                      <a:effectLst/>
                      <a:uLnTx/>
                      <a:uFillTx/>
                      <a:latin typeface="Arial" panose="020B0604020202020204"/>
                      <a:ea typeface="微软雅黑" panose="020B0503020204020204" charset="-122"/>
                      <a:cs typeface="+mn-ea"/>
                      <a:sym typeface="+mn-lt"/>
                    </a:rPr>
                    <a:t>此部分内容作为文字排版占位显示 （建议使用主题字体）</a:t>
                  </a:r>
                  <a:endParaRPr kumimoji="0" lang="zh-CN" altLang="en-US" sz="1400" b="0" i="0" u="none" strike="noStrike" kern="0" cap="none" spc="0" normalizeH="0" baseline="0" noProof="0" dirty="0">
                    <a:ln>
                      <a:noFill/>
                    </a:ln>
                    <a:solidFill>
                      <a:srgbClr val="CE0000"/>
                    </a:solidFill>
                    <a:effectLst/>
                    <a:uLnTx/>
                    <a:uFillTx/>
                    <a:latin typeface="Arial" panose="020B0604020202020204"/>
                    <a:ea typeface="微软雅黑" panose="020B0503020204020204" charset="-122"/>
                    <a:cs typeface="+mn-ea"/>
                    <a:sym typeface="+mn-lt"/>
                  </a:endParaRPr>
                </a:p>
              </p:txBody>
            </p:sp>
          </p:grpSp>
        </p:grpSp>
      </p:grpSp>
      <p:grpSp>
        <p:nvGrpSpPr>
          <p:cNvPr id="15" name="组合 14"/>
          <p:cNvGrpSpPr/>
          <p:nvPr/>
        </p:nvGrpSpPr>
        <p:grpSpPr>
          <a:xfrm>
            <a:off x="5195905" y="2661587"/>
            <a:ext cx="4517261" cy="988629"/>
            <a:chOff x="3974544" y="1846512"/>
            <a:chExt cx="3387946" cy="741472"/>
          </a:xfrm>
        </p:grpSpPr>
        <p:grpSp>
          <p:nvGrpSpPr>
            <p:cNvPr id="16" name="组合 15"/>
            <p:cNvGrpSpPr/>
            <p:nvPr/>
          </p:nvGrpSpPr>
          <p:grpSpPr>
            <a:xfrm>
              <a:off x="3974544" y="1846512"/>
              <a:ext cx="741472" cy="741472"/>
              <a:chOff x="3059832" y="3339719"/>
              <a:chExt cx="3607562" cy="3607562"/>
            </a:xfrm>
          </p:grpSpPr>
          <p:sp>
            <p:nvSpPr>
              <p:cNvPr id="22" name="椭圆 21"/>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rgbClr val="CE0000"/>
                  </a:solidFill>
                  <a:effectLst/>
                  <a:uLnTx/>
                  <a:uFillTx/>
                  <a:latin typeface="Arial" panose="020B0604020202020204"/>
                  <a:ea typeface="微软雅黑" panose="020B0503020204020204" charset="-122"/>
                  <a:cs typeface="+mn-ea"/>
                  <a:sym typeface="+mn-lt"/>
                </a:endParaRPr>
              </a:p>
            </p:txBody>
          </p:sp>
          <p:sp>
            <p:nvSpPr>
              <p:cNvPr id="23"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solidFill>
                    <a:srgbClr val="CE0000"/>
                  </a:solidFill>
                  <a:effectLst/>
                  <a:uLnTx/>
                  <a:uFillTx/>
                  <a:latin typeface="Arial" panose="020B0604020202020204"/>
                  <a:ea typeface="微软雅黑" panose="020B0503020204020204" charset="-122"/>
                  <a:cs typeface="+mn-ea"/>
                  <a:sym typeface="+mn-lt"/>
                </a:endParaRPr>
              </a:p>
            </p:txBody>
          </p:sp>
        </p:grpSp>
        <p:grpSp>
          <p:nvGrpSpPr>
            <p:cNvPr id="17" name="Group 10"/>
            <p:cNvGrpSpPr/>
            <p:nvPr/>
          </p:nvGrpSpPr>
          <p:grpSpPr>
            <a:xfrm>
              <a:off x="4039521" y="2008868"/>
              <a:ext cx="3322969" cy="530915"/>
              <a:chOff x="1598315" y="2786337"/>
              <a:chExt cx="4430626" cy="707886"/>
            </a:xfrm>
          </p:grpSpPr>
          <p:sp>
            <p:nvSpPr>
              <p:cNvPr id="18" name="TextBox 11"/>
              <p:cNvSpPr txBox="1"/>
              <p:nvPr/>
            </p:nvSpPr>
            <p:spPr>
              <a:xfrm>
                <a:off x="1598315" y="2786337"/>
                <a:ext cx="718466"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a:ln>
                      <a:noFill/>
                    </a:ln>
                    <a:solidFill>
                      <a:srgbClr val="CE0000"/>
                    </a:solidFill>
                    <a:effectLst/>
                    <a:uLnTx/>
                    <a:uFillTx/>
                    <a:latin typeface="Arial" panose="020B0604020202020204"/>
                    <a:ea typeface="微软雅黑" panose="020B0503020204020204" charset="-122"/>
                    <a:cs typeface="+mn-ea"/>
                    <a:sym typeface="+mn-lt"/>
                  </a:rPr>
                  <a:t>02</a:t>
                </a:r>
                <a:endParaRPr kumimoji="0" lang="en-US" altLang="zh-CN" sz="5335" b="0" i="0" u="none" strike="noStrike" kern="0" cap="none" spc="0" normalizeH="0" baseline="0" noProof="0">
                  <a:ln>
                    <a:noFill/>
                  </a:ln>
                  <a:solidFill>
                    <a:srgbClr val="CE0000"/>
                  </a:solidFill>
                  <a:effectLst/>
                  <a:uLnTx/>
                  <a:uFillTx/>
                  <a:latin typeface="Arial" panose="020B0604020202020204"/>
                  <a:ea typeface="微软雅黑" panose="020B0503020204020204" charset="-122"/>
                  <a:cs typeface="+mn-ea"/>
                  <a:sym typeface="+mn-lt"/>
                </a:endParaRPr>
              </a:p>
            </p:txBody>
          </p:sp>
          <p:grpSp>
            <p:nvGrpSpPr>
              <p:cNvPr id="19" name="Group 12"/>
              <p:cNvGrpSpPr/>
              <p:nvPr/>
            </p:nvGrpSpPr>
            <p:grpSpPr>
              <a:xfrm>
                <a:off x="2066367" y="2897416"/>
                <a:ext cx="3962574" cy="563232"/>
                <a:chOff x="3943834" y="704409"/>
                <a:chExt cx="3962574" cy="563232"/>
              </a:xfrm>
            </p:grpSpPr>
            <p:sp>
              <p:nvSpPr>
                <p:cNvPr id="20" name="TextBox 13"/>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solidFill>
                        <a:srgbClr val="CE0000"/>
                      </a:solidFill>
                      <a:effectLst/>
                      <a:uLnTx/>
                      <a:uFillTx/>
                      <a:latin typeface="Arial" panose="020B0604020202020204"/>
                      <a:ea typeface="微软雅黑" panose="020B0503020204020204" charset="-122"/>
                      <a:cs typeface="+mn-ea"/>
                      <a:sym typeface="+mn-lt"/>
                    </a:rPr>
                    <a:t>请输入您的标题</a:t>
                  </a:r>
                  <a:endParaRPr kumimoji="0" lang="zh-CN" altLang="en-US" sz="2135" b="1" i="0" u="none" strike="noStrike" kern="0" cap="none" spc="0" normalizeH="0" baseline="0" noProof="0" dirty="0">
                    <a:ln>
                      <a:noFill/>
                    </a:ln>
                    <a:solidFill>
                      <a:srgbClr val="CE0000"/>
                    </a:solidFill>
                    <a:effectLst/>
                    <a:uLnTx/>
                    <a:uFillTx/>
                    <a:latin typeface="Arial" panose="020B0604020202020204"/>
                    <a:ea typeface="微软雅黑" panose="020B0503020204020204" charset="-122"/>
                    <a:cs typeface="+mn-ea"/>
                    <a:sym typeface="+mn-lt"/>
                  </a:endParaRPr>
                </a:p>
              </p:txBody>
            </p:sp>
            <p:sp>
              <p:nvSpPr>
                <p:cNvPr id="21" name="TextBox 14"/>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a:ln>
                        <a:noFill/>
                      </a:ln>
                      <a:solidFill>
                        <a:srgbClr val="CE0000"/>
                      </a:solidFill>
                      <a:effectLst/>
                      <a:uLnTx/>
                      <a:uFillTx/>
                      <a:latin typeface="Arial" panose="020B0604020202020204"/>
                      <a:ea typeface="微软雅黑" panose="020B0503020204020204" charset="-122"/>
                      <a:cs typeface="+mn-ea"/>
                      <a:sym typeface="+mn-lt"/>
                    </a:rPr>
                    <a:t>此部分内容作为文字排版占位显示 （建议使用主题字体）</a:t>
                  </a:r>
                  <a:endParaRPr kumimoji="0" lang="zh-CN" altLang="en-US" sz="1400" b="0" i="0" u="none" strike="noStrike" kern="0" cap="none" spc="0" normalizeH="0" baseline="0" noProof="0">
                    <a:ln>
                      <a:noFill/>
                    </a:ln>
                    <a:solidFill>
                      <a:srgbClr val="CE0000"/>
                    </a:solidFill>
                    <a:effectLst/>
                    <a:uLnTx/>
                    <a:uFillTx/>
                    <a:latin typeface="Arial" panose="020B0604020202020204"/>
                    <a:ea typeface="微软雅黑" panose="020B0503020204020204" charset="-122"/>
                    <a:cs typeface="+mn-ea"/>
                    <a:sym typeface="+mn-lt"/>
                  </a:endParaRPr>
                </a:p>
              </p:txBody>
            </p:sp>
          </p:grpSp>
        </p:grpSp>
      </p:grpSp>
      <p:grpSp>
        <p:nvGrpSpPr>
          <p:cNvPr id="24" name="组合 23"/>
          <p:cNvGrpSpPr/>
          <p:nvPr/>
        </p:nvGrpSpPr>
        <p:grpSpPr>
          <a:xfrm>
            <a:off x="5195905" y="3778755"/>
            <a:ext cx="4517261" cy="988629"/>
            <a:chOff x="3974544" y="2684388"/>
            <a:chExt cx="3387946" cy="741472"/>
          </a:xfrm>
        </p:grpSpPr>
        <p:grpSp>
          <p:nvGrpSpPr>
            <p:cNvPr id="25" name="组合 24"/>
            <p:cNvGrpSpPr/>
            <p:nvPr/>
          </p:nvGrpSpPr>
          <p:grpSpPr>
            <a:xfrm>
              <a:off x="3974544" y="2684388"/>
              <a:ext cx="741472" cy="741472"/>
              <a:chOff x="3059832" y="3339719"/>
              <a:chExt cx="3607562" cy="3607562"/>
            </a:xfrm>
          </p:grpSpPr>
          <p:sp>
            <p:nvSpPr>
              <p:cNvPr id="31" name="椭圆 30"/>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rgbClr val="CE0000"/>
                  </a:solidFill>
                  <a:effectLst/>
                  <a:uLnTx/>
                  <a:uFillTx/>
                  <a:latin typeface="Arial" panose="020B0604020202020204"/>
                  <a:ea typeface="微软雅黑" panose="020B0503020204020204" charset="-122"/>
                  <a:cs typeface="+mn-ea"/>
                  <a:sym typeface="+mn-lt"/>
                </a:endParaRPr>
              </a:p>
            </p:txBody>
          </p:sp>
          <p:sp>
            <p:nvSpPr>
              <p:cNvPr id="32"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solidFill>
                    <a:srgbClr val="CE0000"/>
                  </a:solidFill>
                  <a:effectLst/>
                  <a:uLnTx/>
                  <a:uFillTx/>
                  <a:latin typeface="Arial" panose="020B0604020202020204"/>
                  <a:ea typeface="微软雅黑" panose="020B0503020204020204" charset="-122"/>
                  <a:cs typeface="+mn-ea"/>
                  <a:sym typeface="+mn-lt"/>
                </a:endParaRPr>
              </a:p>
            </p:txBody>
          </p:sp>
        </p:grpSp>
        <p:grpSp>
          <p:nvGrpSpPr>
            <p:cNvPr id="26" name="Group 15"/>
            <p:cNvGrpSpPr/>
            <p:nvPr/>
          </p:nvGrpSpPr>
          <p:grpSpPr>
            <a:xfrm>
              <a:off x="4039521" y="2846744"/>
              <a:ext cx="3322969" cy="530915"/>
              <a:chOff x="1598315" y="4154489"/>
              <a:chExt cx="4430626" cy="707886"/>
            </a:xfrm>
          </p:grpSpPr>
          <p:sp>
            <p:nvSpPr>
              <p:cNvPr id="27" name="TextBox 16"/>
              <p:cNvSpPr txBox="1"/>
              <p:nvPr/>
            </p:nvSpPr>
            <p:spPr>
              <a:xfrm>
                <a:off x="1598315" y="4154489"/>
                <a:ext cx="732893"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dirty="0">
                    <a:ln>
                      <a:noFill/>
                    </a:ln>
                    <a:solidFill>
                      <a:srgbClr val="CE0000"/>
                    </a:solidFill>
                    <a:effectLst/>
                    <a:uLnTx/>
                    <a:uFillTx/>
                    <a:latin typeface="Arial" panose="020B0604020202020204"/>
                    <a:ea typeface="微软雅黑" panose="020B0503020204020204" charset="-122"/>
                    <a:cs typeface="+mn-ea"/>
                    <a:sym typeface="+mn-lt"/>
                  </a:rPr>
                  <a:t>03</a:t>
                </a:r>
                <a:endParaRPr kumimoji="0" lang="en-US" altLang="zh-CN" sz="5335" b="0" i="0" u="none" strike="noStrike" kern="0" cap="none" spc="0" normalizeH="0" baseline="0" noProof="0" dirty="0">
                  <a:ln>
                    <a:noFill/>
                  </a:ln>
                  <a:solidFill>
                    <a:srgbClr val="CE0000"/>
                  </a:solidFill>
                  <a:effectLst/>
                  <a:uLnTx/>
                  <a:uFillTx/>
                  <a:latin typeface="Arial" panose="020B0604020202020204"/>
                  <a:ea typeface="微软雅黑" panose="020B0503020204020204" charset="-122"/>
                  <a:cs typeface="+mn-ea"/>
                  <a:sym typeface="+mn-lt"/>
                </a:endParaRPr>
              </a:p>
            </p:txBody>
          </p:sp>
          <p:grpSp>
            <p:nvGrpSpPr>
              <p:cNvPr id="28" name="Group 17"/>
              <p:cNvGrpSpPr/>
              <p:nvPr/>
            </p:nvGrpSpPr>
            <p:grpSpPr>
              <a:xfrm>
                <a:off x="2066367" y="4265568"/>
                <a:ext cx="3962574" cy="563232"/>
                <a:chOff x="3943834" y="704409"/>
                <a:chExt cx="3962574" cy="563232"/>
              </a:xfrm>
            </p:grpSpPr>
            <p:sp>
              <p:nvSpPr>
                <p:cNvPr id="29" name="TextBox 18"/>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solidFill>
                        <a:srgbClr val="CE0000"/>
                      </a:solidFill>
                      <a:effectLst/>
                      <a:uLnTx/>
                      <a:uFillTx/>
                      <a:latin typeface="Arial" panose="020B0604020202020204"/>
                      <a:ea typeface="微软雅黑" panose="020B0503020204020204" charset="-122"/>
                      <a:cs typeface="+mn-ea"/>
                      <a:sym typeface="+mn-lt"/>
                    </a:rPr>
                    <a:t>请输入您的标题</a:t>
                  </a:r>
                  <a:endParaRPr kumimoji="0" lang="zh-CN" altLang="en-US" sz="2135" b="1" i="0" u="none" strike="noStrike" kern="0" cap="none" spc="0" normalizeH="0" baseline="0" noProof="0" dirty="0">
                    <a:ln>
                      <a:noFill/>
                    </a:ln>
                    <a:solidFill>
                      <a:srgbClr val="CE0000"/>
                    </a:solidFill>
                    <a:effectLst/>
                    <a:uLnTx/>
                    <a:uFillTx/>
                    <a:latin typeface="Arial" panose="020B0604020202020204"/>
                    <a:ea typeface="微软雅黑" panose="020B0503020204020204" charset="-122"/>
                    <a:cs typeface="+mn-ea"/>
                    <a:sym typeface="+mn-lt"/>
                  </a:endParaRPr>
                </a:p>
              </p:txBody>
            </p:sp>
            <p:sp>
              <p:nvSpPr>
                <p:cNvPr id="30" name="TextBox 19"/>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CE0000"/>
                      </a:solidFill>
                      <a:effectLst/>
                      <a:uLnTx/>
                      <a:uFillTx/>
                      <a:latin typeface="Arial" panose="020B0604020202020204"/>
                      <a:ea typeface="微软雅黑" panose="020B0503020204020204" charset="-122"/>
                      <a:cs typeface="+mn-ea"/>
                      <a:sym typeface="+mn-lt"/>
                    </a:rPr>
                    <a:t>此部分内容作为文字排版占位显示 （建议使用主题字体）</a:t>
                  </a:r>
                  <a:endParaRPr kumimoji="0" lang="zh-CN" altLang="en-US" sz="1400" b="0" i="0" u="none" strike="noStrike" kern="0" cap="none" spc="0" normalizeH="0" baseline="0" noProof="0" dirty="0">
                    <a:ln>
                      <a:noFill/>
                    </a:ln>
                    <a:solidFill>
                      <a:srgbClr val="CE0000"/>
                    </a:solidFill>
                    <a:effectLst/>
                    <a:uLnTx/>
                    <a:uFillTx/>
                    <a:latin typeface="Arial" panose="020B0604020202020204"/>
                    <a:ea typeface="微软雅黑" panose="020B0503020204020204" charset="-122"/>
                    <a:cs typeface="+mn-ea"/>
                    <a:sym typeface="+mn-lt"/>
                  </a:endParaRPr>
                </a:p>
              </p:txBody>
            </p:sp>
          </p:grpSp>
        </p:grpSp>
      </p:grpSp>
      <p:grpSp>
        <p:nvGrpSpPr>
          <p:cNvPr id="33" name="组合 32"/>
          <p:cNvGrpSpPr/>
          <p:nvPr/>
        </p:nvGrpSpPr>
        <p:grpSpPr>
          <a:xfrm>
            <a:off x="5195905" y="4895923"/>
            <a:ext cx="4517261" cy="988629"/>
            <a:chOff x="3974544" y="3522264"/>
            <a:chExt cx="3387946" cy="741472"/>
          </a:xfrm>
        </p:grpSpPr>
        <p:grpSp>
          <p:nvGrpSpPr>
            <p:cNvPr id="34" name="组合 33"/>
            <p:cNvGrpSpPr/>
            <p:nvPr/>
          </p:nvGrpSpPr>
          <p:grpSpPr>
            <a:xfrm>
              <a:off x="3974544" y="3522264"/>
              <a:ext cx="741472" cy="741472"/>
              <a:chOff x="3059832" y="3339719"/>
              <a:chExt cx="3607562" cy="3607562"/>
            </a:xfrm>
          </p:grpSpPr>
          <p:sp>
            <p:nvSpPr>
              <p:cNvPr id="40" name="椭圆 39"/>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rgbClr val="CE0000"/>
                  </a:solidFill>
                  <a:effectLst/>
                  <a:uLnTx/>
                  <a:uFillTx/>
                  <a:latin typeface="Arial" panose="020B0604020202020204"/>
                  <a:ea typeface="微软雅黑" panose="020B0503020204020204" charset="-122"/>
                  <a:cs typeface="+mn-ea"/>
                  <a:sym typeface="+mn-lt"/>
                </a:endParaRPr>
              </a:p>
            </p:txBody>
          </p:sp>
          <p:sp>
            <p:nvSpPr>
              <p:cNvPr id="41"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solidFill>
                    <a:srgbClr val="CE0000"/>
                  </a:solidFill>
                  <a:effectLst/>
                  <a:uLnTx/>
                  <a:uFillTx/>
                  <a:latin typeface="Arial" panose="020B0604020202020204"/>
                  <a:ea typeface="微软雅黑" panose="020B0503020204020204" charset="-122"/>
                  <a:cs typeface="+mn-ea"/>
                  <a:sym typeface="+mn-lt"/>
                </a:endParaRPr>
              </a:p>
            </p:txBody>
          </p:sp>
        </p:grpSp>
        <p:grpSp>
          <p:nvGrpSpPr>
            <p:cNvPr id="35" name="Group 20"/>
            <p:cNvGrpSpPr/>
            <p:nvPr/>
          </p:nvGrpSpPr>
          <p:grpSpPr>
            <a:xfrm>
              <a:off x="4039521" y="3684622"/>
              <a:ext cx="3322969" cy="530915"/>
              <a:chOff x="1598315" y="5522641"/>
              <a:chExt cx="4430626" cy="707886"/>
            </a:xfrm>
          </p:grpSpPr>
          <p:sp>
            <p:nvSpPr>
              <p:cNvPr id="36" name="TextBox 21"/>
              <p:cNvSpPr txBox="1"/>
              <p:nvPr/>
            </p:nvSpPr>
            <p:spPr>
              <a:xfrm>
                <a:off x="1598315" y="5522641"/>
                <a:ext cx="716863"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a:ln>
                      <a:noFill/>
                    </a:ln>
                    <a:solidFill>
                      <a:srgbClr val="CE0000"/>
                    </a:solidFill>
                    <a:effectLst/>
                    <a:uLnTx/>
                    <a:uFillTx/>
                    <a:latin typeface="Arial" panose="020B0604020202020204"/>
                    <a:ea typeface="微软雅黑" panose="020B0503020204020204" charset="-122"/>
                    <a:cs typeface="+mn-ea"/>
                    <a:sym typeface="+mn-lt"/>
                  </a:rPr>
                  <a:t>04</a:t>
                </a:r>
                <a:endParaRPr kumimoji="0" lang="en-US" altLang="zh-CN" sz="5335" b="0" i="0" u="none" strike="noStrike" kern="0" cap="none" spc="0" normalizeH="0" baseline="0" noProof="0">
                  <a:ln>
                    <a:noFill/>
                  </a:ln>
                  <a:solidFill>
                    <a:srgbClr val="CE0000"/>
                  </a:solidFill>
                  <a:effectLst/>
                  <a:uLnTx/>
                  <a:uFillTx/>
                  <a:latin typeface="Arial" panose="020B0604020202020204"/>
                  <a:ea typeface="微软雅黑" panose="020B0503020204020204" charset="-122"/>
                  <a:cs typeface="+mn-ea"/>
                  <a:sym typeface="+mn-lt"/>
                </a:endParaRPr>
              </a:p>
            </p:txBody>
          </p:sp>
          <p:grpSp>
            <p:nvGrpSpPr>
              <p:cNvPr id="37" name="Group 22"/>
              <p:cNvGrpSpPr/>
              <p:nvPr/>
            </p:nvGrpSpPr>
            <p:grpSpPr>
              <a:xfrm>
                <a:off x="2066367" y="5633720"/>
                <a:ext cx="3962574" cy="563232"/>
                <a:chOff x="3943834" y="704409"/>
                <a:chExt cx="3962574" cy="563232"/>
              </a:xfrm>
            </p:grpSpPr>
            <p:sp>
              <p:nvSpPr>
                <p:cNvPr id="38" name="TextBox 23"/>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solidFill>
                        <a:srgbClr val="CE0000"/>
                      </a:solidFill>
                      <a:effectLst/>
                      <a:uLnTx/>
                      <a:uFillTx/>
                      <a:latin typeface="Arial" panose="020B0604020202020204"/>
                      <a:ea typeface="微软雅黑" panose="020B0503020204020204" charset="-122"/>
                      <a:cs typeface="+mn-ea"/>
                      <a:sym typeface="+mn-lt"/>
                    </a:rPr>
                    <a:t>请输入您的标题</a:t>
                  </a:r>
                  <a:endParaRPr kumimoji="0" lang="zh-CN" altLang="en-US" sz="2135" b="1" i="0" u="none" strike="noStrike" kern="0" cap="none" spc="0" normalizeH="0" baseline="0" noProof="0" dirty="0">
                    <a:ln>
                      <a:noFill/>
                    </a:ln>
                    <a:solidFill>
                      <a:srgbClr val="CE0000"/>
                    </a:solidFill>
                    <a:effectLst/>
                    <a:uLnTx/>
                    <a:uFillTx/>
                    <a:latin typeface="Arial" panose="020B0604020202020204"/>
                    <a:ea typeface="微软雅黑" panose="020B0503020204020204" charset="-122"/>
                    <a:cs typeface="+mn-ea"/>
                    <a:sym typeface="+mn-lt"/>
                  </a:endParaRPr>
                </a:p>
              </p:txBody>
            </p:sp>
            <p:sp>
              <p:nvSpPr>
                <p:cNvPr id="39" name="TextBox 24"/>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a:ln>
                        <a:noFill/>
                      </a:ln>
                      <a:solidFill>
                        <a:srgbClr val="CE0000"/>
                      </a:solidFill>
                      <a:effectLst/>
                      <a:uLnTx/>
                      <a:uFillTx/>
                      <a:latin typeface="Arial" panose="020B0604020202020204"/>
                      <a:ea typeface="微软雅黑" panose="020B0503020204020204" charset="-122"/>
                      <a:cs typeface="+mn-ea"/>
                      <a:sym typeface="+mn-lt"/>
                    </a:rPr>
                    <a:t>此部分内容作为文字排版占位显示 （建议使用主题字体）</a:t>
                  </a:r>
                  <a:endParaRPr kumimoji="0" lang="zh-CN" altLang="en-US" sz="1400" b="0" i="0" u="none" strike="noStrike" kern="0" cap="none" spc="0" normalizeH="0" baseline="0" noProof="0">
                    <a:ln>
                      <a:noFill/>
                    </a:ln>
                    <a:solidFill>
                      <a:srgbClr val="CE0000"/>
                    </a:solidFill>
                    <a:effectLst/>
                    <a:uLnTx/>
                    <a:uFillTx/>
                    <a:latin typeface="Arial" panose="020B0604020202020204"/>
                    <a:ea typeface="微软雅黑" panose="020B0503020204020204" charset="-122"/>
                    <a:cs typeface="+mn-ea"/>
                    <a:sym typeface="+mn-lt"/>
                  </a:endParaRPr>
                </a:p>
              </p:txBody>
            </p:sp>
          </p:grpSp>
        </p:grpSp>
      </p:grpSp>
    </p:spTree>
  </p:cSld>
  <p:clrMapOvr>
    <a:masterClrMapping/>
  </p:clrMapOvr>
  <mc:AlternateContent xmlns:mc="http://schemas.openxmlformats.org/markup-compatibility/2006">
    <mc:Choice xmlns:p14="http://schemas.microsoft.com/office/powerpoint/2010/main" Requires="p14">
      <p:transition spd="slow" p14:dur="1400" advClick="0" advTm="5000">
        <p14:doors dir="vert"/>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1+#ppt_w/2"/>
                                          </p:val>
                                        </p:tav>
                                        <p:tav tm="100000">
                                          <p:val>
                                            <p:strVal val="#ppt_x"/>
                                          </p:val>
                                        </p:tav>
                                      </p:tavLst>
                                    </p:anim>
                                    <p:anim calcmode="lin" valueType="num">
                                      <p:cBhvr additive="base">
                                        <p:cTn id="13" dur="500" fill="hold"/>
                                        <p:tgtEl>
                                          <p:spTgt spid="1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1+#ppt_w/2"/>
                                          </p:val>
                                        </p:tav>
                                        <p:tav tm="100000">
                                          <p:val>
                                            <p:strVal val="#ppt_x"/>
                                          </p:val>
                                        </p:tav>
                                      </p:tavLst>
                                    </p:anim>
                                    <p:anim calcmode="lin" valueType="num">
                                      <p:cBhvr additive="base">
                                        <p:cTn id="18" dur="500" fill="hold"/>
                                        <p:tgtEl>
                                          <p:spTgt spid="2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additive="base">
                                        <p:cTn id="22" dur="500" fill="hold"/>
                                        <p:tgtEl>
                                          <p:spTgt spid="33"/>
                                        </p:tgtEl>
                                        <p:attrNameLst>
                                          <p:attrName>ppt_x</p:attrName>
                                        </p:attrNameLst>
                                      </p:cBhvr>
                                      <p:tavLst>
                                        <p:tav tm="0">
                                          <p:val>
                                            <p:strVal val="1+#ppt_w/2"/>
                                          </p:val>
                                        </p:tav>
                                        <p:tav tm="100000">
                                          <p:val>
                                            <p:strVal val="#ppt_x"/>
                                          </p:val>
                                        </p:tav>
                                      </p:tavLst>
                                    </p:anim>
                                    <p:anim calcmode="lin" valueType="num">
                                      <p:cBhvr additive="base">
                                        <p:cTn id="23"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8"/>
          <p:cNvSpPr txBox="1"/>
          <p:nvPr/>
        </p:nvSpPr>
        <p:spPr>
          <a:xfrm>
            <a:off x="4172361" y="3429000"/>
            <a:ext cx="3754576" cy="635880"/>
          </a:xfrm>
          <a:prstGeom prst="rect">
            <a:avLst/>
          </a:prstGeom>
          <a:noFill/>
        </p:spPr>
        <p:txBody>
          <a:bodyPr wrap="square" lIns="0" tIns="0" rIns="0" bIns="0" rtlCol="0">
            <a:spAutoFit/>
          </a:bodyPr>
          <a:lstStyle/>
          <a:p>
            <a:r>
              <a:rPr lang="zh-CN" altLang="en-US" sz="4130" dirty="0">
                <a:solidFill>
                  <a:srgbClr val="CE0000"/>
                </a:solidFill>
                <a:latin typeface="微软雅黑" panose="020B0503020204020204" charset="-122"/>
                <a:ea typeface="微软雅黑" panose="020B0503020204020204" charset="-122"/>
                <a:cs typeface="+mn-ea"/>
                <a:sym typeface="+mn-lt"/>
              </a:rPr>
              <a:t>请替换文字内容</a:t>
            </a:r>
            <a:endParaRPr lang="en-GB" altLang="zh-CN" sz="4130" dirty="0">
              <a:solidFill>
                <a:srgbClr val="CE0000"/>
              </a:solidFill>
              <a:latin typeface="微软雅黑" panose="020B0503020204020204" charset="-122"/>
              <a:ea typeface="微软雅黑" panose="020B0503020204020204" charset="-122"/>
              <a:cs typeface="+mn-ea"/>
              <a:sym typeface="+mn-lt"/>
            </a:endParaRPr>
          </a:p>
        </p:txBody>
      </p:sp>
      <p:sp>
        <p:nvSpPr>
          <p:cNvPr id="3" name="TextBox 49"/>
          <p:cNvSpPr txBox="1"/>
          <p:nvPr/>
        </p:nvSpPr>
        <p:spPr>
          <a:xfrm>
            <a:off x="3638961" y="4245940"/>
            <a:ext cx="4914077" cy="369332"/>
          </a:xfrm>
          <a:prstGeom prst="rect">
            <a:avLst/>
          </a:prstGeom>
          <a:noFill/>
        </p:spPr>
        <p:txBody>
          <a:bodyPr wrap="square" lIns="0" tIns="0" rIns="0" bIns="0" rtlCol="0">
            <a:spAutoFit/>
          </a:bodyPr>
          <a:lstStyle/>
          <a:p>
            <a:pPr algn="ctr" eaLnBrk="0" hangingPunct="0"/>
            <a:r>
              <a:rPr lang="zh-CN" altLang="en-US" sz="1200" dirty="0">
                <a:solidFill>
                  <a:srgbClr val="CE0000"/>
                </a:solidFill>
                <a:latin typeface="微软雅黑" panose="020B0503020204020204" charset="-122"/>
                <a:ea typeface="微软雅黑" panose="020B0503020204020204" charset="-122"/>
                <a:cs typeface="+mn-ea"/>
                <a:sym typeface="+mn-lt"/>
              </a:rPr>
              <a:t>请替换文字内容，点击添加相关标题文字，修改文字内容，也可以直接复制你的内容到此。</a:t>
            </a:r>
            <a:endParaRPr lang="zh-CN" altLang="en-US" sz="1200" dirty="0">
              <a:solidFill>
                <a:srgbClr val="CE0000"/>
              </a:solidFill>
              <a:latin typeface="微软雅黑" panose="020B0503020204020204" charset="-122"/>
              <a:ea typeface="微软雅黑" panose="020B0503020204020204" charset="-122"/>
              <a:cs typeface="+mn-ea"/>
              <a:sym typeface="+mn-lt"/>
            </a:endParaRPr>
          </a:p>
        </p:txBody>
      </p:sp>
      <p:sp>
        <p:nvSpPr>
          <p:cNvPr id="4" name="文本框 3"/>
          <p:cNvSpPr txBox="1"/>
          <p:nvPr/>
        </p:nvSpPr>
        <p:spPr>
          <a:xfrm>
            <a:off x="5486033" y="2267941"/>
            <a:ext cx="1127232" cy="1199046"/>
          </a:xfrm>
          <a:prstGeom prst="rect">
            <a:avLst/>
          </a:prstGeom>
          <a:noFill/>
        </p:spPr>
        <p:txBody>
          <a:bodyPr wrap="none" rtlCol="0" anchor="ctr">
            <a:spAutoFit/>
          </a:bodyPr>
          <a:lstStyle/>
          <a:p>
            <a:pPr>
              <a:lnSpc>
                <a:spcPct val="120000"/>
              </a:lnSpc>
            </a:pPr>
            <a:r>
              <a:rPr lang="en-US" altLang="zh-CN" sz="6600" dirty="0">
                <a:solidFill>
                  <a:srgbClr val="9F0024"/>
                </a:solidFill>
              </a:rPr>
              <a:t>01</a:t>
            </a:r>
            <a:endParaRPr lang="zh-CN" altLang="en-US" sz="6600" dirty="0">
              <a:solidFill>
                <a:srgbClr val="9F0024"/>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iterate type="lt">
                                    <p:tmPct val="30000"/>
                                  </p:iterate>
                                  <p:childTnLst>
                                    <p:set>
                                      <p:cBhvr>
                                        <p:cTn id="12" dur="1" fill="hold">
                                          <p:stCondLst>
                                            <p:cond delay="0"/>
                                          </p:stCondLst>
                                        </p:cTn>
                                        <p:tgtEl>
                                          <p:spTgt spid="2"/>
                                        </p:tgtEl>
                                        <p:attrNameLst>
                                          <p:attrName>style.visibility</p:attrName>
                                        </p:attrNameLst>
                                      </p:cBhvr>
                                      <p:to>
                                        <p:strVal val="visible"/>
                                      </p:to>
                                    </p:set>
                                    <p:animEffect transition="in" filter="wipe(left)">
                                      <p:cBhvr>
                                        <p:cTn id="13" dur="200"/>
                                        <p:tgtEl>
                                          <p:spTgt spid="2"/>
                                        </p:tgtEl>
                                      </p:cBhvr>
                                    </p:animEffect>
                                  </p:childTnLst>
                                </p:cTn>
                              </p:par>
                              <p:par>
                                <p:cTn id="14" presetID="36" presetClass="emph" presetSubtype="0" fill="hold" grpId="1" nodeType="withEffect">
                                  <p:stCondLst>
                                    <p:cond delay="0"/>
                                  </p:stCondLst>
                                  <p:iterate type="lt">
                                    <p:tmPct val="30000"/>
                                  </p:iterate>
                                  <p:childTnLst>
                                    <p:animScale>
                                      <p:cBhvr>
                                        <p:cTn id="15" dur="50" autoRev="1" fill="hold">
                                          <p:stCondLst>
                                            <p:cond delay="0"/>
                                          </p:stCondLst>
                                        </p:cTn>
                                        <p:tgtEl>
                                          <p:spTgt spid="2"/>
                                        </p:tgtEl>
                                      </p:cBhvr>
                                      <p:to x="80000" y="100000"/>
                                    </p:animScale>
                                    <p:anim by="(#ppt_w*0.10)" calcmode="lin" valueType="num">
                                      <p:cBhvr>
                                        <p:cTn id="16" dur="50" autoRev="1" fill="hold">
                                          <p:stCondLst>
                                            <p:cond delay="0"/>
                                          </p:stCondLst>
                                        </p:cTn>
                                        <p:tgtEl>
                                          <p:spTgt spid="2"/>
                                        </p:tgtEl>
                                        <p:attrNameLst>
                                          <p:attrName>ppt_x</p:attrName>
                                        </p:attrNameLst>
                                      </p:cBhvr>
                                    </p:anim>
                                    <p:anim by="(-#ppt_w*0.10)" calcmode="lin" valueType="num">
                                      <p:cBhvr>
                                        <p:cTn id="17" dur="50" autoRev="1" fill="hold">
                                          <p:stCondLst>
                                            <p:cond delay="0"/>
                                          </p:stCondLst>
                                        </p:cTn>
                                        <p:tgtEl>
                                          <p:spTgt spid="2"/>
                                        </p:tgtEl>
                                        <p:attrNameLst>
                                          <p:attrName>ppt_y</p:attrName>
                                        </p:attrNameLst>
                                      </p:cBhvr>
                                    </p:anim>
                                    <p:animRot by="-480000">
                                      <p:cBhvr>
                                        <p:cTn id="18" dur="50" autoRev="1" fill="hold">
                                          <p:stCondLst>
                                            <p:cond delay="0"/>
                                          </p:stCondLst>
                                        </p:cTn>
                                        <p:tgtEl>
                                          <p:spTgt spid="2"/>
                                        </p:tgtEl>
                                        <p:attrNameLst>
                                          <p:attrName>r</p:attrName>
                                        </p:attrNameLst>
                                      </p:cBhvr>
                                    </p:animRot>
                                  </p:childTnLst>
                                </p:cTn>
                              </p:par>
                            </p:childTnLst>
                          </p:cTn>
                        </p:par>
                        <p:par>
                          <p:cTn id="19" fill="hold">
                            <p:stCondLst>
                              <p:cond delay="1059"/>
                            </p:stCondLst>
                            <p:childTnLst>
                              <p:par>
                                <p:cTn id="20" presetID="22" presetClass="entr" presetSubtype="8" fill="hold" grpId="0" nodeType="afterEffect">
                                  <p:stCondLst>
                                    <p:cond delay="0"/>
                                  </p:stCondLst>
                                  <p:iterate type="lt">
                                    <p:tmPct val="30000"/>
                                  </p:iterate>
                                  <p:childTnLst>
                                    <p:set>
                                      <p:cBhvr>
                                        <p:cTn id="21" dur="1" fill="hold">
                                          <p:stCondLst>
                                            <p:cond delay="0"/>
                                          </p:stCondLst>
                                        </p:cTn>
                                        <p:tgtEl>
                                          <p:spTgt spid="3"/>
                                        </p:tgtEl>
                                        <p:attrNameLst>
                                          <p:attrName>style.visibility</p:attrName>
                                        </p:attrNameLst>
                                      </p:cBhvr>
                                      <p:to>
                                        <p:strVal val="visible"/>
                                      </p:to>
                                    </p:set>
                                    <p:animEffect transition="in" filter="wipe(left)">
                                      <p:cBhvr>
                                        <p:cTn id="22" dur="200"/>
                                        <p:tgtEl>
                                          <p:spTgt spid="3"/>
                                        </p:tgtEl>
                                      </p:cBhvr>
                                    </p:animEffect>
                                  </p:childTnLst>
                                </p:cTn>
                              </p:par>
                              <p:par>
                                <p:cTn id="23" presetID="36" presetClass="emph" presetSubtype="0" fill="hold" grpId="1" nodeType="withEffect">
                                  <p:stCondLst>
                                    <p:cond delay="0"/>
                                  </p:stCondLst>
                                  <p:iterate type="lt">
                                    <p:tmPct val="30000"/>
                                  </p:iterate>
                                  <p:childTnLst>
                                    <p:animScale>
                                      <p:cBhvr>
                                        <p:cTn id="24" dur="50" autoRev="1" fill="hold">
                                          <p:stCondLst>
                                            <p:cond delay="0"/>
                                          </p:stCondLst>
                                        </p:cTn>
                                        <p:tgtEl>
                                          <p:spTgt spid="3"/>
                                        </p:tgtEl>
                                      </p:cBhvr>
                                      <p:to x="80000" y="100000"/>
                                    </p:animScale>
                                    <p:anim by="(#ppt_w*0.10)" calcmode="lin" valueType="num">
                                      <p:cBhvr>
                                        <p:cTn id="25" dur="50" autoRev="1" fill="hold">
                                          <p:stCondLst>
                                            <p:cond delay="0"/>
                                          </p:stCondLst>
                                        </p:cTn>
                                        <p:tgtEl>
                                          <p:spTgt spid="3"/>
                                        </p:tgtEl>
                                        <p:attrNameLst>
                                          <p:attrName>ppt_x</p:attrName>
                                        </p:attrNameLst>
                                      </p:cBhvr>
                                    </p:anim>
                                    <p:anim by="(-#ppt_w*0.10)" calcmode="lin" valueType="num">
                                      <p:cBhvr>
                                        <p:cTn id="26" dur="50" autoRev="1" fill="hold">
                                          <p:stCondLst>
                                            <p:cond delay="0"/>
                                          </p:stCondLst>
                                        </p:cTn>
                                        <p:tgtEl>
                                          <p:spTgt spid="3"/>
                                        </p:tgtEl>
                                        <p:attrNameLst>
                                          <p:attrName>ppt_y</p:attrName>
                                        </p:attrNameLst>
                                      </p:cBhvr>
                                    </p:anim>
                                    <p:animRot by="-480000">
                                      <p:cBhvr>
                                        <p:cTn id="27" dur="50" autoRev="1" fill="hold">
                                          <p:stCondLst>
                                            <p:cond delay="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7"/>
          <p:cNvCxnSpPr>
            <a:cxnSpLocks noChangeShapeType="1"/>
          </p:cNvCxnSpPr>
          <p:nvPr/>
        </p:nvCxnSpPr>
        <p:spPr bwMode="auto">
          <a:xfrm>
            <a:off x="4326414" y="2517275"/>
            <a:ext cx="1337971" cy="0"/>
          </a:xfrm>
          <a:prstGeom prst="line">
            <a:avLst/>
          </a:prstGeom>
          <a:noFill/>
          <a:ln w="19050" cmpd="sng">
            <a:solidFill>
              <a:schemeClr val="accent4"/>
            </a:solidFill>
            <a:prstDash val="sysDash"/>
            <a:round/>
            <a:headEnd type="oval" w="med" len="med"/>
            <a:tailEnd type="oval" w="med" len="med"/>
          </a:ln>
          <a:extLst>
            <a:ext uri="{909E8E84-426E-40DD-AFC4-6F175D3DCCD1}">
              <a14:hiddenFill xmlns:a14="http://schemas.microsoft.com/office/drawing/2010/main">
                <a:noFill/>
              </a14:hiddenFill>
            </a:ext>
          </a:extLst>
        </p:spPr>
      </p:cxnSp>
      <p:cxnSp>
        <p:nvCxnSpPr>
          <p:cNvPr id="3" name="直接连接符 18"/>
          <p:cNvCxnSpPr>
            <a:cxnSpLocks noChangeShapeType="1"/>
          </p:cNvCxnSpPr>
          <p:nvPr/>
        </p:nvCxnSpPr>
        <p:spPr bwMode="auto">
          <a:xfrm flipV="1">
            <a:off x="4669713" y="3669835"/>
            <a:ext cx="994673" cy="15191"/>
          </a:xfrm>
          <a:prstGeom prst="line">
            <a:avLst/>
          </a:prstGeom>
          <a:noFill/>
          <a:ln w="19050" cmpd="sng">
            <a:solidFill>
              <a:schemeClr val="accent3"/>
            </a:solidFill>
            <a:prstDash val="sysDash"/>
            <a:round/>
            <a:headEnd type="oval" w="med" len="med"/>
            <a:tailEnd type="oval" w="med" len="med"/>
          </a:ln>
          <a:extLst>
            <a:ext uri="{909E8E84-426E-40DD-AFC4-6F175D3DCCD1}">
              <a14:hiddenFill xmlns:a14="http://schemas.microsoft.com/office/drawing/2010/main">
                <a:noFill/>
              </a14:hiddenFill>
            </a:ext>
          </a:extLst>
        </p:spPr>
      </p:cxnSp>
      <p:cxnSp>
        <p:nvCxnSpPr>
          <p:cNvPr id="4" name="直接连接符 19"/>
          <p:cNvCxnSpPr>
            <a:cxnSpLocks noChangeShapeType="1"/>
          </p:cNvCxnSpPr>
          <p:nvPr/>
        </p:nvCxnSpPr>
        <p:spPr bwMode="auto">
          <a:xfrm>
            <a:off x="3828068" y="4738847"/>
            <a:ext cx="1836317" cy="1900"/>
          </a:xfrm>
          <a:prstGeom prst="line">
            <a:avLst/>
          </a:prstGeom>
          <a:noFill/>
          <a:ln w="19050" cmpd="sng">
            <a:solidFill>
              <a:schemeClr val="accent2"/>
            </a:solidFill>
            <a:prstDash val="sysDash"/>
            <a:round/>
            <a:headEnd type="oval" w="med" len="med"/>
            <a:tailEnd type="oval" w="med" len="med"/>
          </a:ln>
          <a:extLst>
            <a:ext uri="{909E8E84-426E-40DD-AFC4-6F175D3DCCD1}">
              <a14:hiddenFill xmlns:a14="http://schemas.microsoft.com/office/drawing/2010/main">
                <a:noFill/>
              </a14:hiddenFill>
            </a:ext>
          </a:extLst>
        </p:spPr>
      </p:cxnSp>
      <p:cxnSp>
        <p:nvCxnSpPr>
          <p:cNvPr id="5" name="直接连接符 20"/>
          <p:cNvCxnSpPr>
            <a:cxnSpLocks noChangeShapeType="1"/>
          </p:cNvCxnSpPr>
          <p:nvPr/>
        </p:nvCxnSpPr>
        <p:spPr bwMode="auto">
          <a:xfrm>
            <a:off x="3591892" y="5665451"/>
            <a:ext cx="2072493" cy="0"/>
          </a:xfrm>
          <a:prstGeom prst="line">
            <a:avLst/>
          </a:prstGeom>
          <a:noFill/>
          <a:ln w="19050" cmpd="sng">
            <a:solidFill>
              <a:schemeClr val="accent1"/>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6" name="矩形 1"/>
          <p:cNvSpPr/>
          <p:nvPr/>
        </p:nvSpPr>
        <p:spPr bwMode="auto">
          <a:xfrm flipV="1">
            <a:off x="2096881" y="5900900"/>
            <a:ext cx="937725" cy="677865"/>
          </a:xfrm>
          <a:custGeom>
            <a:avLst/>
            <a:gdLst>
              <a:gd name="T0" fmla="*/ 0 w 2160240"/>
              <a:gd name="T1" fmla="*/ 1062681 h 1062681"/>
              <a:gd name="T2" fmla="*/ 2160240 w 2160240"/>
              <a:gd name="T3" fmla="*/ 0 h 1062681"/>
              <a:gd name="T4" fmla="*/ 2160240 w 2160240"/>
              <a:gd name="T5" fmla="*/ 1062681 h 1062681"/>
              <a:gd name="T6" fmla="*/ 0 w 2160240"/>
              <a:gd name="T7" fmla="*/ 1062681 h 1062681"/>
            </a:gdLst>
            <a:ahLst/>
            <a:cxnLst>
              <a:cxn ang="0">
                <a:pos x="T0" y="T1"/>
              </a:cxn>
              <a:cxn ang="0">
                <a:pos x="T2" y="T3"/>
              </a:cxn>
              <a:cxn ang="0">
                <a:pos x="T4" y="T5"/>
              </a:cxn>
              <a:cxn ang="0">
                <a:pos x="T6" y="T7"/>
              </a:cxn>
            </a:cxnLst>
            <a:rect l="0" t="0" r="r" b="b"/>
            <a:pathLst>
              <a:path w="2160240" h="1062681">
                <a:moveTo>
                  <a:pt x="0" y="1062681"/>
                </a:moveTo>
                <a:lnTo>
                  <a:pt x="2160240" y="0"/>
                </a:lnTo>
                <a:lnTo>
                  <a:pt x="2160240" y="1062681"/>
                </a:lnTo>
                <a:lnTo>
                  <a:pt x="0" y="1062681"/>
                </a:lnTo>
                <a:close/>
              </a:path>
            </a:pathLst>
          </a:cu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7" name="矩形 1"/>
          <p:cNvSpPr/>
          <p:nvPr/>
        </p:nvSpPr>
        <p:spPr bwMode="auto">
          <a:xfrm>
            <a:off x="1087025" y="1359020"/>
            <a:ext cx="1499601" cy="687357"/>
          </a:xfrm>
          <a:custGeom>
            <a:avLst/>
            <a:gdLst>
              <a:gd name="T0" fmla="*/ 0 w 2160240"/>
              <a:gd name="T1" fmla="*/ 1062681 h 1062681"/>
              <a:gd name="T2" fmla="*/ 2160240 w 2160240"/>
              <a:gd name="T3" fmla="*/ 0 h 1062681"/>
              <a:gd name="T4" fmla="*/ 2160240 w 2160240"/>
              <a:gd name="T5" fmla="*/ 1062681 h 1062681"/>
              <a:gd name="T6" fmla="*/ 0 w 2160240"/>
              <a:gd name="T7" fmla="*/ 1062681 h 1062681"/>
            </a:gdLst>
            <a:ahLst/>
            <a:cxnLst>
              <a:cxn ang="0">
                <a:pos x="T0" y="T1"/>
              </a:cxn>
              <a:cxn ang="0">
                <a:pos x="T2" y="T3"/>
              </a:cxn>
              <a:cxn ang="0">
                <a:pos x="T4" y="T5"/>
              </a:cxn>
              <a:cxn ang="0">
                <a:pos x="T6" y="T7"/>
              </a:cxn>
            </a:cxnLst>
            <a:rect l="0" t="0" r="r" b="b"/>
            <a:pathLst>
              <a:path w="2160240" h="1062681">
                <a:moveTo>
                  <a:pt x="0" y="1062681"/>
                </a:moveTo>
                <a:lnTo>
                  <a:pt x="2160240" y="0"/>
                </a:lnTo>
                <a:lnTo>
                  <a:pt x="2160240" y="1062681"/>
                </a:lnTo>
                <a:lnTo>
                  <a:pt x="0" y="1062681"/>
                </a:lnTo>
                <a:close/>
              </a:path>
            </a:pathLst>
          </a:custGeom>
          <a:solidFill>
            <a:schemeClr val="accent5"/>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8" name="流程图: 决策 6"/>
          <p:cNvSpPr/>
          <p:nvPr/>
        </p:nvSpPr>
        <p:spPr bwMode="auto">
          <a:xfrm rot="20672970">
            <a:off x="1869093" y="5044551"/>
            <a:ext cx="2103240" cy="459504"/>
          </a:xfrm>
          <a:custGeom>
            <a:avLst/>
            <a:gdLst>
              <a:gd name="T0" fmla="*/ 0 w 10716"/>
              <a:gd name="T1" fmla="*/ 596 h 10675"/>
              <a:gd name="T2" fmla="*/ 6157 w 10716"/>
              <a:gd name="T3" fmla="*/ 0 h 10675"/>
              <a:gd name="T4" fmla="*/ 10716 w 10716"/>
              <a:gd name="T5" fmla="*/ 5887 h 10675"/>
              <a:gd name="T6" fmla="*/ 7566 w 10716"/>
              <a:gd name="T7" fmla="*/ 10675 h 10675"/>
              <a:gd name="T8" fmla="*/ 0 w 10716"/>
              <a:gd name="T9" fmla="*/ 596 h 10675"/>
            </a:gdLst>
            <a:ahLst/>
            <a:cxnLst>
              <a:cxn ang="0">
                <a:pos x="T0" y="T1"/>
              </a:cxn>
              <a:cxn ang="0">
                <a:pos x="T2" y="T3"/>
              </a:cxn>
              <a:cxn ang="0">
                <a:pos x="T4" y="T5"/>
              </a:cxn>
              <a:cxn ang="0">
                <a:pos x="T6" y="T7"/>
              </a:cxn>
              <a:cxn ang="0">
                <a:pos x="T8" y="T9"/>
              </a:cxn>
            </a:cxnLst>
            <a:rect l="0" t="0" r="r" b="b"/>
            <a:pathLst>
              <a:path w="10716" h="10675">
                <a:moveTo>
                  <a:pt x="0" y="596"/>
                </a:moveTo>
                <a:lnTo>
                  <a:pt x="6157" y="0"/>
                </a:lnTo>
                <a:lnTo>
                  <a:pt x="10716" y="5887"/>
                </a:lnTo>
                <a:lnTo>
                  <a:pt x="7566" y="10675"/>
                </a:lnTo>
                <a:lnTo>
                  <a:pt x="0" y="596"/>
                </a:lnTo>
                <a:close/>
              </a:path>
            </a:pathLst>
          </a:cu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9" name="流程图: 决策 6"/>
          <p:cNvSpPr/>
          <p:nvPr/>
        </p:nvSpPr>
        <p:spPr bwMode="auto">
          <a:xfrm rot="20926064">
            <a:off x="1487548" y="4098960"/>
            <a:ext cx="2845448" cy="429124"/>
          </a:xfrm>
          <a:custGeom>
            <a:avLst/>
            <a:gdLst>
              <a:gd name="T0" fmla="*/ 0 w 10171"/>
              <a:gd name="T1" fmla="*/ 596 h 10675"/>
              <a:gd name="T2" fmla="*/ 6157 w 10171"/>
              <a:gd name="T3" fmla="*/ 0 h 10675"/>
              <a:gd name="T4" fmla="*/ 10171 w 10171"/>
              <a:gd name="T5" fmla="*/ 7190 h 10675"/>
              <a:gd name="T6" fmla="*/ 7566 w 10171"/>
              <a:gd name="T7" fmla="*/ 10675 h 10675"/>
              <a:gd name="T8" fmla="*/ 0 w 10171"/>
              <a:gd name="T9" fmla="*/ 596 h 10675"/>
            </a:gdLst>
            <a:ahLst/>
            <a:cxnLst>
              <a:cxn ang="0">
                <a:pos x="T0" y="T1"/>
              </a:cxn>
              <a:cxn ang="0">
                <a:pos x="T2" y="T3"/>
              </a:cxn>
              <a:cxn ang="0">
                <a:pos x="T4" y="T5"/>
              </a:cxn>
              <a:cxn ang="0">
                <a:pos x="T6" y="T7"/>
              </a:cxn>
              <a:cxn ang="0">
                <a:pos x="T8" y="T9"/>
              </a:cxn>
            </a:cxnLst>
            <a:rect l="0" t="0" r="r" b="b"/>
            <a:pathLst>
              <a:path w="10171" h="10675">
                <a:moveTo>
                  <a:pt x="0" y="596"/>
                </a:moveTo>
                <a:lnTo>
                  <a:pt x="6157" y="0"/>
                </a:lnTo>
                <a:lnTo>
                  <a:pt x="10171" y="7190"/>
                </a:lnTo>
                <a:lnTo>
                  <a:pt x="7566" y="10675"/>
                </a:lnTo>
                <a:lnTo>
                  <a:pt x="0" y="596"/>
                </a:lnTo>
                <a:close/>
              </a:path>
            </a:pathLst>
          </a:custGeom>
          <a:solidFill>
            <a:schemeClr val="accent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10" name="流程图: 决策 6"/>
          <p:cNvSpPr/>
          <p:nvPr/>
        </p:nvSpPr>
        <p:spPr bwMode="auto">
          <a:xfrm rot="20909760">
            <a:off x="751037" y="2866650"/>
            <a:ext cx="3547793" cy="634192"/>
          </a:xfrm>
          <a:custGeom>
            <a:avLst/>
            <a:gdLst>
              <a:gd name="T0" fmla="*/ 0 w 11332"/>
              <a:gd name="T1" fmla="*/ 0 h 11825"/>
              <a:gd name="T2" fmla="*/ 6996 w 11332"/>
              <a:gd name="T3" fmla="*/ 1150 h 11825"/>
              <a:gd name="T4" fmla="*/ 11332 w 11332"/>
              <a:gd name="T5" fmla="*/ 8128 h 11825"/>
              <a:gd name="T6" fmla="*/ 8405 w 11332"/>
              <a:gd name="T7" fmla="*/ 11825 h 11825"/>
              <a:gd name="T8" fmla="*/ 0 w 11332"/>
              <a:gd name="T9" fmla="*/ 0 h 11825"/>
            </a:gdLst>
            <a:ahLst/>
            <a:cxnLst>
              <a:cxn ang="0">
                <a:pos x="T0" y="T1"/>
              </a:cxn>
              <a:cxn ang="0">
                <a:pos x="T2" y="T3"/>
              </a:cxn>
              <a:cxn ang="0">
                <a:pos x="T4" y="T5"/>
              </a:cxn>
              <a:cxn ang="0">
                <a:pos x="T6" y="T7"/>
              </a:cxn>
              <a:cxn ang="0">
                <a:pos x="T8" y="T9"/>
              </a:cxn>
            </a:cxnLst>
            <a:rect l="0" t="0" r="r" b="b"/>
            <a:pathLst>
              <a:path w="11332" h="11825">
                <a:moveTo>
                  <a:pt x="0" y="0"/>
                </a:moveTo>
                <a:lnTo>
                  <a:pt x="6996" y="1150"/>
                </a:lnTo>
                <a:lnTo>
                  <a:pt x="11332" y="8128"/>
                </a:lnTo>
                <a:lnTo>
                  <a:pt x="8405" y="11825"/>
                </a:lnTo>
                <a:lnTo>
                  <a:pt x="0" y="0"/>
                </a:lnTo>
                <a:close/>
              </a:path>
            </a:pathLst>
          </a:custGeom>
          <a:solidFill>
            <a:schemeClr val="accent4"/>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11" name="矩形 4"/>
          <p:cNvSpPr>
            <a:spLocks noChangeArrowheads="1"/>
          </p:cNvSpPr>
          <p:nvPr/>
        </p:nvSpPr>
        <p:spPr bwMode="auto">
          <a:xfrm>
            <a:off x="713070" y="3164759"/>
            <a:ext cx="4329864" cy="1023443"/>
          </a:xfrm>
          <a:custGeom>
            <a:avLst/>
            <a:gdLst>
              <a:gd name="T0" fmla="*/ 30 w 2410718"/>
              <a:gd name="T1" fmla="*/ 25842 h 850751"/>
              <a:gd name="T2" fmla="*/ 3619739 w 2410718"/>
              <a:gd name="T3" fmla="*/ 5 h 850751"/>
              <a:gd name="T4" fmla="*/ 3197123 w 2410718"/>
              <a:gd name="T5" fmla="*/ 809033 h 850751"/>
              <a:gd name="T6" fmla="*/ 1757283 w 2410718"/>
              <a:gd name="T7" fmla="*/ 854871 h 850751"/>
              <a:gd name="T8" fmla="*/ 422644 w 2410718"/>
              <a:gd name="T9" fmla="*/ 796114 h 850751"/>
              <a:gd name="T10" fmla="*/ 30 w 2410718"/>
              <a:gd name="T11" fmla="*/ 25842 h 850751"/>
              <a:gd name="T12" fmla="*/ 0 60000 65536"/>
              <a:gd name="T13" fmla="*/ 0 60000 65536"/>
              <a:gd name="T14" fmla="*/ 0 60000 65536"/>
              <a:gd name="T15" fmla="*/ 0 60000 65536"/>
              <a:gd name="T16" fmla="*/ 0 60000 65536"/>
              <a:gd name="T17" fmla="*/ 0 60000 65536"/>
              <a:gd name="T18" fmla="*/ 0 w 2410718"/>
              <a:gd name="T19" fmla="*/ 0 h 850751"/>
              <a:gd name="T20" fmla="*/ 2410718 w 2410718"/>
              <a:gd name="T21" fmla="*/ 850751 h 850751"/>
            </a:gdLst>
            <a:ahLst/>
            <a:cxnLst>
              <a:cxn ang="T12">
                <a:pos x="T0" y="T1"/>
              </a:cxn>
              <a:cxn ang="T13">
                <a:pos x="T2" y="T3"/>
              </a:cxn>
              <a:cxn ang="T14">
                <a:pos x="T4" y="T5"/>
              </a:cxn>
              <a:cxn ang="T15">
                <a:pos x="T6" y="T7"/>
              </a:cxn>
              <a:cxn ang="T16">
                <a:pos x="T8" y="T9"/>
              </a:cxn>
              <a:cxn ang="T17">
                <a:pos x="T10" y="T11"/>
              </a:cxn>
            </a:cxnLst>
            <a:rect l="T18" t="T19" r="T20" b="T21"/>
            <a:pathLst>
              <a:path w="2410718" h="850751">
                <a:moveTo>
                  <a:pt x="20" y="25694"/>
                </a:moveTo>
                <a:cubicBezTo>
                  <a:pt x="2601" y="33890"/>
                  <a:pt x="2390281" y="2256"/>
                  <a:pt x="2409820" y="5"/>
                </a:cubicBezTo>
                <a:cubicBezTo>
                  <a:pt x="2429359" y="-2246"/>
                  <a:pt x="2123840" y="798415"/>
                  <a:pt x="2128466" y="804390"/>
                </a:cubicBezTo>
                <a:cubicBezTo>
                  <a:pt x="1905884" y="840457"/>
                  <a:pt x="1488448" y="842600"/>
                  <a:pt x="1169901" y="849965"/>
                </a:cubicBezTo>
                <a:cubicBezTo>
                  <a:pt x="851354" y="857330"/>
                  <a:pt x="577549" y="811018"/>
                  <a:pt x="281373" y="791545"/>
                </a:cubicBezTo>
                <a:cubicBezTo>
                  <a:pt x="252924" y="771178"/>
                  <a:pt x="-2561" y="17498"/>
                  <a:pt x="20" y="25694"/>
                </a:cubicBezTo>
                <a:close/>
              </a:path>
            </a:pathLst>
          </a:custGeom>
          <a:solidFill>
            <a:schemeClr val="accent3"/>
          </a:solidFill>
          <a:ln>
            <a:noFill/>
          </a:ln>
        </p:spPr>
        <p:txBody>
          <a:bodyPr lIns="91391" tIns="45696" rIns="91391" bIns="45696"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dirty="0">
              <a:solidFill>
                <a:srgbClr val="FFFFFF"/>
              </a:solidFill>
              <a:latin typeface="微软雅黑" panose="020B0503020204020204" charset="-122"/>
              <a:ea typeface="微软雅黑" panose="020B0503020204020204" charset="-122"/>
            </a:endParaRPr>
          </a:p>
        </p:txBody>
      </p:sp>
      <p:sp>
        <p:nvSpPr>
          <p:cNvPr id="12" name="矩形 4"/>
          <p:cNvSpPr>
            <a:spLocks noChangeArrowheads="1"/>
          </p:cNvSpPr>
          <p:nvPr/>
        </p:nvSpPr>
        <p:spPr bwMode="auto">
          <a:xfrm>
            <a:off x="1476158" y="4345801"/>
            <a:ext cx="2786603" cy="789892"/>
          </a:xfrm>
          <a:custGeom>
            <a:avLst/>
            <a:gdLst>
              <a:gd name="T0" fmla="*/ 570 w 2411665"/>
              <a:gd name="T1" fmla="*/ 19270 h 880585"/>
              <a:gd name="T2" fmla="*/ 2329218 w 2411665"/>
              <a:gd name="T3" fmla="*/ 4 h 880585"/>
              <a:gd name="T4" fmla="*/ 2057339 w 2411665"/>
              <a:gd name="T5" fmla="*/ 603258 h 880585"/>
              <a:gd name="T6" fmla="*/ 1192688 w 2411665"/>
              <a:gd name="T7" fmla="*/ 660087 h 880585"/>
              <a:gd name="T8" fmla="*/ 272448 w 2411665"/>
              <a:gd name="T9" fmla="*/ 593625 h 880585"/>
              <a:gd name="T10" fmla="*/ 570 w 2411665"/>
              <a:gd name="T11" fmla="*/ 19270 h 880585"/>
              <a:gd name="T12" fmla="*/ 0 60000 65536"/>
              <a:gd name="T13" fmla="*/ 0 60000 65536"/>
              <a:gd name="T14" fmla="*/ 0 60000 65536"/>
              <a:gd name="T15" fmla="*/ 0 60000 65536"/>
              <a:gd name="T16" fmla="*/ 0 60000 65536"/>
              <a:gd name="T17" fmla="*/ 0 60000 65536"/>
              <a:gd name="T18" fmla="*/ 0 w 2411665"/>
              <a:gd name="T19" fmla="*/ 0 h 880585"/>
              <a:gd name="T20" fmla="*/ 2411665 w 2411665"/>
              <a:gd name="T21" fmla="*/ 880585 h 880585"/>
            </a:gdLst>
            <a:ahLst/>
            <a:cxnLst>
              <a:cxn ang="T12">
                <a:pos x="T0" y="T1"/>
              </a:cxn>
              <a:cxn ang="T13">
                <a:pos x="T2" y="T3"/>
              </a:cxn>
              <a:cxn ang="T14">
                <a:pos x="T4" y="T5"/>
              </a:cxn>
              <a:cxn ang="T15">
                <a:pos x="T6" y="T7"/>
              </a:cxn>
              <a:cxn ang="T16">
                <a:pos x="T8" y="T9"/>
              </a:cxn>
              <a:cxn ang="T17">
                <a:pos x="T10" y="T11"/>
              </a:cxn>
            </a:cxnLst>
            <a:rect l="T18" t="T19" r="T20" b="T21"/>
            <a:pathLst>
              <a:path w="2411665" h="880585">
                <a:moveTo>
                  <a:pt x="590" y="25695"/>
                </a:moveTo>
                <a:cubicBezTo>
                  <a:pt x="15362" y="9377"/>
                  <a:pt x="2390851" y="2257"/>
                  <a:pt x="2410390" y="6"/>
                </a:cubicBezTo>
                <a:cubicBezTo>
                  <a:pt x="2429929" y="-2245"/>
                  <a:pt x="2219982" y="673707"/>
                  <a:pt x="2129036" y="804391"/>
                </a:cubicBezTo>
                <a:cubicBezTo>
                  <a:pt x="2110981" y="809639"/>
                  <a:pt x="1612572" y="886925"/>
                  <a:pt x="1234253" y="880167"/>
                </a:cubicBezTo>
                <a:cubicBezTo>
                  <a:pt x="855934" y="873409"/>
                  <a:pt x="332440" y="827904"/>
                  <a:pt x="281943" y="791546"/>
                </a:cubicBezTo>
                <a:cubicBezTo>
                  <a:pt x="253494" y="771179"/>
                  <a:pt x="-14182" y="42013"/>
                  <a:pt x="590" y="25695"/>
                </a:cubicBezTo>
                <a:close/>
              </a:path>
            </a:pathLst>
          </a:cu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lt1"/>
              </a:solidFill>
            </a:endParaRPr>
          </a:p>
        </p:txBody>
      </p:sp>
      <p:sp>
        <p:nvSpPr>
          <p:cNvPr id="13" name="矩形 4"/>
          <p:cNvSpPr>
            <a:spLocks noChangeArrowheads="1"/>
          </p:cNvSpPr>
          <p:nvPr/>
        </p:nvSpPr>
        <p:spPr bwMode="auto">
          <a:xfrm>
            <a:off x="1882382" y="5310381"/>
            <a:ext cx="1945687" cy="708244"/>
          </a:xfrm>
          <a:custGeom>
            <a:avLst/>
            <a:gdLst>
              <a:gd name="T0" fmla="*/ 398 w 2411678"/>
              <a:gd name="T1" fmla="*/ 16413 h 926980"/>
              <a:gd name="T2" fmla="*/ 1626319 w 2411678"/>
              <a:gd name="T3" fmla="*/ 4 h 926980"/>
              <a:gd name="T4" fmla="*/ 1436486 w 2411678"/>
              <a:gd name="T5" fmla="*/ 513830 h 926980"/>
              <a:gd name="T6" fmla="*/ 881328 w 2411678"/>
              <a:gd name="T7" fmla="*/ 591610 h 926980"/>
              <a:gd name="T8" fmla="*/ 190230 w 2411678"/>
              <a:gd name="T9" fmla="*/ 505624 h 926980"/>
              <a:gd name="T10" fmla="*/ 398 w 2411678"/>
              <a:gd name="T11" fmla="*/ 16413 h 926980"/>
              <a:gd name="T12" fmla="*/ 0 60000 65536"/>
              <a:gd name="T13" fmla="*/ 0 60000 65536"/>
              <a:gd name="T14" fmla="*/ 0 60000 65536"/>
              <a:gd name="T15" fmla="*/ 0 60000 65536"/>
              <a:gd name="T16" fmla="*/ 0 60000 65536"/>
              <a:gd name="T17" fmla="*/ 0 60000 65536"/>
              <a:gd name="T18" fmla="*/ 0 w 2411678"/>
              <a:gd name="T19" fmla="*/ 0 h 926980"/>
              <a:gd name="T20" fmla="*/ 2411678 w 2411678"/>
              <a:gd name="T21" fmla="*/ 926980 h 926980"/>
            </a:gdLst>
            <a:ahLst/>
            <a:cxnLst>
              <a:cxn ang="T12">
                <a:pos x="T0" y="T1"/>
              </a:cxn>
              <a:cxn ang="T13">
                <a:pos x="T2" y="T3"/>
              </a:cxn>
              <a:cxn ang="T14">
                <a:pos x="T4" y="T5"/>
              </a:cxn>
              <a:cxn ang="T15">
                <a:pos x="T6" y="T7"/>
              </a:cxn>
              <a:cxn ang="T16">
                <a:pos x="T8" y="T9"/>
              </a:cxn>
              <a:cxn ang="T17">
                <a:pos x="T10" y="T11"/>
              </a:cxn>
            </a:cxnLst>
            <a:rect l="T18" t="T19" r="T20" b="T21"/>
            <a:pathLst>
              <a:path w="2411678" h="926980">
                <a:moveTo>
                  <a:pt x="590" y="25695"/>
                </a:moveTo>
                <a:cubicBezTo>
                  <a:pt x="15362" y="9377"/>
                  <a:pt x="2390851" y="2257"/>
                  <a:pt x="2410390" y="6"/>
                </a:cubicBezTo>
                <a:cubicBezTo>
                  <a:pt x="2429929" y="-2245"/>
                  <a:pt x="2222230" y="671127"/>
                  <a:pt x="2129036" y="804391"/>
                </a:cubicBezTo>
                <a:cubicBezTo>
                  <a:pt x="2093799" y="835604"/>
                  <a:pt x="1585278" y="937133"/>
                  <a:pt x="1306228" y="926155"/>
                </a:cubicBezTo>
                <a:cubicBezTo>
                  <a:pt x="1027178" y="915177"/>
                  <a:pt x="389594" y="908808"/>
                  <a:pt x="281943" y="791546"/>
                </a:cubicBezTo>
                <a:cubicBezTo>
                  <a:pt x="253494" y="771179"/>
                  <a:pt x="-14182" y="42013"/>
                  <a:pt x="590" y="25695"/>
                </a:cubicBezTo>
                <a:close/>
              </a:path>
            </a:pathLst>
          </a:cu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lt1"/>
              </a:solidFill>
            </a:endParaRPr>
          </a:p>
        </p:txBody>
      </p:sp>
      <p:sp>
        <p:nvSpPr>
          <p:cNvPr id="14" name="矩形 4"/>
          <p:cNvSpPr>
            <a:spLocks noChangeArrowheads="1"/>
          </p:cNvSpPr>
          <p:nvPr/>
        </p:nvSpPr>
        <p:spPr bwMode="auto">
          <a:xfrm>
            <a:off x="1071837" y="2006503"/>
            <a:ext cx="3631315" cy="1021544"/>
          </a:xfrm>
          <a:custGeom>
            <a:avLst/>
            <a:gdLst>
              <a:gd name="T0" fmla="*/ 25 w 2410718"/>
              <a:gd name="T1" fmla="*/ 25794 h 850751"/>
              <a:gd name="T2" fmla="*/ 3035756 w 2410718"/>
              <a:gd name="T3" fmla="*/ 5 h 850751"/>
              <a:gd name="T4" fmla="*/ 2681322 w 2410718"/>
              <a:gd name="T5" fmla="*/ 807533 h 850751"/>
              <a:gd name="T6" fmla="*/ 1473776 w 2410718"/>
              <a:gd name="T7" fmla="*/ 853286 h 850751"/>
              <a:gd name="T8" fmla="*/ 354458 w 2410718"/>
              <a:gd name="T9" fmla="*/ 794638 h 850751"/>
              <a:gd name="T10" fmla="*/ 25 w 2410718"/>
              <a:gd name="T11" fmla="*/ 25794 h 850751"/>
              <a:gd name="T12" fmla="*/ 0 60000 65536"/>
              <a:gd name="T13" fmla="*/ 0 60000 65536"/>
              <a:gd name="T14" fmla="*/ 0 60000 65536"/>
              <a:gd name="T15" fmla="*/ 0 60000 65536"/>
              <a:gd name="T16" fmla="*/ 0 60000 65536"/>
              <a:gd name="T17" fmla="*/ 0 60000 65536"/>
              <a:gd name="T18" fmla="*/ 0 w 2410718"/>
              <a:gd name="T19" fmla="*/ 0 h 850751"/>
              <a:gd name="T20" fmla="*/ 2410718 w 2410718"/>
              <a:gd name="T21" fmla="*/ 850751 h 850751"/>
            </a:gdLst>
            <a:ahLst/>
            <a:cxnLst>
              <a:cxn ang="T12">
                <a:pos x="T0" y="T1"/>
              </a:cxn>
              <a:cxn ang="T13">
                <a:pos x="T2" y="T3"/>
              </a:cxn>
              <a:cxn ang="T14">
                <a:pos x="T4" y="T5"/>
              </a:cxn>
              <a:cxn ang="T15">
                <a:pos x="T6" y="T7"/>
              </a:cxn>
              <a:cxn ang="T16">
                <a:pos x="T8" y="T9"/>
              </a:cxn>
              <a:cxn ang="T17">
                <a:pos x="T10" y="T11"/>
              </a:cxn>
            </a:cxnLst>
            <a:rect l="T18" t="T19" r="T20" b="T21"/>
            <a:pathLst>
              <a:path w="2410718" h="850751">
                <a:moveTo>
                  <a:pt x="20" y="25694"/>
                </a:moveTo>
                <a:cubicBezTo>
                  <a:pt x="2601" y="33890"/>
                  <a:pt x="2390281" y="2256"/>
                  <a:pt x="2409820" y="5"/>
                </a:cubicBezTo>
                <a:cubicBezTo>
                  <a:pt x="2429359" y="-2246"/>
                  <a:pt x="2123840" y="798415"/>
                  <a:pt x="2128466" y="804390"/>
                </a:cubicBezTo>
                <a:cubicBezTo>
                  <a:pt x="1905884" y="840457"/>
                  <a:pt x="1488448" y="842600"/>
                  <a:pt x="1169901" y="849965"/>
                </a:cubicBezTo>
                <a:cubicBezTo>
                  <a:pt x="851354" y="857330"/>
                  <a:pt x="577549" y="811018"/>
                  <a:pt x="281373" y="791545"/>
                </a:cubicBezTo>
                <a:cubicBezTo>
                  <a:pt x="252924" y="771178"/>
                  <a:pt x="-2561" y="17498"/>
                  <a:pt x="20" y="25694"/>
                </a:cubicBezTo>
                <a:close/>
              </a:path>
            </a:pathLst>
          </a:custGeom>
          <a:solidFill>
            <a:schemeClr val="accent4"/>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lt1"/>
              </a:solidFill>
            </a:endParaRPr>
          </a:p>
        </p:txBody>
      </p:sp>
      <p:sp>
        <p:nvSpPr>
          <p:cNvPr id="15" name="TextBox 15"/>
          <p:cNvSpPr txBox="1"/>
          <p:nvPr/>
        </p:nvSpPr>
        <p:spPr>
          <a:xfrm>
            <a:off x="2219489" y="5475680"/>
            <a:ext cx="1281021" cy="420516"/>
          </a:xfrm>
          <a:prstGeom prst="rect">
            <a:avLst/>
          </a:prstGeom>
          <a:noFill/>
        </p:spPr>
        <p:txBody>
          <a:bodyPr wrap="none" lIns="91391" tIns="45696" rIns="91391" bIns="45696" rtlCol="0">
            <a:spAutoFit/>
          </a:bodyPr>
          <a:lstStyle/>
          <a:p>
            <a:pPr algn="ctr"/>
            <a:r>
              <a:rPr lang="zh-CN" altLang="en-US" sz="2135" b="1" dirty="0">
                <a:solidFill>
                  <a:schemeClr val="bg1"/>
                </a:solidFill>
                <a:latin typeface="微软雅黑" panose="020B0503020204020204" charset="-122"/>
                <a:ea typeface="微软雅黑" panose="020B0503020204020204" charset="-122"/>
              </a:rPr>
              <a:t>第一阶段</a:t>
            </a:r>
            <a:endParaRPr lang="zh-CN" altLang="en-US" sz="2135" b="1" dirty="0">
              <a:solidFill>
                <a:schemeClr val="bg1"/>
              </a:solidFill>
              <a:latin typeface="微软雅黑" panose="020B0503020204020204" charset="-122"/>
              <a:ea typeface="微软雅黑" panose="020B0503020204020204" charset="-122"/>
            </a:endParaRPr>
          </a:p>
        </p:txBody>
      </p:sp>
      <p:sp>
        <p:nvSpPr>
          <p:cNvPr id="16" name="TextBox 16"/>
          <p:cNvSpPr txBox="1"/>
          <p:nvPr/>
        </p:nvSpPr>
        <p:spPr>
          <a:xfrm>
            <a:off x="2219491" y="4549075"/>
            <a:ext cx="1281021" cy="420516"/>
          </a:xfrm>
          <a:prstGeom prst="rect">
            <a:avLst/>
          </a:prstGeom>
          <a:noFill/>
        </p:spPr>
        <p:txBody>
          <a:bodyPr wrap="none" lIns="91391" tIns="45696" rIns="91391" bIns="45696" rtlCol="0">
            <a:spAutoFit/>
          </a:bodyPr>
          <a:lstStyle/>
          <a:p>
            <a:pPr algn="ctr"/>
            <a:r>
              <a:rPr lang="zh-CN" altLang="en-US" sz="2135" b="1" dirty="0">
                <a:solidFill>
                  <a:schemeClr val="bg1"/>
                </a:solidFill>
                <a:latin typeface="微软雅黑" panose="020B0503020204020204" charset="-122"/>
                <a:ea typeface="微软雅黑" panose="020B0503020204020204" charset="-122"/>
              </a:rPr>
              <a:t>第二阶段</a:t>
            </a:r>
            <a:endParaRPr lang="zh-CN" altLang="en-US" sz="2135" b="1" dirty="0">
              <a:solidFill>
                <a:schemeClr val="bg1"/>
              </a:solidFill>
              <a:latin typeface="微软雅黑" panose="020B0503020204020204" charset="-122"/>
              <a:ea typeface="微软雅黑" panose="020B0503020204020204" charset="-122"/>
            </a:endParaRPr>
          </a:p>
        </p:txBody>
      </p:sp>
      <p:sp>
        <p:nvSpPr>
          <p:cNvPr id="17" name="TextBox 17"/>
          <p:cNvSpPr txBox="1"/>
          <p:nvPr/>
        </p:nvSpPr>
        <p:spPr>
          <a:xfrm>
            <a:off x="2214715" y="3486709"/>
            <a:ext cx="1281021" cy="420516"/>
          </a:xfrm>
          <a:prstGeom prst="rect">
            <a:avLst/>
          </a:prstGeom>
          <a:noFill/>
        </p:spPr>
        <p:txBody>
          <a:bodyPr wrap="none" lIns="91391" tIns="45696" rIns="91391" bIns="45696" rtlCol="0">
            <a:spAutoFit/>
          </a:bodyPr>
          <a:lstStyle/>
          <a:p>
            <a:pPr algn="ctr"/>
            <a:r>
              <a:rPr lang="zh-CN" altLang="en-US" sz="2135" b="1" dirty="0">
                <a:solidFill>
                  <a:schemeClr val="bg1"/>
                </a:solidFill>
                <a:latin typeface="微软雅黑" panose="020B0503020204020204" charset="-122"/>
                <a:ea typeface="微软雅黑" panose="020B0503020204020204" charset="-122"/>
              </a:rPr>
              <a:t>第三阶段</a:t>
            </a:r>
            <a:endParaRPr lang="zh-CN" altLang="en-US" sz="2135" b="1" dirty="0">
              <a:solidFill>
                <a:schemeClr val="bg1"/>
              </a:solidFill>
              <a:latin typeface="微软雅黑" panose="020B0503020204020204" charset="-122"/>
              <a:ea typeface="微软雅黑" panose="020B0503020204020204" charset="-122"/>
            </a:endParaRPr>
          </a:p>
        </p:txBody>
      </p:sp>
      <p:sp>
        <p:nvSpPr>
          <p:cNvPr id="18" name="TextBox 18"/>
          <p:cNvSpPr txBox="1"/>
          <p:nvPr/>
        </p:nvSpPr>
        <p:spPr>
          <a:xfrm>
            <a:off x="2219491" y="2369264"/>
            <a:ext cx="1281021" cy="420516"/>
          </a:xfrm>
          <a:prstGeom prst="rect">
            <a:avLst/>
          </a:prstGeom>
          <a:noFill/>
        </p:spPr>
        <p:txBody>
          <a:bodyPr wrap="none" lIns="91391" tIns="45696" rIns="91391" bIns="45696" rtlCol="0">
            <a:spAutoFit/>
          </a:bodyPr>
          <a:lstStyle/>
          <a:p>
            <a:pPr algn="ctr"/>
            <a:r>
              <a:rPr lang="zh-CN" altLang="en-US" sz="2135" b="1" dirty="0">
                <a:solidFill>
                  <a:schemeClr val="bg1"/>
                </a:solidFill>
                <a:latin typeface="微软雅黑" panose="020B0503020204020204" charset="-122"/>
                <a:ea typeface="微软雅黑" panose="020B0503020204020204" charset="-122"/>
              </a:rPr>
              <a:t>第四阶段</a:t>
            </a:r>
            <a:endParaRPr lang="zh-CN" altLang="en-US" sz="2135" b="1" dirty="0">
              <a:solidFill>
                <a:schemeClr val="bg1"/>
              </a:solidFill>
              <a:latin typeface="微软雅黑" panose="020B0503020204020204" charset="-122"/>
              <a:ea typeface="微软雅黑" panose="020B0503020204020204" charset="-122"/>
            </a:endParaRPr>
          </a:p>
        </p:txBody>
      </p:sp>
      <p:sp>
        <p:nvSpPr>
          <p:cNvPr id="19" name="矩形 21"/>
          <p:cNvSpPr>
            <a:spLocks noChangeArrowheads="1"/>
          </p:cNvSpPr>
          <p:nvPr/>
        </p:nvSpPr>
        <p:spPr bwMode="auto">
          <a:xfrm>
            <a:off x="5894948" y="5282921"/>
            <a:ext cx="5037936" cy="978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20000"/>
              </a:lnSpc>
            </a:pPr>
            <a:r>
              <a:rPr lang="zh-CN" altLang="en-US" sz="1600" dirty="0">
                <a:latin typeface="Adobe 黑体 Std R" pitchFamily="34" charset="-122"/>
                <a:ea typeface="Adobe 黑体 Std R" pitchFamily="34" charset="-122"/>
              </a:rPr>
              <a:t>此处输入您的文本，或者复制您的文本粘贴到此处</a:t>
            </a:r>
            <a:r>
              <a:rPr lang="en-US" altLang="zh-CN" sz="1600" dirty="0">
                <a:latin typeface="Adobe 黑体 Std R" pitchFamily="34" charset="-122"/>
                <a:ea typeface="Adobe 黑体 Std R" pitchFamily="34" charset="-122"/>
              </a:rPr>
              <a:t>.</a:t>
            </a:r>
            <a:r>
              <a:rPr lang="zh-CN" altLang="en-US" sz="1600" dirty="0">
                <a:latin typeface="Adobe 黑体 Std R" pitchFamily="34" charset="-122"/>
                <a:ea typeface="Adobe 黑体 Std R" pitchFamily="34" charset="-122"/>
              </a:rPr>
              <a:t>此处输入您的文本，或者复制您的文本粘贴到此处</a:t>
            </a:r>
            <a:r>
              <a:rPr lang="en-US" altLang="zh-CN" sz="1600" dirty="0">
                <a:latin typeface="Adobe 黑体 Std R" pitchFamily="34" charset="-122"/>
                <a:ea typeface="Adobe 黑体 Std R" pitchFamily="34" charset="-122"/>
              </a:rPr>
              <a:t>.</a:t>
            </a:r>
            <a:r>
              <a:rPr lang="zh-CN" altLang="en-US" sz="1600" dirty="0">
                <a:latin typeface="Adobe 黑体 Std R" pitchFamily="34" charset="-122"/>
                <a:ea typeface="Adobe 黑体 Std R" pitchFamily="34" charset="-122"/>
              </a:rPr>
              <a:t>此处输入您的文本</a:t>
            </a:r>
            <a:r>
              <a:rPr lang="en-US" altLang="zh-CN" sz="1600" dirty="0">
                <a:latin typeface="Adobe 黑体 Std R" pitchFamily="34" charset="-122"/>
                <a:ea typeface="Adobe 黑体 Std R" pitchFamily="34" charset="-122"/>
              </a:rPr>
              <a:t>.</a:t>
            </a:r>
            <a:r>
              <a:rPr lang="zh-CN" altLang="en-US" sz="1600" dirty="0">
                <a:latin typeface="Adobe 黑体 Std R" pitchFamily="34" charset="-122"/>
                <a:ea typeface="Adobe 黑体 Std R" pitchFamily="34" charset="-122"/>
              </a:rPr>
              <a:t>此处输入您的文本</a:t>
            </a:r>
            <a:endParaRPr lang="zh-CN" altLang="en-US" sz="1600" dirty="0">
              <a:latin typeface="Adobe 黑体 Std R" pitchFamily="34" charset="-122"/>
              <a:ea typeface="Adobe 黑体 Std R" pitchFamily="34" charset="-122"/>
            </a:endParaRPr>
          </a:p>
        </p:txBody>
      </p:sp>
      <p:sp>
        <p:nvSpPr>
          <p:cNvPr id="20" name="矩形 21"/>
          <p:cNvSpPr>
            <a:spLocks noChangeArrowheads="1"/>
          </p:cNvSpPr>
          <p:nvPr/>
        </p:nvSpPr>
        <p:spPr bwMode="auto">
          <a:xfrm>
            <a:off x="5894948" y="4299576"/>
            <a:ext cx="5037936" cy="978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20000"/>
              </a:lnSpc>
            </a:pPr>
            <a:r>
              <a:rPr lang="zh-CN" altLang="en-US" sz="1600" dirty="0">
                <a:latin typeface="Adobe 黑体 Std R" pitchFamily="34" charset="-122"/>
                <a:ea typeface="Adobe 黑体 Std R" pitchFamily="34" charset="-122"/>
              </a:rPr>
              <a:t>此处输入您的文本，或者复制您的文本粘贴到此处</a:t>
            </a:r>
            <a:r>
              <a:rPr lang="en-US" altLang="zh-CN" sz="1600" dirty="0">
                <a:latin typeface="Adobe 黑体 Std R" pitchFamily="34" charset="-122"/>
                <a:ea typeface="Adobe 黑体 Std R" pitchFamily="34" charset="-122"/>
              </a:rPr>
              <a:t>.</a:t>
            </a:r>
            <a:r>
              <a:rPr lang="zh-CN" altLang="en-US" sz="1600" dirty="0">
                <a:latin typeface="Adobe 黑体 Std R" pitchFamily="34" charset="-122"/>
                <a:ea typeface="Adobe 黑体 Std R" pitchFamily="34" charset="-122"/>
              </a:rPr>
              <a:t>此处输入您的文本，或者复制您的文本粘贴到此处</a:t>
            </a:r>
            <a:r>
              <a:rPr lang="en-US" altLang="zh-CN" sz="1600" dirty="0">
                <a:latin typeface="Adobe 黑体 Std R" pitchFamily="34" charset="-122"/>
                <a:ea typeface="Adobe 黑体 Std R" pitchFamily="34" charset="-122"/>
              </a:rPr>
              <a:t>.</a:t>
            </a:r>
            <a:r>
              <a:rPr lang="zh-CN" altLang="en-US" sz="1600" dirty="0">
                <a:latin typeface="Adobe 黑体 Std R" pitchFamily="34" charset="-122"/>
                <a:ea typeface="Adobe 黑体 Std R" pitchFamily="34" charset="-122"/>
              </a:rPr>
              <a:t>此处输入您的文本</a:t>
            </a:r>
            <a:r>
              <a:rPr lang="en-US" altLang="zh-CN" sz="1600" dirty="0">
                <a:latin typeface="Adobe 黑体 Std R" pitchFamily="34" charset="-122"/>
                <a:ea typeface="Adobe 黑体 Std R" pitchFamily="34" charset="-122"/>
              </a:rPr>
              <a:t>.</a:t>
            </a:r>
            <a:r>
              <a:rPr lang="zh-CN" altLang="en-US" sz="1600" dirty="0">
                <a:latin typeface="Adobe 黑体 Std R" pitchFamily="34" charset="-122"/>
                <a:ea typeface="Adobe 黑体 Std R" pitchFamily="34" charset="-122"/>
              </a:rPr>
              <a:t>此处输入您的文本</a:t>
            </a:r>
            <a:endParaRPr lang="zh-CN" altLang="en-US" sz="1600" dirty="0">
              <a:latin typeface="Adobe 黑体 Std R" pitchFamily="34" charset="-122"/>
              <a:ea typeface="Adobe 黑体 Std R" pitchFamily="34" charset="-122"/>
            </a:endParaRPr>
          </a:p>
        </p:txBody>
      </p:sp>
      <p:sp>
        <p:nvSpPr>
          <p:cNvPr id="21" name="矩形 20"/>
          <p:cNvSpPr>
            <a:spLocks noChangeArrowheads="1"/>
          </p:cNvSpPr>
          <p:nvPr/>
        </p:nvSpPr>
        <p:spPr bwMode="auto">
          <a:xfrm>
            <a:off x="5894948" y="3183747"/>
            <a:ext cx="5037936" cy="978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20000"/>
              </a:lnSpc>
            </a:pPr>
            <a:r>
              <a:rPr lang="zh-CN" altLang="en-US" sz="1600" dirty="0">
                <a:latin typeface="Adobe 黑体 Std R" pitchFamily="34" charset="-122"/>
                <a:ea typeface="Adobe 黑体 Std R" pitchFamily="34" charset="-122"/>
              </a:rPr>
              <a:t>此处输入您的文本，或者复制您的文本粘贴到此处</a:t>
            </a:r>
            <a:r>
              <a:rPr lang="en-US" altLang="zh-CN" sz="1600" dirty="0">
                <a:latin typeface="Adobe 黑体 Std R" pitchFamily="34" charset="-122"/>
                <a:ea typeface="Adobe 黑体 Std R" pitchFamily="34" charset="-122"/>
              </a:rPr>
              <a:t>.</a:t>
            </a:r>
            <a:r>
              <a:rPr lang="zh-CN" altLang="en-US" sz="1600" dirty="0">
                <a:latin typeface="Adobe 黑体 Std R" pitchFamily="34" charset="-122"/>
                <a:ea typeface="Adobe 黑体 Std R" pitchFamily="34" charset="-122"/>
              </a:rPr>
              <a:t>此处输入您的文本，或者复制您的文本粘贴到此处</a:t>
            </a:r>
            <a:r>
              <a:rPr lang="en-US" altLang="zh-CN" sz="1600" dirty="0">
                <a:latin typeface="Adobe 黑体 Std R" pitchFamily="34" charset="-122"/>
                <a:ea typeface="Adobe 黑体 Std R" pitchFamily="34" charset="-122"/>
              </a:rPr>
              <a:t>.</a:t>
            </a:r>
            <a:r>
              <a:rPr lang="zh-CN" altLang="en-US" sz="1600" dirty="0">
                <a:latin typeface="Adobe 黑体 Std R" pitchFamily="34" charset="-122"/>
                <a:ea typeface="Adobe 黑体 Std R" pitchFamily="34" charset="-122"/>
              </a:rPr>
              <a:t>此处输入您的文本</a:t>
            </a:r>
            <a:r>
              <a:rPr lang="en-US" altLang="zh-CN" sz="1600" dirty="0">
                <a:latin typeface="Adobe 黑体 Std R" pitchFamily="34" charset="-122"/>
                <a:ea typeface="Adobe 黑体 Std R" pitchFamily="34" charset="-122"/>
              </a:rPr>
              <a:t>.</a:t>
            </a:r>
            <a:r>
              <a:rPr lang="zh-CN" altLang="en-US" sz="1600" dirty="0">
                <a:latin typeface="Adobe 黑体 Std R" pitchFamily="34" charset="-122"/>
                <a:ea typeface="Adobe 黑体 Std R" pitchFamily="34" charset="-122"/>
              </a:rPr>
              <a:t>此处输入您的文本</a:t>
            </a:r>
            <a:endParaRPr lang="zh-CN" altLang="en-US" sz="1600" dirty="0">
              <a:latin typeface="Adobe 黑体 Std R" pitchFamily="34" charset="-122"/>
              <a:ea typeface="Adobe 黑体 Std R" pitchFamily="34" charset="-122"/>
            </a:endParaRPr>
          </a:p>
        </p:txBody>
      </p:sp>
      <p:sp>
        <p:nvSpPr>
          <p:cNvPr id="22" name="矩形 21"/>
          <p:cNvSpPr>
            <a:spLocks noChangeArrowheads="1"/>
          </p:cNvSpPr>
          <p:nvPr/>
        </p:nvSpPr>
        <p:spPr bwMode="auto">
          <a:xfrm>
            <a:off x="5894948" y="2069696"/>
            <a:ext cx="5037936" cy="978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20000"/>
              </a:lnSpc>
            </a:pPr>
            <a:r>
              <a:rPr lang="zh-CN" altLang="en-US" sz="1600" dirty="0">
                <a:latin typeface="Adobe 黑体 Std R" pitchFamily="34" charset="-122"/>
                <a:ea typeface="Adobe 黑体 Std R" pitchFamily="34" charset="-122"/>
              </a:rPr>
              <a:t>此处输入您的文本，或者复制您的文本粘贴到此处</a:t>
            </a:r>
            <a:r>
              <a:rPr lang="en-US" altLang="zh-CN" sz="1600" dirty="0">
                <a:latin typeface="Adobe 黑体 Std R" pitchFamily="34" charset="-122"/>
                <a:ea typeface="Adobe 黑体 Std R" pitchFamily="34" charset="-122"/>
              </a:rPr>
              <a:t>.</a:t>
            </a:r>
            <a:r>
              <a:rPr lang="zh-CN" altLang="en-US" sz="1600" dirty="0">
                <a:latin typeface="Adobe 黑体 Std R" pitchFamily="34" charset="-122"/>
                <a:ea typeface="Adobe 黑体 Std R" pitchFamily="34" charset="-122"/>
              </a:rPr>
              <a:t>此处输入您的文本，或者复制您的文本粘贴到此处</a:t>
            </a:r>
            <a:r>
              <a:rPr lang="en-US" altLang="zh-CN" sz="1600" dirty="0">
                <a:latin typeface="Adobe 黑体 Std R" pitchFamily="34" charset="-122"/>
                <a:ea typeface="Adobe 黑体 Std R" pitchFamily="34" charset="-122"/>
              </a:rPr>
              <a:t>.</a:t>
            </a:r>
            <a:r>
              <a:rPr lang="zh-CN" altLang="en-US" sz="1600" dirty="0">
                <a:latin typeface="Adobe 黑体 Std R" pitchFamily="34" charset="-122"/>
                <a:ea typeface="Adobe 黑体 Std R" pitchFamily="34" charset="-122"/>
              </a:rPr>
              <a:t>此处输入您的文本</a:t>
            </a:r>
            <a:r>
              <a:rPr lang="en-US" altLang="zh-CN" sz="1600" dirty="0">
                <a:latin typeface="Adobe 黑体 Std R" pitchFamily="34" charset="-122"/>
                <a:ea typeface="Adobe 黑体 Std R" pitchFamily="34" charset="-122"/>
              </a:rPr>
              <a:t>.</a:t>
            </a:r>
            <a:r>
              <a:rPr lang="zh-CN" altLang="en-US" sz="1600" dirty="0">
                <a:latin typeface="Adobe 黑体 Std R" pitchFamily="34" charset="-122"/>
                <a:ea typeface="Adobe 黑体 Std R" pitchFamily="34" charset="-122"/>
              </a:rPr>
              <a:t>此处输入您的文本</a:t>
            </a:r>
            <a:endParaRPr lang="zh-CN" altLang="en-US" sz="1600" dirty="0">
              <a:latin typeface="Adobe 黑体 Std R" pitchFamily="34" charset="-122"/>
              <a:ea typeface="Adobe 黑体 Std R" pitchFamily="34" charset="-122"/>
            </a:endParaRPr>
          </a:p>
        </p:txBody>
      </p:sp>
      <p:cxnSp>
        <p:nvCxnSpPr>
          <p:cNvPr id="23" name="直接连接符 22"/>
          <p:cNvCxnSpPr/>
          <p:nvPr/>
        </p:nvCxnSpPr>
        <p:spPr>
          <a:xfrm>
            <a:off x="5894948" y="2006503"/>
            <a:ext cx="4965965" cy="0"/>
          </a:xfrm>
          <a:prstGeom prst="line">
            <a:avLst/>
          </a:prstGeom>
          <a:ln>
            <a:solidFill>
              <a:schemeClr val="accent1"/>
            </a:solidFill>
          </a:ln>
        </p:spPr>
        <p:style>
          <a:lnRef idx="2">
            <a:schemeClr val="accent3"/>
          </a:lnRef>
          <a:fillRef idx="0">
            <a:schemeClr val="accent3"/>
          </a:fillRef>
          <a:effectRef idx="1">
            <a:schemeClr val="accent3"/>
          </a:effectRef>
          <a:fontRef idx="minor">
            <a:schemeClr val="tx1"/>
          </a:fontRef>
        </p:style>
      </p:cxnSp>
      <p:cxnSp>
        <p:nvCxnSpPr>
          <p:cNvPr id="24" name="直接连接符 23"/>
          <p:cNvCxnSpPr/>
          <p:nvPr/>
        </p:nvCxnSpPr>
        <p:spPr>
          <a:xfrm>
            <a:off x="5894948" y="3123181"/>
            <a:ext cx="4965965" cy="0"/>
          </a:xfrm>
          <a:prstGeom prst="line">
            <a:avLst/>
          </a:prstGeom>
          <a:ln>
            <a:solidFill>
              <a:schemeClr val="accent1"/>
            </a:solidFill>
          </a:ln>
        </p:spPr>
        <p:style>
          <a:lnRef idx="2">
            <a:schemeClr val="accent3"/>
          </a:lnRef>
          <a:fillRef idx="0">
            <a:schemeClr val="accent3"/>
          </a:fillRef>
          <a:effectRef idx="1">
            <a:schemeClr val="accent3"/>
          </a:effectRef>
          <a:fontRef idx="minor">
            <a:schemeClr val="tx1"/>
          </a:fontRef>
        </p:style>
      </p:cxnSp>
      <p:cxnSp>
        <p:nvCxnSpPr>
          <p:cNvPr id="25" name="直接连接符 24"/>
          <p:cNvCxnSpPr/>
          <p:nvPr/>
        </p:nvCxnSpPr>
        <p:spPr>
          <a:xfrm>
            <a:off x="5894948" y="4203050"/>
            <a:ext cx="4965965" cy="0"/>
          </a:xfrm>
          <a:prstGeom prst="line">
            <a:avLst/>
          </a:prstGeom>
          <a:ln>
            <a:solidFill>
              <a:schemeClr val="accent1"/>
            </a:solidFill>
          </a:ln>
        </p:spPr>
        <p:style>
          <a:lnRef idx="2">
            <a:schemeClr val="accent3"/>
          </a:lnRef>
          <a:fillRef idx="0">
            <a:schemeClr val="accent3"/>
          </a:fillRef>
          <a:effectRef idx="1">
            <a:schemeClr val="accent3"/>
          </a:effectRef>
          <a:fontRef idx="minor">
            <a:schemeClr val="tx1"/>
          </a:fontRef>
        </p:style>
      </p:cxnSp>
      <p:cxnSp>
        <p:nvCxnSpPr>
          <p:cNvPr id="26" name="直接连接符 25"/>
          <p:cNvCxnSpPr/>
          <p:nvPr/>
        </p:nvCxnSpPr>
        <p:spPr>
          <a:xfrm>
            <a:off x="5894948" y="5274302"/>
            <a:ext cx="4965965" cy="0"/>
          </a:xfrm>
          <a:prstGeom prst="line">
            <a:avLst/>
          </a:prstGeom>
          <a:ln>
            <a:solidFill>
              <a:schemeClr val="accent1"/>
            </a:solidFill>
          </a:ln>
        </p:spPr>
        <p:style>
          <a:lnRef idx="2">
            <a:schemeClr val="accent3"/>
          </a:lnRef>
          <a:fillRef idx="0">
            <a:schemeClr val="accent3"/>
          </a:fillRef>
          <a:effectRef idx="1">
            <a:schemeClr val="accent3"/>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600" advClick="0" advTm="5000">
        <p14:prism isInverted="1"/>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250"/>
                                        <p:tgtEl>
                                          <p:spTgt spid="6"/>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right)">
                                      <p:cBhvr>
                                        <p:cTn id="11" dur="250"/>
                                        <p:tgtEl>
                                          <p:spTgt spid="1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250"/>
                                        <p:tgtEl>
                                          <p:spTgt spid="8"/>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right)">
                                      <p:cBhvr>
                                        <p:cTn id="19" dur="250"/>
                                        <p:tgtEl>
                                          <p:spTgt spid="12"/>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250"/>
                                        <p:tgtEl>
                                          <p:spTgt spid="9"/>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right)">
                                      <p:cBhvr>
                                        <p:cTn id="27" dur="250"/>
                                        <p:tgtEl>
                                          <p:spTgt spid="11"/>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down)">
                                      <p:cBhvr>
                                        <p:cTn id="31" dur="250"/>
                                        <p:tgtEl>
                                          <p:spTgt spid="10"/>
                                        </p:tgtEl>
                                      </p:cBhvr>
                                    </p:animEffect>
                                  </p:childTnLst>
                                </p:cTn>
                              </p:par>
                            </p:childTnLst>
                          </p:cTn>
                        </p:par>
                        <p:par>
                          <p:cTn id="32" fill="hold">
                            <p:stCondLst>
                              <p:cond delay="3500"/>
                            </p:stCondLst>
                            <p:childTnLst>
                              <p:par>
                                <p:cTn id="33" presetID="22" presetClass="entr" presetSubtype="2"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right)">
                                      <p:cBhvr>
                                        <p:cTn id="35" dur="250"/>
                                        <p:tgtEl>
                                          <p:spTgt spid="14"/>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250"/>
                                        <p:tgtEl>
                                          <p:spTgt spid="7"/>
                                        </p:tgtEl>
                                      </p:cBhvr>
                                    </p:animEffect>
                                  </p:childTnLst>
                                </p:cTn>
                              </p:par>
                            </p:childTnLst>
                          </p:cTn>
                        </p:par>
                        <p:par>
                          <p:cTn id="40" fill="hold">
                            <p:stCondLst>
                              <p:cond delay="4500"/>
                            </p:stCondLst>
                            <p:childTnLst>
                              <p:par>
                                <p:cTn id="41" presetID="42" presetClass="entr" presetSubtype="0"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1000"/>
                                        <p:tgtEl>
                                          <p:spTgt spid="15"/>
                                        </p:tgtEl>
                                      </p:cBhvr>
                                    </p:animEffect>
                                    <p:anim calcmode="lin" valueType="num">
                                      <p:cBhvr>
                                        <p:cTn id="44" dur="1000" fill="hold"/>
                                        <p:tgtEl>
                                          <p:spTgt spid="15"/>
                                        </p:tgtEl>
                                        <p:attrNameLst>
                                          <p:attrName>ppt_x</p:attrName>
                                        </p:attrNameLst>
                                      </p:cBhvr>
                                      <p:tavLst>
                                        <p:tav tm="0">
                                          <p:val>
                                            <p:strVal val="#ppt_x"/>
                                          </p:val>
                                        </p:tav>
                                        <p:tav tm="100000">
                                          <p:val>
                                            <p:strVal val="#ppt_x"/>
                                          </p:val>
                                        </p:tav>
                                      </p:tavLst>
                                    </p:anim>
                                    <p:anim calcmode="lin" valueType="num">
                                      <p:cBhvr>
                                        <p:cTn id="45" dur="1000" fill="hold"/>
                                        <p:tgtEl>
                                          <p:spTgt spid="15"/>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1000"/>
                                        <p:tgtEl>
                                          <p:spTgt spid="16"/>
                                        </p:tgtEl>
                                      </p:cBhvr>
                                    </p:animEffect>
                                    <p:anim calcmode="lin" valueType="num">
                                      <p:cBhvr>
                                        <p:cTn id="49" dur="1000" fill="hold"/>
                                        <p:tgtEl>
                                          <p:spTgt spid="16"/>
                                        </p:tgtEl>
                                        <p:attrNameLst>
                                          <p:attrName>ppt_x</p:attrName>
                                        </p:attrNameLst>
                                      </p:cBhvr>
                                      <p:tavLst>
                                        <p:tav tm="0">
                                          <p:val>
                                            <p:strVal val="#ppt_x"/>
                                          </p:val>
                                        </p:tav>
                                        <p:tav tm="100000">
                                          <p:val>
                                            <p:strVal val="#ppt_x"/>
                                          </p:val>
                                        </p:tav>
                                      </p:tavLst>
                                    </p:anim>
                                    <p:anim calcmode="lin" valueType="num">
                                      <p:cBhvr>
                                        <p:cTn id="50" dur="1000" fill="hold"/>
                                        <p:tgtEl>
                                          <p:spTgt spid="16"/>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1000"/>
                                        <p:tgtEl>
                                          <p:spTgt spid="17"/>
                                        </p:tgtEl>
                                      </p:cBhvr>
                                    </p:animEffect>
                                    <p:anim calcmode="lin" valueType="num">
                                      <p:cBhvr>
                                        <p:cTn id="54" dur="1000" fill="hold"/>
                                        <p:tgtEl>
                                          <p:spTgt spid="17"/>
                                        </p:tgtEl>
                                        <p:attrNameLst>
                                          <p:attrName>ppt_x</p:attrName>
                                        </p:attrNameLst>
                                      </p:cBhvr>
                                      <p:tavLst>
                                        <p:tav tm="0">
                                          <p:val>
                                            <p:strVal val="#ppt_x"/>
                                          </p:val>
                                        </p:tav>
                                        <p:tav tm="100000">
                                          <p:val>
                                            <p:strVal val="#ppt_x"/>
                                          </p:val>
                                        </p:tav>
                                      </p:tavLst>
                                    </p:anim>
                                    <p:anim calcmode="lin" valueType="num">
                                      <p:cBhvr>
                                        <p:cTn id="55" dur="1000" fill="hold"/>
                                        <p:tgtEl>
                                          <p:spTgt spid="17"/>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1000"/>
                                        <p:tgtEl>
                                          <p:spTgt spid="18"/>
                                        </p:tgtEl>
                                      </p:cBhvr>
                                    </p:animEffect>
                                    <p:anim calcmode="lin" valueType="num">
                                      <p:cBhvr>
                                        <p:cTn id="59" dur="1000" fill="hold"/>
                                        <p:tgtEl>
                                          <p:spTgt spid="18"/>
                                        </p:tgtEl>
                                        <p:attrNameLst>
                                          <p:attrName>ppt_x</p:attrName>
                                        </p:attrNameLst>
                                      </p:cBhvr>
                                      <p:tavLst>
                                        <p:tav tm="0">
                                          <p:val>
                                            <p:strVal val="#ppt_x"/>
                                          </p:val>
                                        </p:tav>
                                        <p:tav tm="100000">
                                          <p:val>
                                            <p:strVal val="#ppt_x"/>
                                          </p:val>
                                        </p:tav>
                                      </p:tavLst>
                                    </p:anim>
                                    <p:anim calcmode="lin" valueType="num">
                                      <p:cBhvr>
                                        <p:cTn id="60" dur="1000" fill="hold"/>
                                        <p:tgtEl>
                                          <p:spTgt spid="18"/>
                                        </p:tgtEl>
                                        <p:attrNameLst>
                                          <p:attrName>ppt_y</p:attrName>
                                        </p:attrNameLst>
                                      </p:cBhvr>
                                      <p:tavLst>
                                        <p:tav tm="0">
                                          <p:val>
                                            <p:strVal val="#ppt_y+.1"/>
                                          </p:val>
                                        </p:tav>
                                        <p:tav tm="100000">
                                          <p:val>
                                            <p:strVal val="#ppt_y"/>
                                          </p:val>
                                        </p:tav>
                                      </p:tavLst>
                                    </p:anim>
                                  </p:childTnLst>
                                </p:cTn>
                              </p:par>
                            </p:childTnLst>
                          </p:cTn>
                        </p:par>
                        <p:par>
                          <p:cTn id="61" fill="hold">
                            <p:stCondLst>
                              <p:cond delay="5500"/>
                            </p:stCondLst>
                            <p:childTnLst>
                              <p:par>
                                <p:cTn id="62" presetID="22" presetClass="entr" presetSubtype="8" fill="hold" nodeType="afterEffect">
                                  <p:stCondLst>
                                    <p:cond delay="0"/>
                                  </p:stCondLst>
                                  <p:childTnLst>
                                    <p:set>
                                      <p:cBhvr>
                                        <p:cTn id="63" dur="1" fill="hold">
                                          <p:stCondLst>
                                            <p:cond delay="0"/>
                                          </p:stCondLst>
                                        </p:cTn>
                                        <p:tgtEl>
                                          <p:spTgt spid="5"/>
                                        </p:tgtEl>
                                        <p:attrNameLst>
                                          <p:attrName>style.visibility</p:attrName>
                                        </p:attrNameLst>
                                      </p:cBhvr>
                                      <p:to>
                                        <p:strVal val="visible"/>
                                      </p:to>
                                    </p:set>
                                    <p:animEffect transition="in" filter="wipe(left)">
                                      <p:cBhvr>
                                        <p:cTn id="64" dur="500"/>
                                        <p:tgtEl>
                                          <p:spTgt spid="5"/>
                                        </p:tgtEl>
                                      </p:cBhvr>
                                    </p:animEffect>
                                  </p:childTnLst>
                                </p:cTn>
                              </p:par>
                              <p:par>
                                <p:cTn id="65" presetID="22" presetClass="entr" presetSubtype="8" fill="hold" nodeType="withEffect">
                                  <p:stCondLst>
                                    <p:cond delay="0"/>
                                  </p:stCondLst>
                                  <p:childTnLst>
                                    <p:set>
                                      <p:cBhvr>
                                        <p:cTn id="66" dur="1" fill="hold">
                                          <p:stCondLst>
                                            <p:cond delay="0"/>
                                          </p:stCondLst>
                                        </p:cTn>
                                        <p:tgtEl>
                                          <p:spTgt spid="4"/>
                                        </p:tgtEl>
                                        <p:attrNameLst>
                                          <p:attrName>style.visibility</p:attrName>
                                        </p:attrNameLst>
                                      </p:cBhvr>
                                      <p:to>
                                        <p:strVal val="visible"/>
                                      </p:to>
                                    </p:set>
                                    <p:animEffect transition="in" filter="wipe(left)">
                                      <p:cBhvr>
                                        <p:cTn id="67" dur="500"/>
                                        <p:tgtEl>
                                          <p:spTgt spid="4"/>
                                        </p:tgtEl>
                                      </p:cBhvr>
                                    </p:animEffect>
                                  </p:childTnLst>
                                </p:cTn>
                              </p:par>
                              <p:par>
                                <p:cTn id="68" presetID="22" presetClass="entr" presetSubtype="8" fill="hold" nodeType="withEffect">
                                  <p:stCondLst>
                                    <p:cond delay="0"/>
                                  </p:stCondLst>
                                  <p:childTnLst>
                                    <p:set>
                                      <p:cBhvr>
                                        <p:cTn id="69" dur="1" fill="hold">
                                          <p:stCondLst>
                                            <p:cond delay="0"/>
                                          </p:stCondLst>
                                        </p:cTn>
                                        <p:tgtEl>
                                          <p:spTgt spid="3"/>
                                        </p:tgtEl>
                                        <p:attrNameLst>
                                          <p:attrName>style.visibility</p:attrName>
                                        </p:attrNameLst>
                                      </p:cBhvr>
                                      <p:to>
                                        <p:strVal val="visible"/>
                                      </p:to>
                                    </p:set>
                                    <p:animEffect transition="in" filter="wipe(left)">
                                      <p:cBhvr>
                                        <p:cTn id="70" dur="500"/>
                                        <p:tgtEl>
                                          <p:spTgt spid="3"/>
                                        </p:tgtEl>
                                      </p:cBhvr>
                                    </p:animEffect>
                                  </p:childTnLst>
                                </p:cTn>
                              </p:par>
                              <p:par>
                                <p:cTn id="71" presetID="22" presetClass="entr" presetSubtype="8" fill="hold" nodeType="withEffect">
                                  <p:stCondLst>
                                    <p:cond delay="0"/>
                                  </p:stCondLst>
                                  <p:childTnLst>
                                    <p:set>
                                      <p:cBhvr>
                                        <p:cTn id="72" dur="1" fill="hold">
                                          <p:stCondLst>
                                            <p:cond delay="0"/>
                                          </p:stCondLst>
                                        </p:cTn>
                                        <p:tgtEl>
                                          <p:spTgt spid="2"/>
                                        </p:tgtEl>
                                        <p:attrNameLst>
                                          <p:attrName>style.visibility</p:attrName>
                                        </p:attrNameLst>
                                      </p:cBhvr>
                                      <p:to>
                                        <p:strVal val="visible"/>
                                      </p:to>
                                    </p:set>
                                    <p:animEffect transition="in" filter="wipe(left)">
                                      <p:cBhvr>
                                        <p:cTn id="73" dur="500"/>
                                        <p:tgtEl>
                                          <p:spTgt spid="2"/>
                                        </p:tgtEl>
                                      </p:cBhvr>
                                    </p:animEffect>
                                  </p:childTnLst>
                                </p:cTn>
                              </p:par>
                            </p:childTnLst>
                          </p:cTn>
                        </p:par>
                        <p:par>
                          <p:cTn id="74" fill="hold">
                            <p:stCondLst>
                              <p:cond delay="6000"/>
                            </p:stCondLst>
                            <p:childTnLst>
                              <p:par>
                                <p:cTn id="75" presetID="2" presetClass="entr" presetSubtype="4" fill="hold" nodeType="afterEffect">
                                  <p:stCondLst>
                                    <p:cond delay="0"/>
                                  </p:stCondLst>
                                  <p:childTnLst>
                                    <p:set>
                                      <p:cBhvr>
                                        <p:cTn id="76" dur="1" fill="hold">
                                          <p:stCondLst>
                                            <p:cond delay="0"/>
                                          </p:stCondLst>
                                        </p:cTn>
                                        <p:tgtEl>
                                          <p:spTgt spid="26"/>
                                        </p:tgtEl>
                                        <p:attrNameLst>
                                          <p:attrName>style.visibility</p:attrName>
                                        </p:attrNameLst>
                                      </p:cBhvr>
                                      <p:to>
                                        <p:strVal val="visible"/>
                                      </p:to>
                                    </p:set>
                                    <p:anim calcmode="lin" valueType="num">
                                      <p:cBhvr additive="base">
                                        <p:cTn id="77" dur="500" fill="hold"/>
                                        <p:tgtEl>
                                          <p:spTgt spid="26"/>
                                        </p:tgtEl>
                                        <p:attrNameLst>
                                          <p:attrName>ppt_x</p:attrName>
                                        </p:attrNameLst>
                                      </p:cBhvr>
                                      <p:tavLst>
                                        <p:tav tm="0">
                                          <p:val>
                                            <p:strVal val="#ppt_x"/>
                                          </p:val>
                                        </p:tav>
                                        <p:tav tm="100000">
                                          <p:val>
                                            <p:strVal val="#ppt_x"/>
                                          </p:val>
                                        </p:tav>
                                      </p:tavLst>
                                    </p:anim>
                                    <p:anim calcmode="lin" valueType="num">
                                      <p:cBhvr additive="base">
                                        <p:cTn id="78" dur="500" fill="hold"/>
                                        <p:tgtEl>
                                          <p:spTgt spid="26"/>
                                        </p:tgtEl>
                                        <p:attrNameLst>
                                          <p:attrName>ppt_y</p:attrName>
                                        </p:attrNameLst>
                                      </p:cBhvr>
                                      <p:tavLst>
                                        <p:tav tm="0">
                                          <p:val>
                                            <p:strVal val="1+#ppt_h/2"/>
                                          </p:val>
                                        </p:tav>
                                        <p:tav tm="100000">
                                          <p:val>
                                            <p:strVal val="#ppt_y"/>
                                          </p:val>
                                        </p:tav>
                                      </p:tavLst>
                                    </p:anim>
                                  </p:childTnLst>
                                </p:cTn>
                              </p:par>
                              <p:par>
                                <p:cTn id="79" presetID="2" presetClass="entr" presetSubtype="4" fill="hold" nodeType="withEffect">
                                  <p:stCondLst>
                                    <p:cond delay="0"/>
                                  </p:stCondLst>
                                  <p:childTnLst>
                                    <p:set>
                                      <p:cBhvr>
                                        <p:cTn id="80" dur="1" fill="hold">
                                          <p:stCondLst>
                                            <p:cond delay="0"/>
                                          </p:stCondLst>
                                        </p:cTn>
                                        <p:tgtEl>
                                          <p:spTgt spid="23"/>
                                        </p:tgtEl>
                                        <p:attrNameLst>
                                          <p:attrName>style.visibility</p:attrName>
                                        </p:attrNameLst>
                                      </p:cBhvr>
                                      <p:to>
                                        <p:strVal val="visible"/>
                                      </p:to>
                                    </p:set>
                                    <p:anim calcmode="lin" valueType="num">
                                      <p:cBhvr additive="base">
                                        <p:cTn id="81" dur="500" fill="hold"/>
                                        <p:tgtEl>
                                          <p:spTgt spid="23"/>
                                        </p:tgtEl>
                                        <p:attrNameLst>
                                          <p:attrName>ppt_x</p:attrName>
                                        </p:attrNameLst>
                                      </p:cBhvr>
                                      <p:tavLst>
                                        <p:tav tm="0">
                                          <p:val>
                                            <p:strVal val="#ppt_x"/>
                                          </p:val>
                                        </p:tav>
                                        <p:tav tm="100000">
                                          <p:val>
                                            <p:strVal val="#ppt_x"/>
                                          </p:val>
                                        </p:tav>
                                      </p:tavLst>
                                    </p:anim>
                                    <p:anim calcmode="lin" valueType="num">
                                      <p:cBhvr additive="base">
                                        <p:cTn id="82" dur="500" fill="hold"/>
                                        <p:tgtEl>
                                          <p:spTgt spid="23"/>
                                        </p:tgtEl>
                                        <p:attrNameLst>
                                          <p:attrName>ppt_y</p:attrName>
                                        </p:attrNameLst>
                                      </p:cBhvr>
                                      <p:tavLst>
                                        <p:tav tm="0">
                                          <p:val>
                                            <p:strVal val="1+#ppt_h/2"/>
                                          </p:val>
                                        </p:tav>
                                        <p:tav tm="100000">
                                          <p:val>
                                            <p:strVal val="#ppt_y"/>
                                          </p:val>
                                        </p:tav>
                                      </p:tavLst>
                                    </p:anim>
                                  </p:childTnLst>
                                </p:cTn>
                              </p:par>
                              <p:par>
                                <p:cTn id="83" presetID="2" presetClass="entr" presetSubtype="4" fill="hold" nodeType="withEffect">
                                  <p:stCondLst>
                                    <p:cond delay="0"/>
                                  </p:stCondLst>
                                  <p:childTnLst>
                                    <p:set>
                                      <p:cBhvr>
                                        <p:cTn id="84" dur="1" fill="hold">
                                          <p:stCondLst>
                                            <p:cond delay="0"/>
                                          </p:stCondLst>
                                        </p:cTn>
                                        <p:tgtEl>
                                          <p:spTgt spid="24"/>
                                        </p:tgtEl>
                                        <p:attrNameLst>
                                          <p:attrName>style.visibility</p:attrName>
                                        </p:attrNameLst>
                                      </p:cBhvr>
                                      <p:to>
                                        <p:strVal val="visible"/>
                                      </p:to>
                                    </p:set>
                                    <p:anim calcmode="lin" valueType="num">
                                      <p:cBhvr additive="base">
                                        <p:cTn id="85" dur="500" fill="hold"/>
                                        <p:tgtEl>
                                          <p:spTgt spid="24"/>
                                        </p:tgtEl>
                                        <p:attrNameLst>
                                          <p:attrName>ppt_x</p:attrName>
                                        </p:attrNameLst>
                                      </p:cBhvr>
                                      <p:tavLst>
                                        <p:tav tm="0">
                                          <p:val>
                                            <p:strVal val="#ppt_x"/>
                                          </p:val>
                                        </p:tav>
                                        <p:tav tm="100000">
                                          <p:val>
                                            <p:strVal val="#ppt_x"/>
                                          </p:val>
                                        </p:tav>
                                      </p:tavLst>
                                    </p:anim>
                                    <p:anim calcmode="lin" valueType="num">
                                      <p:cBhvr additive="base">
                                        <p:cTn id="86" dur="500" fill="hold"/>
                                        <p:tgtEl>
                                          <p:spTgt spid="24"/>
                                        </p:tgtEl>
                                        <p:attrNameLst>
                                          <p:attrName>ppt_y</p:attrName>
                                        </p:attrNameLst>
                                      </p:cBhvr>
                                      <p:tavLst>
                                        <p:tav tm="0">
                                          <p:val>
                                            <p:strVal val="1+#ppt_h/2"/>
                                          </p:val>
                                        </p:tav>
                                        <p:tav tm="100000">
                                          <p:val>
                                            <p:strVal val="#ppt_y"/>
                                          </p:val>
                                        </p:tav>
                                      </p:tavLst>
                                    </p:anim>
                                  </p:childTnLst>
                                </p:cTn>
                              </p:par>
                              <p:par>
                                <p:cTn id="87" presetID="2" presetClass="entr" presetSubtype="4" fill="hold" nodeType="withEffect">
                                  <p:stCondLst>
                                    <p:cond delay="0"/>
                                  </p:stCondLst>
                                  <p:childTnLst>
                                    <p:set>
                                      <p:cBhvr>
                                        <p:cTn id="88" dur="1" fill="hold">
                                          <p:stCondLst>
                                            <p:cond delay="0"/>
                                          </p:stCondLst>
                                        </p:cTn>
                                        <p:tgtEl>
                                          <p:spTgt spid="25"/>
                                        </p:tgtEl>
                                        <p:attrNameLst>
                                          <p:attrName>style.visibility</p:attrName>
                                        </p:attrNameLst>
                                      </p:cBhvr>
                                      <p:to>
                                        <p:strVal val="visible"/>
                                      </p:to>
                                    </p:set>
                                    <p:anim calcmode="lin" valueType="num">
                                      <p:cBhvr additive="base">
                                        <p:cTn id="89" dur="500" fill="hold"/>
                                        <p:tgtEl>
                                          <p:spTgt spid="25"/>
                                        </p:tgtEl>
                                        <p:attrNameLst>
                                          <p:attrName>ppt_x</p:attrName>
                                        </p:attrNameLst>
                                      </p:cBhvr>
                                      <p:tavLst>
                                        <p:tav tm="0">
                                          <p:val>
                                            <p:strVal val="#ppt_x"/>
                                          </p:val>
                                        </p:tav>
                                        <p:tav tm="100000">
                                          <p:val>
                                            <p:strVal val="#ppt_x"/>
                                          </p:val>
                                        </p:tav>
                                      </p:tavLst>
                                    </p:anim>
                                    <p:anim calcmode="lin" valueType="num">
                                      <p:cBhvr additive="base">
                                        <p:cTn id="90" dur="500" fill="hold"/>
                                        <p:tgtEl>
                                          <p:spTgt spid="25"/>
                                        </p:tgtEl>
                                        <p:attrNameLst>
                                          <p:attrName>ppt_y</p:attrName>
                                        </p:attrNameLst>
                                      </p:cBhvr>
                                      <p:tavLst>
                                        <p:tav tm="0">
                                          <p:val>
                                            <p:strVal val="1+#ppt_h/2"/>
                                          </p:val>
                                        </p:tav>
                                        <p:tav tm="100000">
                                          <p:val>
                                            <p:strVal val="#ppt_y"/>
                                          </p:val>
                                        </p:tav>
                                      </p:tavLst>
                                    </p:anim>
                                  </p:childTnLst>
                                </p:cTn>
                              </p:par>
                              <p:par>
                                <p:cTn id="91" presetID="41" presetClass="entr" presetSubtype="0" fill="hold" grpId="0" nodeType="withEffect">
                                  <p:stCondLst>
                                    <p:cond delay="0"/>
                                  </p:stCondLst>
                                  <p:iterate type="lt">
                                    <p:tmPct val="10000"/>
                                  </p:iterate>
                                  <p:childTnLst>
                                    <p:set>
                                      <p:cBhvr>
                                        <p:cTn id="92" dur="1" fill="hold">
                                          <p:stCondLst>
                                            <p:cond delay="0"/>
                                          </p:stCondLst>
                                        </p:cTn>
                                        <p:tgtEl>
                                          <p:spTgt spid="19"/>
                                        </p:tgtEl>
                                        <p:attrNameLst>
                                          <p:attrName>style.visibility</p:attrName>
                                        </p:attrNameLst>
                                      </p:cBhvr>
                                      <p:to>
                                        <p:strVal val="visible"/>
                                      </p:to>
                                    </p:set>
                                    <p:anim calcmode="lin" valueType="num">
                                      <p:cBhvr>
                                        <p:cTn id="93"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94" dur="500" fill="hold"/>
                                        <p:tgtEl>
                                          <p:spTgt spid="19"/>
                                        </p:tgtEl>
                                        <p:attrNameLst>
                                          <p:attrName>ppt_y</p:attrName>
                                        </p:attrNameLst>
                                      </p:cBhvr>
                                      <p:tavLst>
                                        <p:tav tm="0">
                                          <p:val>
                                            <p:strVal val="#ppt_y"/>
                                          </p:val>
                                        </p:tav>
                                        <p:tav tm="100000">
                                          <p:val>
                                            <p:strVal val="#ppt_y"/>
                                          </p:val>
                                        </p:tav>
                                      </p:tavLst>
                                    </p:anim>
                                    <p:anim calcmode="lin" valueType="num">
                                      <p:cBhvr>
                                        <p:cTn id="95"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96"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97" dur="500" tmFilter="0,0; .5, 1; 1, 1"/>
                                        <p:tgtEl>
                                          <p:spTgt spid="19"/>
                                        </p:tgtEl>
                                      </p:cBhvr>
                                    </p:animEffect>
                                  </p:childTnLst>
                                </p:cTn>
                              </p:par>
                              <p:par>
                                <p:cTn id="98" presetID="41" presetClass="entr" presetSubtype="0" fill="hold" grpId="0" nodeType="withEffect">
                                  <p:stCondLst>
                                    <p:cond delay="0"/>
                                  </p:stCondLst>
                                  <p:iterate type="lt">
                                    <p:tmPct val="10000"/>
                                  </p:iterate>
                                  <p:childTnLst>
                                    <p:set>
                                      <p:cBhvr>
                                        <p:cTn id="99" dur="1" fill="hold">
                                          <p:stCondLst>
                                            <p:cond delay="0"/>
                                          </p:stCondLst>
                                        </p:cTn>
                                        <p:tgtEl>
                                          <p:spTgt spid="22"/>
                                        </p:tgtEl>
                                        <p:attrNameLst>
                                          <p:attrName>style.visibility</p:attrName>
                                        </p:attrNameLst>
                                      </p:cBhvr>
                                      <p:to>
                                        <p:strVal val="visible"/>
                                      </p:to>
                                    </p:set>
                                    <p:anim calcmode="lin" valueType="num">
                                      <p:cBhvr>
                                        <p:cTn id="100"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101" dur="500" fill="hold"/>
                                        <p:tgtEl>
                                          <p:spTgt spid="22"/>
                                        </p:tgtEl>
                                        <p:attrNameLst>
                                          <p:attrName>ppt_y</p:attrName>
                                        </p:attrNameLst>
                                      </p:cBhvr>
                                      <p:tavLst>
                                        <p:tav tm="0">
                                          <p:val>
                                            <p:strVal val="#ppt_y"/>
                                          </p:val>
                                        </p:tav>
                                        <p:tav tm="100000">
                                          <p:val>
                                            <p:strVal val="#ppt_y"/>
                                          </p:val>
                                        </p:tav>
                                      </p:tavLst>
                                    </p:anim>
                                    <p:anim calcmode="lin" valueType="num">
                                      <p:cBhvr>
                                        <p:cTn id="102"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103"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104" dur="500" tmFilter="0,0; .5, 1; 1, 1"/>
                                        <p:tgtEl>
                                          <p:spTgt spid="22"/>
                                        </p:tgtEl>
                                      </p:cBhvr>
                                    </p:animEffect>
                                  </p:childTnLst>
                                </p:cTn>
                              </p:par>
                              <p:par>
                                <p:cTn id="105" presetID="41" presetClass="entr" presetSubtype="0" fill="hold" grpId="0" nodeType="withEffect">
                                  <p:stCondLst>
                                    <p:cond delay="0"/>
                                  </p:stCondLst>
                                  <p:iterate type="lt">
                                    <p:tmPct val="10000"/>
                                  </p:iterate>
                                  <p:childTnLst>
                                    <p:set>
                                      <p:cBhvr>
                                        <p:cTn id="106" dur="1" fill="hold">
                                          <p:stCondLst>
                                            <p:cond delay="0"/>
                                          </p:stCondLst>
                                        </p:cTn>
                                        <p:tgtEl>
                                          <p:spTgt spid="21"/>
                                        </p:tgtEl>
                                        <p:attrNameLst>
                                          <p:attrName>style.visibility</p:attrName>
                                        </p:attrNameLst>
                                      </p:cBhvr>
                                      <p:to>
                                        <p:strVal val="visible"/>
                                      </p:to>
                                    </p:set>
                                    <p:anim calcmode="lin" valueType="num">
                                      <p:cBhvr>
                                        <p:cTn id="107"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108" dur="500" fill="hold"/>
                                        <p:tgtEl>
                                          <p:spTgt spid="21"/>
                                        </p:tgtEl>
                                        <p:attrNameLst>
                                          <p:attrName>ppt_y</p:attrName>
                                        </p:attrNameLst>
                                      </p:cBhvr>
                                      <p:tavLst>
                                        <p:tav tm="0">
                                          <p:val>
                                            <p:strVal val="#ppt_y"/>
                                          </p:val>
                                        </p:tav>
                                        <p:tav tm="100000">
                                          <p:val>
                                            <p:strVal val="#ppt_y"/>
                                          </p:val>
                                        </p:tav>
                                      </p:tavLst>
                                    </p:anim>
                                    <p:anim calcmode="lin" valueType="num">
                                      <p:cBhvr>
                                        <p:cTn id="109"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10"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111" dur="500" tmFilter="0,0; .5, 1; 1, 1"/>
                                        <p:tgtEl>
                                          <p:spTgt spid="21"/>
                                        </p:tgtEl>
                                      </p:cBhvr>
                                    </p:animEffect>
                                  </p:childTnLst>
                                </p:cTn>
                              </p:par>
                              <p:par>
                                <p:cTn id="112" presetID="41" presetClass="entr" presetSubtype="0" fill="hold" grpId="0" nodeType="withEffect">
                                  <p:stCondLst>
                                    <p:cond delay="0"/>
                                  </p:stCondLst>
                                  <p:iterate type="lt">
                                    <p:tmPct val="10000"/>
                                  </p:iterate>
                                  <p:childTnLst>
                                    <p:set>
                                      <p:cBhvr>
                                        <p:cTn id="113" dur="1" fill="hold">
                                          <p:stCondLst>
                                            <p:cond delay="0"/>
                                          </p:stCondLst>
                                        </p:cTn>
                                        <p:tgtEl>
                                          <p:spTgt spid="20"/>
                                        </p:tgtEl>
                                        <p:attrNameLst>
                                          <p:attrName>style.visibility</p:attrName>
                                        </p:attrNameLst>
                                      </p:cBhvr>
                                      <p:to>
                                        <p:strVal val="visible"/>
                                      </p:to>
                                    </p:set>
                                    <p:anim calcmode="lin" valueType="num">
                                      <p:cBhvr>
                                        <p:cTn id="114"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115" dur="500" fill="hold"/>
                                        <p:tgtEl>
                                          <p:spTgt spid="20"/>
                                        </p:tgtEl>
                                        <p:attrNameLst>
                                          <p:attrName>ppt_y</p:attrName>
                                        </p:attrNameLst>
                                      </p:cBhvr>
                                      <p:tavLst>
                                        <p:tav tm="0">
                                          <p:val>
                                            <p:strVal val="#ppt_y"/>
                                          </p:val>
                                        </p:tav>
                                        <p:tav tm="100000">
                                          <p:val>
                                            <p:strVal val="#ppt_y"/>
                                          </p:val>
                                        </p:tav>
                                      </p:tavLst>
                                    </p:anim>
                                    <p:anim calcmode="lin" valueType="num">
                                      <p:cBhvr>
                                        <p:cTn id="116"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117"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118" dur="500" tmFilter="0,0; .5, 1; 1, 1"/>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p:bldP spid="17" grpId="0"/>
      <p:bldP spid="18" grpId="0"/>
      <p:bldP spid="19" grpId="0"/>
      <p:bldP spid="20" grpId="0"/>
      <p:bldP spid="21"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81860" y="1854899"/>
            <a:ext cx="4887529" cy="4016602"/>
            <a:chOff x="585473" y="1799535"/>
            <a:chExt cx="4887529" cy="4016602"/>
          </a:xfrm>
          <a:solidFill>
            <a:schemeClr val="accent1"/>
          </a:solidFill>
        </p:grpSpPr>
        <p:sp>
          <p:nvSpPr>
            <p:cNvPr id="3" name="Freeform 4"/>
            <p:cNvSpPr/>
            <p:nvPr/>
          </p:nvSpPr>
          <p:spPr bwMode="auto">
            <a:xfrm>
              <a:off x="4365890" y="1799535"/>
              <a:ext cx="1107112" cy="983116"/>
            </a:xfrm>
            <a:custGeom>
              <a:avLst/>
              <a:gdLst>
                <a:gd name="T0" fmla="*/ 363316 w 1088"/>
                <a:gd name="T1" fmla="*/ 863584 h 988"/>
                <a:gd name="T2" fmla="*/ 431164 w 1088"/>
                <a:gd name="T3" fmla="*/ 940632 h 988"/>
                <a:gd name="T4" fmla="*/ 482597 w 1088"/>
                <a:gd name="T5" fmla="*/ 929931 h 988"/>
                <a:gd name="T6" fmla="*/ 549351 w 1088"/>
                <a:gd name="T7" fmla="*/ 935282 h 988"/>
                <a:gd name="T8" fmla="*/ 620482 w 1088"/>
                <a:gd name="T9" fmla="*/ 919230 h 988"/>
                <a:gd name="T10" fmla="*/ 671915 w 1088"/>
                <a:gd name="T11" fmla="*/ 979157 h 988"/>
                <a:gd name="T12" fmla="*/ 712405 w 1088"/>
                <a:gd name="T13" fmla="*/ 994138 h 988"/>
                <a:gd name="T14" fmla="*/ 760555 w 1088"/>
                <a:gd name="T15" fmla="*/ 1024101 h 988"/>
                <a:gd name="T16" fmla="*/ 773687 w 1088"/>
                <a:gd name="T17" fmla="*/ 966315 h 988"/>
                <a:gd name="T18" fmla="*/ 825121 w 1088"/>
                <a:gd name="T19" fmla="*/ 1026242 h 988"/>
                <a:gd name="T20" fmla="*/ 872177 w 1088"/>
                <a:gd name="T21" fmla="*/ 1052995 h 988"/>
                <a:gd name="T22" fmla="*/ 922516 w 1088"/>
                <a:gd name="T23" fmla="*/ 991998 h 988"/>
                <a:gd name="T24" fmla="*/ 955345 w 1088"/>
                <a:gd name="T25" fmla="*/ 986647 h 988"/>
                <a:gd name="T26" fmla="*/ 1008967 w 1088"/>
                <a:gd name="T27" fmla="*/ 1024101 h 988"/>
                <a:gd name="T28" fmla="*/ 1054929 w 1088"/>
                <a:gd name="T29" fmla="*/ 1026242 h 988"/>
                <a:gd name="T30" fmla="*/ 1039608 w 1088"/>
                <a:gd name="T31" fmla="*/ 942773 h 988"/>
                <a:gd name="T32" fmla="*/ 1016627 w 1088"/>
                <a:gd name="T33" fmla="*/ 841111 h 988"/>
                <a:gd name="T34" fmla="*/ 1132626 w 1088"/>
                <a:gd name="T35" fmla="*/ 796167 h 988"/>
                <a:gd name="T36" fmla="*/ 1143569 w 1088"/>
                <a:gd name="T37" fmla="*/ 745871 h 988"/>
                <a:gd name="T38" fmla="*/ 1157795 w 1088"/>
                <a:gd name="T39" fmla="*/ 696646 h 988"/>
                <a:gd name="T40" fmla="*/ 1163267 w 1088"/>
                <a:gd name="T41" fmla="*/ 500814 h 988"/>
                <a:gd name="T42" fmla="*/ 1158890 w 1088"/>
                <a:gd name="T43" fmla="*/ 415205 h 988"/>
                <a:gd name="T44" fmla="*/ 1152324 w 1088"/>
                <a:gd name="T45" fmla="*/ 376681 h 988"/>
                <a:gd name="T46" fmla="*/ 1075721 w 1088"/>
                <a:gd name="T47" fmla="*/ 434467 h 988"/>
                <a:gd name="T48" fmla="*/ 994741 w 1088"/>
                <a:gd name="T49" fmla="*/ 506165 h 988"/>
                <a:gd name="T50" fmla="*/ 850290 w 1088"/>
                <a:gd name="T51" fmla="*/ 506165 h 988"/>
                <a:gd name="T52" fmla="*/ 832781 w 1088"/>
                <a:gd name="T53" fmla="*/ 451589 h 988"/>
                <a:gd name="T54" fmla="*/ 782442 w 1088"/>
                <a:gd name="T55" fmla="*/ 415205 h 988"/>
                <a:gd name="T56" fmla="*/ 688330 w 1088"/>
                <a:gd name="T57" fmla="*/ 391663 h 988"/>
                <a:gd name="T58" fmla="*/ 611727 w 1088"/>
                <a:gd name="T59" fmla="*/ 383102 h 988"/>
                <a:gd name="T60" fmla="*/ 543879 w 1088"/>
                <a:gd name="T61" fmla="*/ 336017 h 988"/>
                <a:gd name="T62" fmla="*/ 511050 w 1088"/>
                <a:gd name="T63" fmla="*/ 281441 h 988"/>
                <a:gd name="T64" fmla="*/ 463994 w 1088"/>
                <a:gd name="T65" fmla="*/ 222584 h 988"/>
                <a:gd name="T66" fmla="*/ 404900 w 1088"/>
                <a:gd name="T67" fmla="*/ 130554 h 988"/>
                <a:gd name="T68" fmla="*/ 342524 w 1088"/>
                <a:gd name="T69" fmla="*/ 37454 h 988"/>
                <a:gd name="T70" fmla="*/ 241846 w 1088"/>
                <a:gd name="T71" fmla="*/ 22472 h 988"/>
                <a:gd name="T72" fmla="*/ 129130 w 1088"/>
                <a:gd name="T73" fmla="*/ 0 h 988"/>
                <a:gd name="T74" fmla="*/ 4377 w 1088"/>
                <a:gd name="T75" fmla="*/ 52436 h 988"/>
                <a:gd name="T76" fmla="*/ 0 w 1088"/>
                <a:gd name="T77" fmla="*/ 148746 h 988"/>
                <a:gd name="T78" fmla="*/ 54716 w 1088"/>
                <a:gd name="T79" fmla="*/ 185130 h 988"/>
                <a:gd name="T80" fmla="*/ 120376 w 1088"/>
                <a:gd name="T81" fmla="*/ 172289 h 988"/>
                <a:gd name="T82" fmla="*/ 134602 w 1088"/>
                <a:gd name="T83" fmla="*/ 238636 h 988"/>
                <a:gd name="T84" fmla="*/ 215582 w 1088"/>
                <a:gd name="T85" fmla="*/ 275020 h 988"/>
                <a:gd name="T86" fmla="*/ 264827 w 1088"/>
                <a:gd name="T87" fmla="*/ 254688 h 988"/>
                <a:gd name="T88" fmla="*/ 404900 w 1088"/>
                <a:gd name="T89" fmla="*/ 262179 h 988"/>
                <a:gd name="T90" fmla="*/ 383014 w 1088"/>
                <a:gd name="T91" fmla="*/ 446239 h 988"/>
                <a:gd name="T92" fmla="*/ 363316 w 1088"/>
                <a:gd name="T93" fmla="*/ 504025 h 988"/>
                <a:gd name="T94" fmla="*/ 355655 w 1088"/>
                <a:gd name="T95" fmla="*/ 622808 h 988"/>
                <a:gd name="T96" fmla="*/ 322826 w 1088"/>
                <a:gd name="T97" fmla="*/ 597125 h 988"/>
                <a:gd name="T98" fmla="*/ 250600 w 1088"/>
                <a:gd name="T99" fmla="*/ 705207 h 988"/>
                <a:gd name="T100" fmla="*/ 221054 w 1088"/>
                <a:gd name="T101" fmla="*/ 757642 h 988"/>
                <a:gd name="T102" fmla="*/ 322826 w 1088"/>
                <a:gd name="T103" fmla="*/ 794026 h 988"/>
                <a:gd name="T104" fmla="*/ 322826 w 1088"/>
                <a:gd name="T105" fmla="*/ 815429 h 988"/>
                <a:gd name="T106" fmla="*/ 286713 w 1088"/>
                <a:gd name="T107" fmla="*/ 860374 h 98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088" h="988">
                  <a:moveTo>
                    <a:pt x="275" y="816"/>
                  </a:moveTo>
                  <a:lnTo>
                    <a:pt x="332" y="807"/>
                  </a:lnTo>
                  <a:lnTo>
                    <a:pt x="357" y="853"/>
                  </a:lnTo>
                  <a:lnTo>
                    <a:pt x="394" y="879"/>
                  </a:lnTo>
                  <a:lnTo>
                    <a:pt x="419" y="869"/>
                  </a:lnTo>
                  <a:lnTo>
                    <a:pt x="441" y="869"/>
                  </a:lnTo>
                  <a:lnTo>
                    <a:pt x="478" y="846"/>
                  </a:lnTo>
                  <a:lnTo>
                    <a:pt x="502" y="874"/>
                  </a:lnTo>
                  <a:lnTo>
                    <a:pt x="520" y="879"/>
                  </a:lnTo>
                  <a:lnTo>
                    <a:pt x="567" y="859"/>
                  </a:lnTo>
                  <a:lnTo>
                    <a:pt x="602" y="879"/>
                  </a:lnTo>
                  <a:lnTo>
                    <a:pt x="614" y="915"/>
                  </a:lnTo>
                  <a:lnTo>
                    <a:pt x="638" y="915"/>
                  </a:lnTo>
                  <a:lnTo>
                    <a:pt x="651" y="929"/>
                  </a:lnTo>
                  <a:lnTo>
                    <a:pt x="682" y="964"/>
                  </a:lnTo>
                  <a:lnTo>
                    <a:pt x="695" y="957"/>
                  </a:lnTo>
                  <a:lnTo>
                    <a:pt x="689" y="915"/>
                  </a:lnTo>
                  <a:lnTo>
                    <a:pt x="707" y="903"/>
                  </a:lnTo>
                  <a:lnTo>
                    <a:pt x="733" y="952"/>
                  </a:lnTo>
                  <a:lnTo>
                    <a:pt x="754" y="959"/>
                  </a:lnTo>
                  <a:lnTo>
                    <a:pt x="779" y="987"/>
                  </a:lnTo>
                  <a:lnTo>
                    <a:pt x="797" y="984"/>
                  </a:lnTo>
                  <a:lnTo>
                    <a:pt x="805" y="971"/>
                  </a:lnTo>
                  <a:lnTo>
                    <a:pt x="843" y="927"/>
                  </a:lnTo>
                  <a:lnTo>
                    <a:pt x="860" y="940"/>
                  </a:lnTo>
                  <a:lnTo>
                    <a:pt x="873" y="922"/>
                  </a:lnTo>
                  <a:lnTo>
                    <a:pt x="884" y="945"/>
                  </a:lnTo>
                  <a:lnTo>
                    <a:pt x="922" y="957"/>
                  </a:lnTo>
                  <a:lnTo>
                    <a:pt x="947" y="957"/>
                  </a:lnTo>
                  <a:lnTo>
                    <a:pt x="964" y="959"/>
                  </a:lnTo>
                  <a:lnTo>
                    <a:pt x="955" y="940"/>
                  </a:lnTo>
                  <a:lnTo>
                    <a:pt x="950" y="881"/>
                  </a:lnTo>
                  <a:lnTo>
                    <a:pt x="904" y="811"/>
                  </a:lnTo>
                  <a:lnTo>
                    <a:pt x="929" y="786"/>
                  </a:lnTo>
                  <a:lnTo>
                    <a:pt x="952" y="744"/>
                  </a:lnTo>
                  <a:lnTo>
                    <a:pt x="1035" y="744"/>
                  </a:lnTo>
                  <a:lnTo>
                    <a:pt x="1049" y="733"/>
                  </a:lnTo>
                  <a:lnTo>
                    <a:pt x="1045" y="697"/>
                  </a:lnTo>
                  <a:lnTo>
                    <a:pt x="1063" y="669"/>
                  </a:lnTo>
                  <a:lnTo>
                    <a:pt x="1058" y="651"/>
                  </a:lnTo>
                  <a:lnTo>
                    <a:pt x="1064" y="622"/>
                  </a:lnTo>
                  <a:lnTo>
                    <a:pt x="1063" y="468"/>
                  </a:lnTo>
                  <a:lnTo>
                    <a:pt x="1087" y="419"/>
                  </a:lnTo>
                  <a:lnTo>
                    <a:pt x="1059" y="388"/>
                  </a:lnTo>
                  <a:lnTo>
                    <a:pt x="1064" y="368"/>
                  </a:lnTo>
                  <a:lnTo>
                    <a:pt x="1053" y="352"/>
                  </a:lnTo>
                  <a:lnTo>
                    <a:pt x="1021" y="363"/>
                  </a:lnTo>
                  <a:lnTo>
                    <a:pt x="983" y="406"/>
                  </a:lnTo>
                  <a:lnTo>
                    <a:pt x="947" y="422"/>
                  </a:lnTo>
                  <a:lnTo>
                    <a:pt x="909" y="473"/>
                  </a:lnTo>
                  <a:lnTo>
                    <a:pt x="818" y="503"/>
                  </a:lnTo>
                  <a:lnTo>
                    <a:pt x="777" y="473"/>
                  </a:lnTo>
                  <a:lnTo>
                    <a:pt x="782" y="454"/>
                  </a:lnTo>
                  <a:lnTo>
                    <a:pt x="761" y="422"/>
                  </a:lnTo>
                  <a:lnTo>
                    <a:pt x="749" y="388"/>
                  </a:lnTo>
                  <a:lnTo>
                    <a:pt x="715" y="388"/>
                  </a:lnTo>
                  <a:lnTo>
                    <a:pt x="652" y="357"/>
                  </a:lnTo>
                  <a:lnTo>
                    <a:pt x="629" y="366"/>
                  </a:lnTo>
                  <a:lnTo>
                    <a:pt x="602" y="352"/>
                  </a:lnTo>
                  <a:lnTo>
                    <a:pt x="559" y="358"/>
                  </a:lnTo>
                  <a:lnTo>
                    <a:pt x="520" y="345"/>
                  </a:lnTo>
                  <a:lnTo>
                    <a:pt x="497" y="314"/>
                  </a:lnTo>
                  <a:lnTo>
                    <a:pt x="478" y="290"/>
                  </a:lnTo>
                  <a:lnTo>
                    <a:pt x="467" y="263"/>
                  </a:lnTo>
                  <a:lnTo>
                    <a:pt x="441" y="236"/>
                  </a:lnTo>
                  <a:lnTo>
                    <a:pt x="424" y="208"/>
                  </a:lnTo>
                  <a:lnTo>
                    <a:pt x="382" y="154"/>
                  </a:lnTo>
                  <a:lnTo>
                    <a:pt x="370" y="122"/>
                  </a:lnTo>
                  <a:lnTo>
                    <a:pt x="325" y="65"/>
                  </a:lnTo>
                  <a:lnTo>
                    <a:pt x="313" y="35"/>
                  </a:lnTo>
                  <a:lnTo>
                    <a:pt x="259" y="9"/>
                  </a:lnTo>
                  <a:lnTo>
                    <a:pt x="221" y="21"/>
                  </a:lnTo>
                  <a:lnTo>
                    <a:pt x="190" y="14"/>
                  </a:lnTo>
                  <a:lnTo>
                    <a:pt x="118" y="0"/>
                  </a:lnTo>
                  <a:lnTo>
                    <a:pt x="22" y="33"/>
                  </a:lnTo>
                  <a:lnTo>
                    <a:pt x="4" y="49"/>
                  </a:lnTo>
                  <a:lnTo>
                    <a:pt x="25" y="76"/>
                  </a:lnTo>
                  <a:lnTo>
                    <a:pt x="0" y="139"/>
                  </a:lnTo>
                  <a:lnTo>
                    <a:pt x="7" y="146"/>
                  </a:lnTo>
                  <a:lnTo>
                    <a:pt x="50" y="173"/>
                  </a:lnTo>
                  <a:lnTo>
                    <a:pt x="71" y="136"/>
                  </a:lnTo>
                  <a:lnTo>
                    <a:pt x="110" y="161"/>
                  </a:lnTo>
                  <a:lnTo>
                    <a:pt x="107" y="179"/>
                  </a:lnTo>
                  <a:lnTo>
                    <a:pt x="123" y="223"/>
                  </a:lnTo>
                  <a:lnTo>
                    <a:pt x="147" y="249"/>
                  </a:lnTo>
                  <a:lnTo>
                    <a:pt x="197" y="257"/>
                  </a:lnTo>
                  <a:lnTo>
                    <a:pt x="212" y="243"/>
                  </a:lnTo>
                  <a:lnTo>
                    <a:pt x="242" y="238"/>
                  </a:lnTo>
                  <a:lnTo>
                    <a:pt x="295" y="190"/>
                  </a:lnTo>
                  <a:lnTo>
                    <a:pt x="370" y="245"/>
                  </a:lnTo>
                  <a:lnTo>
                    <a:pt x="345" y="345"/>
                  </a:lnTo>
                  <a:lnTo>
                    <a:pt x="350" y="417"/>
                  </a:lnTo>
                  <a:lnTo>
                    <a:pt x="350" y="461"/>
                  </a:lnTo>
                  <a:lnTo>
                    <a:pt x="332" y="471"/>
                  </a:lnTo>
                  <a:lnTo>
                    <a:pt x="329" y="585"/>
                  </a:lnTo>
                  <a:lnTo>
                    <a:pt x="325" y="582"/>
                  </a:lnTo>
                  <a:lnTo>
                    <a:pt x="304" y="558"/>
                  </a:lnTo>
                  <a:lnTo>
                    <a:pt x="295" y="558"/>
                  </a:lnTo>
                  <a:lnTo>
                    <a:pt x="289" y="566"/>
                  </a:lnTo>
                  <a:lnTo>
                    <a:pt x="229" y="659"/>
                  </a:lnTo>
                  <a:lnTo>
                    <a:pt x="197" y="696"/>
                  </a:lnTo>
                  <a:lnTo>
                    <a:pt x="202" y="708"/>
                  </a:lnTo>
                  <a:lnTo>
                    <a:pt x="265" y="749"/>
                  </a:lnTo>
                  <a:lnTo>
                    <a:pt x="295" y="742"/>
                  </a:lnTo>
                  <a:lnTo>
                    <a:pt x="299" y="749"/>
                  </a:lnTo>
                  <a:lnTo>
                    <a:pt x="295" y="762"/>
                  </a:lnTo>
                  <a:lnTo>
                    <a:pt x="265" y="774"/>
                  </a:lnTo>
                  <a:lnTo>
                    <a:pt x="262" y="804"/>
                  </a:lnTo>
                  <a:lnTo>
                    <a:pt x="275" y="816"/>
                  </a:lnTo>
                </a:path>
              </a:pathLst>
            </a:custGeom>
            <a:grp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4" name="Freeform 5"/>
            <p:cNvSpPr/>
            <p:nvPr/>
          </p:nvSpPr>
          <p:spPr bwMode="auto">
            <a:xfrm>
              <a:off x="2609273" y="1848248"/>
              <a:ext cx="2152225" cy="1895375"/>
            </a:xfrm>
            <a:custGeom>
              <a:avLst/>
              <a:gdLst>
                <a:gd name="T0" fmla="*/ 754396 w 2117"/>
                <a:gd name="T1" fmla="*/ 1974083 h 1903"/>
                <a:gd name="T2" fmla="*/ 854982 w 2117"/>
                <a:gd name="T3" fmla="*/ 1802703 h 1903"/>
                <a:gd name="T4" fmla="*/ 928235 w 2117"/>
                <a:gd name="T5" fmla="*/ 1963371 h 1903"/>
                <a:gd name="T6" fmla="*/ 1018982 w 2117"/>
                <a:gd name="T7" fmla="*/ 1998718 h 1903"/>
                <a:gd name="T8" fmla="*/ 1135968 w 2117"/>
                <a:gd name="T9" fmla="*/ 1827338 h 1903"/>
                <a:gd name="T10" fmla="*/ 1258420 w 2117"/>
                <a:gd name="T11" fmla="*/ 1769498 h 1903"/>
                <a:gd name="T12" fmla="*/ 1398366 w 2117"/>
                <a:gd name="T13" fmla="*/ 1660243 h 1903"/>
                <a:gd name="T14" fmla="*/ 1482553 w 2117"/>
                <a:gd name="T15" fmla="*/ 1550988 h 1903"/>
                <a:gd name="T16" fmla="*/ 1563459 w 2117"/>
                <a:gd name="T17" fmla="*/ 1428880 h 1903"/>
                <a:gd name="T18" fmla="*/ 1645458 w 2117"/>
                <a:gd name="T19" fmla="*/ 1434236 h 1903"/>
                <a:gd name="T20" fmla="*/ 1739485 w 2117"/>
                <a:gd name="T21" fmla="*/ 1405315 h 1903"/>
                <a:gd name="T22" fmla="*/ 1858657 w 2117"/>
                <a:gd name="T23" fmla="*/ 1395675 h 1903"/>
                <a:gd name="T24" fmla="*/ 1971270 w 2117"/>
                <a:gd name="T25" fmla="*/ 1437449 h 1903"/>
                <a:gd name="T26" fmla="*/ 2032496 w 2117"/>
                <a:gd name="T27" fmla="*/ 1392462 h 1903"/>
                <a:gd name="T28" fmla="*/ 2150576 w 2117"/>
                <a:gd name="T29" fmla="*/ 1283207 h 1903"/>
                <a:gd name="T30" fmla="*/ 2252255 w 2117"/>
                <a:gd name="T31" fmla="*/ 1227509 h 1903"/>
                <a:gd name="T32" fmla="*/ 2279589 w 2117"/>
                <a:gd name="T33" fmla="*/ 1135392 h 1903"/>
                <a:gd name="T34" fmla="*/ 2154949 w 2117"/>
                <a:gd name="T35" fmla="*/ 1066840 h 1903"/>
                <a:gd name="T36" fmla="*/ 2125429 w 2117"/>
                <a:gd name="T37" fmla="*/ 931878 h 1903"/>
                <a:gd name="T38" fmla="*/ 2163696 w 2117"/>
                <a:gd name="T39" fmla="*/ 886891 h 1903"/>
                <a:gd name="T40" fmla="*/ 2177909 w 2117"/>
                <a:gd name="T41" fmla="*/ 780850 h 1903"/>
                <a:gd name="T42" fmla="*/ 2177909 w 2117"/>
                <a:gd name="T43" fmla="*/ 754072 h 1903"/>
                <a:gd name="T44" fmla="*/ 2205242 w 2117"/>
                <a:gd name="T45" fmla="*/ 554843 h 1903"/>
                <a:gd name="T46" fmla="*/ 2250069 w 2117"/>
                <a:gd name="T47" fmla="*/ 576265 h 1903"/>
                <a:gd name="T48" fmla="*/ 2266469 w 2117"/>
                <a:gd name="T49" fmla="*/ 318124 h 1903"/>
                <a:gd name="T50" fmla="*/ 2119963 w 2117"/>
                <a:gd name="T51" fmla="*/ 207798 h 1903"/>
                <a:gd name="T52" fmla="*/ 2007350 w 2117"/>
                <a:gd name="T53" fmla="*/ 141388 h 1903"/>
                <a:gd name="T54" fmla="*/ 1895830 w 2117"/>
                <a:gd name="T55" fmla="*/ 104970 h 1903"/>
                <a:gd name="T56" fmla="*/ 1875057 w 2117"/>
                <a:gd name="T57" fmla="*/ 0 h 1903"/>
                <a:gd name="T58" fmla="*/ 1830231 w 2117"/>
                <a:gd name="T59" fmla="*/ 104970 h 1903"/>
                <a:gd name="T60" fmla="*/ 1773378 w 2117"/>
                <a:gd name="T61" fmla="*/ 383463 h 1903"/>
                <a:gd name="T62" fmla="*/ 1623592 w 2117"/>
                <a:gd name="T63" fmla="*/ 495931 h 1903"/>
                <a:gd name="T64" fmla="*/ 1523006 w 2117"/>
                <a:gd name="T65" fmla="*/ 691946 h 1903"/>
                <a:gd name="T66" fmla="*/ 1680445 w 2117"/>
                <a:gd name="T67" fmla="*/ 727294 h 1903"/>
                <a:gd name="T68" fmla="*/ 1901297 w 2117"/>
                <a:gd name="T69" fmla="*/ 799059 h 1903"/>
                <a:gd name="T70" fmla="*/ 1744951 w 2117"/>
                <a:gd name="T71" fmla="*/ 864398 h 1903"/>
                <a:gd name="T72" fmla="*/ 1617032 w 2117"/>
                <a:gd name="T73" fmla="*/ 946874 h 1903"/>
                <a:gd name="T74" fmla="*/ 1449753 w 2117"/>
                <a:gd name="T75" fmla="*/ 1095760 h 1903"/>
                <a:gd name="T76" fmla="*/ 1249674 w 2117"/>
                <a:gd name="T77" fmla="*/ 1125752 h 1903"/>
                <a:gd name="T78" fmla="*/ 1207034 w 2117"/>
                <a:gd name="T79" fmla="*/ 1313199 h 1903"/>
                <a:gd name="T80" fmla="*/ 901995 w 2117"/>
                <a:gd name="T81" fmla="*/ 1440663 h 1903"/>
                <a:gd name="T82" fmla="*/ 637410 w 2117"/>
                <a:gd name="T83" fmla="*/ 1520997 h 1903"/>
                <a:gd name="T84" fmla="*/ 231785 w 2117"/>
                <a:gd name="T85" fmla="*/ 1426738 h 1903"/>
                <a:gd name="T86" fmla="*/ 13120 w 2117"/>
                <a:gd name="T87" fmla="*/ 1497432 h 1903"/>
                <a:gd name="T88" fmla="*/ 138853 w 2117"/>
                <a:gd name="T89" fmla="*/ 1635607 h 1903"/>
                <a:gd name="T90" fmla="*/ 262399 w 2117"/>
                <a:gd name="T91" fmla="*/ 1688092 h 1903"/>
                <a:gd name="T92" fmla="*/ 299572 w 2117"/>
                <a:gd name="T93" fmla="*/ 1797347 h 1903"/>
                <a:gd name="T94" fmla="*/ 430771 w 2117"/>
                <a:gd name="T95" fmla="*/ 1868041 h 1903"/>
                <a:gd name="T96" fmla="*/ 618824 w 2117"/>
                <a:gd name="T97" fmla="*/ 1851974 h 1903"/>
                <a:gd name="T98" fmla="*/ 557597 w 2117"/>
                <a:gd name="T99" fmla="*/ 1948376 h 190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17" h="1903">
                  <a:moveTo>
                    <a:pt x="596" y="1893"/>
                  </a:moveTo>
                  <a:lnTo>
                    <a:pt x="626" y="1888"/>
                  </a:lnTo>
                  <a:lnTo>
                    <a:pt x="650" y="1879"/>
                  </a:lnTo>
                  <a:lnTo>
                    <a:pt x="690" y="1843"/>
                  </a:lnTo>
                  <a:lnTo>
                    <a:pt x="700" y="1789"/>
                  </a:lnTo>
                  <a:lnTo>
                    <a:pt x="724" y="1711"/>
                  </a:lnTo>
                  <a:lnTo>
                    <a:pt x="775" y="1676"/>
                  </a:lnTo>
                  <a:lnTo>
                    <a:pt x="782" y="1683"/>
                  </a:lnTo>
                  <a:lnTo>
                    <a:pt x="799" y="1738"/>
                  </a:lnTo>
                  <a:lnTo>
                    <a:pt x="775" y="1772"/>
                  </a:lnTo>
                  <a:lnTo>
                    <a:pt x="766" y="1804"/>
                  </a:lnTo>
                  <a:lnTo>
                    <a:pt x="849" y="1833"/>
                  </a:lnTo>
                  <a:lnTo>
                    <a:pt x="854" y="1856"/>
                  </a:lnTo>
                  <a:lnTo>
                    <a:pt x="901" y="1854"/>
                  </a:lnTo>
                  <a:lnTo>
                    <a:pt x="921" y="1860"/>
                  </a:lnTo>
                  <a:lnTo>
                    <a:pt x="932" y="1866"/>
                  </a:lnTo>
                  <a:lnTo>
                    <a:pt x="1014" y="1750"/>
                  </a:lnTo>
                  <a:lnTo>
                    <a:pt x="1036" y="1743"/>
                  </a:lnTo>
                  <a:lnTo>
                    <a:pt x="1041" y="1729"/>
                  </a:lnTo>
                  <a:lnTo>
                    <a:pt x="1039" y="1706"/>
                  </a:lnTo>
                  <a:lnTo>
                    <a:pt x="1067" y="1666"/>
                  </a:lnTo>
                  <a:lnTo>
                    <a:pt x="1119" y="1664"/>
                  </a:lnTo>
                  <a:lnTo>
                    <a:pt x="1139" y="1641"/>
                  </a:lnTo>
                  <a:lnTo>
                    <a:pt x="1151" y="1652"/>
                  </a:lnTo>
                  <a:lnTo>
                    <a:pt x="1181" y="1627"/>
                  </a:lnTo>
                  <a:lnTo>
                    <a:pt x="1197" y="1627"/>
                  </a:lnTo>
                  <a:lnTo>
                    <a:pt x="1251" y="1548"/>
                  </a:lnTo>
                  <a:lnTo>
                    <a:pt x="1279" y="1550"/>
                  </a:lnTo>
                  <a:lnTo>
                    <a:pt x="1314" y="1525"/>
                  </a:lnTo>
                  <a:lnTo>
                    <a:pt x="1323" y="1534"/>
                  </a:lnTo>
                  <a:lnTo>
                    <a:pt x="1388" y="1502"/>
                  </a:lnTo>
                  <a:lnTo>
                    <a:pt x="1356" y="1448"/>
                  </a:lnTo>
                  <a:lnTo>
                    <a:pt x="1365" y="1394"/>
                  </a:lnTo>
                  <a:lnTo>
                    <a:pt x="1393" y="1336"/>
                  </a:lnTo>
                  <a:lnTo>
                    <a:pt x="1416" y="1327"/>
                  </a:lnTo>
                  <a:lnTo>
                    <a:pt x="1430" y="1334"/>
                  </a:lnTo>
                  <a:lnTo>
                    <a:pt x="1430" y="1375"/>
                  </a:lnTo>
                  <a:lnTo>
                    <a:pt x="1447" y="1387"/>
                  </a:lnTo>
                  <a:lnTo>
                    <a:pt x="1488" y="1357"/>
                  </a:lnTo>
                  <a:lnTo>
                    <a:pt x="1505" y="1339"/>
                  </a:lnTo>
                  <a:lnTo>
                    <a:pt x="1521" y="1347"/>
                  </a:lnTo>
                  <a:lnTo>
                    <a:pt x="1542" y="1329"/>
                  </a:lnTo>
                  <a:lnTo>
                    <a:pt x="1584" y="1327"/>
                  </a:lnTo>
                  <a:lnTo>
                    <a:pt x="1591" y="1312"/>
                  </a:lnTo>
                  <a:lnTo>
                    <a:pt x="1581" y="1290"/>
                  </a:lnTo>
                  <a:lnTo>
                    <a:pt x="1610" y="1261"/>
                  </a:lnTo>
                  <a:lnTo>
                    <a:pt x="1645" y="1243"/>
                  </a:lnTo>
                  <a:lnTo>
                    <a:pt x="1700" y="1303"/>
                  </a:lnTo>
                  <a:lnTo>
                    <a:pt x="1697" y="1324"/>
                  </a:lnTo>
                  <a:lnTo>
                    <a:pt x="1724" y="1368"/>
                  </a:lnTo>
                  <a:lnTo>
                    <a:pt x="1789" y="1372"/>
                  </a:lnTo>
                  <a:lnTo>
                    <a:pt x="1803" y="1342"/>
                  </a:lnTo>
                  <a:lnTo>
                    <a:pt x="1787" y="1255"/>
                  </a:lnTo>
                  <a:lnTo>
                    <a:pt x="1801" y="1240"/>
                  </a:lnTo>
                  <a:lnTo>
                    <a:pt x="1831" y="1261"/>
                  </a:lnTo>
                  <a:lnTo>
                    <a:pt x="1859" y="1300"/>
                  </a:lnTo>
                  <a:lnTo>
                    <a:pt x="1901" y="1236"/>
                  </a:lnTo>
                  <a:lnTo>
                    <a:pt x="1921" y="1231"/>
                  </a:lnTo>
                  <a:lnTo>
                    <a:pt x="1951" y="1198"/>
                  </a:lnTo>
                  <a:lnTo>
                    <a:pt x="1967" y="1198"/>
                  </a:lnTo>
                  <a:lnTo>
                    <a:pt x="1994" y="1171"/>
                  </a:lnTo>
                  <a:lnTo>
                    <a:pt x="2009" y="1171"/>
                  </a:lnTo>
                  <a:lnTo>
                    <a:pt x="2023" y="1146"/>
                  </a:lnTo>
                  <a:lnTo>
                    <a:pt x="2060" y="1146"/>
                  </a:lnTo>
                  <a:lnTo>
                    <a:pt x="2099" y="1111"/>
                  </a:lnTo>
                  <a:lnTo>
                    <a:pt x="2116" y="1095"/>
                  </a:lnTo>
                  <a:lnTo>
                    <a:pt x="2116" y="1076"/>
                  </a:lnTo>
                  <a:lnTo>
                    <a:pt x="2085" y="1060"/>
                  </a:lnTo>
                  <a:lnTo>
                    <a:pt x="2085" y="1023"/>
                  </a:lnTo>
                  <a:lnTo>
                    <a:pt x="2036" y="958"/>
                  </a:lnTo>
                  <a:lnTo>
                    <a:pt x="1986" y="1005"/>
                  </a:lnTo>
                  <a:lnTo>
                    <a:pt x="1971" y="996"/>
                  </a:lnTo>
                  <a:lnTo>
                    <a:pt x="1969" y="969"/>
                  </a:lnTo>
                  <a:lnTo>
                    <a:pt x="1949" y="939"/>
                  </a:lnTo>
                  <a:lnTo>
                    <a:pt x="1944" y="907"/>
                  </a:lnTo>
                  <a:lnTo>
                    <a:pt x="1944" y="870"/>
                  </a:lnTo>
                  <a:lnTo>
                    <a:pt x="1910" y="844"/>
                  </a:lnTo>
                  <a:lnTo>
                    <a:pt x="1905" y="832"/>
                  </a:lnTo>
                  <a:lnTo>
                    <a:pt x="1913" y="810"/>
                  </a:lnTo>
                  <a:lnTo>
                    <a:pt x="1979" y="828"/>
                  </a:lnTo>
                  <a:lnTo>
                    <a:pt x="1981" y="798"/>
                  </a:lnTo>
                  <a:lnTo>
                    <a:pt x="2004" y="771"/>
                  </a:lnTo>
                  <a:lnTo>
                    <a:pt x="1989" y="759"/>
                  </a:lnTo>
                  <a:lnTo>
                    <a:pt x="1992" y="729"/>
                  </a:lnTo>
                  <a:lnTo>
                    <a:pt x="2023" y="717"/>
                  </a:lnTo>
                  <a:lnTo>
                    <a:pt x="2028" y="704"/>
                  </a:lnTo>
                  <a:lnTo>
                    <a:pt x="2023" y="697"/>
                  </a:lnTo>
                  <a:lnTo>
                    <a:pt x="1992" y="704"/>
                  </a:lnTo>
                  <a:lnTo>
                    <a:pt x="1931" y="662"/>
                  </a:lnTo>
                  <a:lnTo>
                    <a:pt x="1926" y="650"/>
                  </a:lnTo>
                  <a:lnTo>
                    <a:pt x="1956" y="613"/>
                  </a:lnTo>
                  <a:lnTo>
                    <a:pt x="2017" y="518"/>
                  </a:lnTo>
                  <a:lnTo>
                    <a:pt x="2023" y="511"/>
                  </a:lnTo>
                  <a:lnTo>
                    <a:pt x="2033" y="511"/>
                  </a:lnTo>
                  <a:lnTo>
                    <a:pt x="2053" y="536"/>
                  </a:lnTo>
                  <a:lnTo>
                    <a:pt x="2058" y="538"/>
                  </a:lnTo>
                  <a:lnTo>
                    <a:pt x="2060" y="424"/>
                  </a:lnTo>
                  <a:lnTo>
                    <a:pt x="2078" y="415"/>
                  </a:lnTo>
                  <a:lnTo>
                    <a:pt x="2078" y="370"/>
                  </a:lnTo>
                  <a:lnTo>
                    <a:pt x="2073" y="297"/>
                  </a:lnTo>
                  <a:lnTo>
                    <a:pt x="2099" y="196"/>
                  </a:lnTo>
                  <a:lnTo>
                    <a:pt x="2023" y="142"/>
                  </a:lnTo>
                  <a:lnTo>
                    <a:pt x="1969" y="189"/>
                  </a:lnTo>
                  <a:lnTo>
                    <a:pt x="1939" y="194"/>
                  </a:lnTo>
                  <a:lnTo>
                    <a:pt x="1926" y="210"/>
                  </a:lnTo>
                  <a:lnTo>
                    <a:pt x="1875" y="201"/>
                  </a:lnTo>
                  <a:lnTo>
                    <a:pt x="1851" y="174"/>
                  </a:lnTo>
                  <a:lnTo>
                    <a:pt x="1836" y="132"/>
                  </a:lnTo>
                  <a:lnTo>
                    <a:pt x="1838" y="114"/>
                  </a:lnTo>
                  <a:lnTo>
                    <a:pt x="1799" y="88"/>
                  </a:lnTo>
                  <a:lnTo>
                    <a:pt x="1777" y="126"/>
                  </a:lnTo>
                  <a:lnTo>
                    <a:pt x="1734" y="98"/>
                  </a:lnTo>
                  <a:lnTo>
                    <a:pt x="1727" y="91"/>
                  </a:lnTo>
                  <a:lnTo>
                    <a:pt x="1752" y="27"/>
                  </a:lnTo>
                  <a:lnTo>
                    <a:pt x="1731" y="0"/>
                  </a:lnTo>
                  <a:lnTo>
                    <a:pt x="1715" y="0"/>
                  </a:lnTo>
                  <a:lnTo>
                    <a:pt x="1669" y="32"/>
                  </a:lnTo>
                  <a:lnTo>
                    <a:pt x="1633" y="86"/>
                  </a:lnTo>
                  <a:lnTo>
                    <a:pt x="1647" y="96"/>
                  </a:lnTo>
                  <a:lnTo>
                    <a:pt x="1674" y="98"/>
                  </a:lnTo>
                  <a:lnTo>
                    <a:pt x="1697" y="156"/>
                  </a:lnTo>
                  <a:lnTo>
                    <a:pt x="1685" y="177"/>
                  </a:lnTo>
                  <a:lnTo>
                    <a:pt x="1663" y="210"/>
                  </a:lnTo>
                  <a:lnTo>
                    <a:pt x="1622" y="358"/>
                  </a:lnTo>
                  <a:lnTo>
                    <a:pt x="1638" y="384"/>
                  </a:lnTo>
                  <a:lnTo>
                    <a:pt x="1625" y="405"/>
                  </a:lnTo>
                  <a:lnTo>
                    <a:pt x="1535" y="470"/>
                  </a:lnTo>
                  <a:lnTo>
                    <a:pt x="1485" y="463"/>
                  </a:lnTo>
                  <a:lnTo>
                    <a:pt x="1458" y="452"/>
                  </a:lnTo>
                  <a:lnTo>
                    <a:pt x="1452" y="465"/>
                  </a:lnTo>
                  <a:lnTo>
                    <a:pt x="1412" y="625"/>
                  </a:lnTo>
                  <a:lnTo>
                    <a:pt x="1393" y="646"/>
                  </a:lnTo>
                  <a:lnTo>
                    <a:pt x="1403" y="674"/>
                  </a:lnTo>
                  <a:lnTo>
                    <a:pt x="1428" y="697"/>
                  </a:lnTo>
                  <a:lnTo>
                    <a:pt x="1470" y="672"/>
                  </a:lnTo>
                  <a:lnTo>
                    <a:pt x="1537" y="679"/>
                  </a:lnTo>
                  <a:lnTo>
                    <a:pt x="1556" y="646"/>
                  </a:lnTo>
                  <a:lnTo>
                    <a:pt x="1591" y="637"/>
                  </a:lnTo>
                  <a:lnTo>
                    <a:pt x="1657" y="662"/>
                  </a:lnTo>
                  <a:lnTo>
                    <a:pt x="1739" y="746"/>
                  </a:lnTo>
                  <a:lnTo>
                    <a:pt x="1739" y="764"/>
                  </a:lnTo>
                  <a:lnTo>
                    <a:pt x="1722" y="776"/>
                  </a:lnTo>
                  <a:lnTo>
                    <a:pt x="1627" y="783"/>
                  </a:lnTo>
                  <a:lnTo>
                    <a:pt x="1596" y="807"/>
                  </a:lnTo>
                  <a:lnTo>
                    <a:pt x="1572" y="802"/>
                  </a:lnTo>
                  <a:lnTo>
                    <a:pt x="1554" y="832"/>
                  </a:lnTo>
                  <a:lnTo>
                    <a:pt x="1509" y="840"/>
                  </a:lnTo>
                  <a:lnTo>
                    <a:pt x="1479" y="884"/>
                  </a:lnTo>
                  <a:lnTo>
                    <a:pt x="1475" y="916"/>
                  </a:lnTo>
                  <a:lnTo>
                    <a:pt x="1411" y="958"/>
                  </a:lnTo>
                  <a:lnTo>
                    <a:pt x="1370" y="964"/>
                  </a:lnTo>
                  <a:lnTo>
                    <a:pt x="1326" y="1023"/>
                  </a:lnTo>
                  <a:lnTo>
                    <a:pt x="1284" y="1048"/>
                  </a:lnTo>
                  <a:lnTo>
                    <a:pt x="1202" y="1030"/>
                  </a:lnTo>
                  <a:lnTo>
                    <a:pt x="1176" y="1018"/>
                  </a:lnTo>
                  <a:lnTo>
                    <a:pt x="1143" y="1051"/>
                  </a:lnTo>
                  <a:lnTo>
                    <a:pt x="1129" y="1107"/>
                  </a:lnTo>
                  <a:lnTo>
                    <a:pt x="1172" y="1171"/>
                  </a:lnTo>
                  <a:lnTo>
                    <a:pt x="1143" y="1201"/>
                  </a:lnTo>
                  <a:lnTo>
                    <a:pt x="1104" y="1226"/>
                  </a:lnTo>
                  <a:lnTo>
                    <a:pt x="1044" y="1300"/>
                  </a:lnTo>
                  <a:lnTo>
                    <a:pt x="967" y="1334"/>
                  </a:lnTo>
                  <a:lnTo>
                    <a:pt x="841" y="1347"/>
                  </a:lnTo>
                  <a:lnTo>
                    <a:pt x="825" y="1345"/>
                  </a:lnTo>
                  <a:lnTo>
                    <a:pt x="679" y="1407"/>
                  </a:lnTo>
                  <a:lnTo>
                    <a:pt x="608" y="1448"/>
                  </a:lnTo>
                  <a:lnTo>
                    <a:pt x="590" y="1438"/>
                  </a:lnTo>
                  <a:lnTo>
                    <a:pt x="583" y="1420"/>
                  </a:lnTo>
                  <a:lnTo>
                    <a:pt x="492" y="1414"/>
                  </a:lnTo>
                  <a:lnTo>
                    <a:pt x="391" y="1382"/>
                  </a:lnTo>
                  <a:lnTo>
                    <a:pt x="363" y="1350"/>
                  </a:lnTo>
                  <a:lnTo>
                    <a:pt x="212" y="1332"/>
                  </a:lnTo>
                  <a:lnTo>
                    <a:pt x="184" y="1345"/>
                  </a:lnTo>
                  <a:lnTo>
                    <a:pt x="2" y="1327"/>
                  </a:lnTo>
                  <a:lnTo>
                    <a:pt x="0" y="1354"/>
                  </a:lnTo>
                  <a:lnTo>
                    <a:pt x="12" y="1398"/>
                  </a:lnTo>
                  <a:lnTo>
                    <a:pt x="4" y="1465"/>
                  </a:lnTo>
                  <a:lnTo>
                    <a:pt x="56" y="1542"/>
                  </a:lnTo>
                  <a:lnTo>
                    <a:pt x="85" y="1560"/>
                  </a:lnTo>
                  <a:lnTo>
                    <a:pt x="127" y="1527"/>
                  </a:lnTo>
                  <a:lnTo>
                    <a:pt x="214" y="1527"/>
                  </a:lnTo>
                  <a:lnTo>
                    <a:pt x="236" y="1534"/>
                  </a:lnTo>
                  <a:lnTo>
                    <a:pt x="249" y="1555"/>
                  </a:lnTo>
                  <a:lnTo>
                    <a:pt x="240" y="1576"/>
                  </a:lnTo>
                  <a:lnTo>
                    <a:pt x="190" y="1616"/>
                  </a:lnTo>
                  <a:lnTo>
                    <a:pt x="195" y="1636"/>
                  </a:lnTo>
                  <a:lnTo>
                    <a:pt x="253" y="1678"/>
                  </a:lnTo>
                  <a:lnTo>
                    <a:pt x="274" y="1678"/>
                  </a:lnTo>
                  <a:lnTo>
                    <a:pt x="282" y="1688"/>
                  </a:lnTo>
                  <a:lnTo>
                    <a:pt x="277" y="1706"/>
                  </a:lnTo>
                  <a:lnTo>
                    <a:pt x="312" y="1734"/>
                  </a:lnTo>
                  <a:lnTo>
                    <a:pt x="394" y="1744"/>
                  </a:lnTo>
                  <a:lnTo>
                    <a:pt x="430" y="1736"/>
                  </a:lnTo>
                  <a:lnTo>
                    <a:pt x="481" y="1686"/>
                  </a:lnTo>
                  <a:lnTo>
                    <a:pt x="541" y="1690"/>
                  </a:lnTo>
                  <a:lnTo>
                    <a:pt x="566" y="1729"/>
                  </a:lnTo>
                  <a:lnTo>
                    <a:pt x="552" y="1761"/>
                  </a:lnTo>
                  <a:lnTo>
                    <a:pt x="554" y="1782"/>
                  </a:lnTo>
                  <a:lnTo>
                    <a:pt x="523" y="1802"/>
                  </a:lnTo>
                  <a:lnTo>
                    <a:pt x="510" y="1819"/>
                  </a:lnTo>
                  <a:lnTo>
                    <a:pt x="514" y="1860"/>
                  </a:lnTo>
                  <a:lnTo>
                    <a:pt x="571" y="1902"/>
                  </a:lnTo>
                  <a:lnTo>
                    <a:pt x="596" y="1893"/>
                  </a:lnTo>
                </a:path>
              </a:pathLst>
            </a:custGeom>
            <a:grp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5" name="Freeform 6"/>
            <p:cNvSpPr/>
            <p:nvPr/>
          </p:nvSpPr>
          <p:spPr bwMode="auto">
            <a:xfrm>
              <a:off x="585473" y="2373757"/>
              <a:ext cx="1954421" cy="1449579"/>
            </a:xfrm>
            <a:custGeom>
              <a:avLst/>
              <a:gdLst>
                <a:gd name="T0" fmla="*/ 1441331 w 1922"/>
                <a:gd name="T1" fmla="*/ 53535 h 1456"/>
                <a:gd name="T2" fmla="*/ 1505852 w 1922"/>
                <a:gd name="T3" fmla="*/ 131695 h 1456"/>
                <a:gd name="T4" fmla="*/ 1596619 w 1922"/>
                <a:gd name="T5" fmla="*/ 189512 h 1456"/>
                <a:gd name="T6" fmla="*/ 1675356 w 1922"/>
                <a:gd name="T7" fmla="*/ 341550 h 1456"/>
                <a:gd name="T8" fmla="*/ 1631613 w 1922"/>
                <a:gd name="T9" fmla="*/ 457185 h 1456"/>
                <a:gd name="T10" fmla="*/ 1860170 w 1922"/>
                <a:gd name="T11" fmla="*/ 557830 h 1456"/>
                <a:gd name="T12" fmla="*/ 2018738 w 1922"/>
                <a:gd name="T13" fmla="*/ 671323 h 1456"/>
                <a:gd name="T14" fmla="*/ 2100756 w 1922"/>
                <a:gd name="T15" fmla="*/ 843704 h 1456"/>
                <a:gd name="T16" fmla="*/ 2041703 w 1922"/>
                <a:gd name="T17" fmla="*/ 918652 h 1456"/>
                <a:gd name="T18" fmla="*/ 1829550 w 1922"/>
                <a:gd name="T19" fmla="*/ 1033216 h 1456"/>
                <a:gd name="T20" fmla="*/ 1798930 w 1922"/>
                <a:gd name="T21" fmla="*/ 1213092 h 1456"/>
                <a:gd name="T22" fmla="*/ 1498197 w 1922"/>
                <a:gd name="T23" fmla="*/ 1300889 h 1456"/>
                <a:gd name="T24" fmla="*/ 1551782 w 1922"/>
                <a:gd name="T25" fmla="*/ 1463634 h 1456"/>
                <a:gd name="T26" fmla="*/ 1518975 w 1922"/>
                <a:gd name="T27" fmla="*/ 1516097 h 1456"/>
                <a:gd name="T28" fmla="*/ 1475232 w 1922"/>
                <a:gd name="T29" fmla="*/ 1557854 h 1456"/>
                <a:gd name="T30" fmla="*/ 1356032 w 1922"/>
                <a:gd name="T31" fmla="*/ 1527875 h 1456"/>
                <a:gd name="T32" fmla="*/ 1151534 w 1922"/>
                <a:gd name="T33" fmla="*/ 1500037 h 1456"/>
                <a:gd name="T34" fmla="*/ 945942 w 1922"/>
                <a:gd name="T35" fmla="*/ 1535370 h 1456"/>
                <a:gd name="T36" fmla="*/ 786280 w 1922"/>
                <a:gd name="T37" fmla="*/ 1510744 h 1456"/>
                <a:gd name="T38" fmla="*/ 604747 w 1922"/>
                <a:gd name="T39" fmla="*/ 1525734 h 1456"/>
                <a:gd name="T40" fmla="*/ 501951 w 1922"/>
                <a:gd name="T41" fmla="*/ 1476482 h 1456"/>
                <a:gd name="T42" fmla="*/ 392593 w 1922"/>
                <a:gd name="T43" fmla="*/ 1403675 h 1456"/>
                <a:gd name="T44" fmla="*/ 159662 w 1922"/>
                <a:gd name="T45" fmla="*/ 1361918 h 1456"/>
                <a:gd name="T46" fmla="*/ 129042 w 1922"/>
                <a:gd name="T47" fmla="*/ 1273051 h 1456"/>
                <a:gd name="T48" fmla="*/ 80925 w 1922"/>
                <a:gd name="T49" fmla="*/ 1210951 h 1456"/>
                <a:gd name="T50" fmla="*/ 44837 w 1922"/>
                <a:gd name="T51" fmla="*/ 1149921 h 1456"/>
                <a:gd name="T52" fmla="*/ 77644 w 1922"/>
                <a:gd name="T53" fmla="*/ 1078185 h 1456"/>
                <a:gd name="T54" fmla="*/ 9842 w 1922"/>
                <a:gd name="T55" fmla="*/ 991459 h 1456"/>
                <a:gd name="T56" fmla="*/ 7655 w 1922"/>
                <a:gd name="T57" fmla="*/ 899380 h 1456"/>
                <a:gd name="T58" fmla="*/ 48117 w 1922"/>
                <a:gd name="T59" fmla="*/ 838350 h 1456"/>
                <a:gd name="T60" fmla="*/ 165130 w 1922"/>
                <a:gd name="T61" fmla="*/ 798735 h 1456"/>
                <a:gd name="T62" fmla="*/ 221996 w 1922"/>
                <a:gd name="T63" fmla="*/ 803018 h 1456"/>
                <a:gd name="T64" fmla="*/ 291984 w 1922"/>
                <a:gd name="T65" fmla="*/ 835138 h 1456"/>
                <a:gd name="T66" fmla="*/ 501951 w 1922"/>
                <a:gd name="T67" fmla="*/ 763402 h 1456"/>
                <a:gd name="T68" fmla="*/ 683484 w 1922"/>
                <a:gd name="T69" fmla="*/ 648838 h 1456"/>
                <a:gd name="T70" fmla="*/ 739256 w 1922"/>
                <a:gd name="T71" fmla="*/ 599587 h 1456"/>
                <a:gd name="T72" fmla="*/ 707543 w 1922"/>
                <a:gd name="T73" fmla="*/ 406862 h 1456"/>
                <a:gd name="T74" fmla="*/ 868298 w 1922"/>
                <a:gd name="T75" fmla="*/ 373671 h 1456"/>
                <a:gd name="T76" fmla="*/ 937193 w 1922"/>
                <a:gd name="T77" fmla="*/ 406862 h 1456"/>
                <a:gd name="T78" fmla="*/ 1019211 w 1922"/>
                <a:gd name="T79" fmla="*/ 195936 h 1456"/>
                <a:gd name="T80" fmla="*/ 1146066 w 1922"/>
                <a:gd name="T81" fmla="*/ 221633 h 1456"/>
                <a:gd name="T82" fmla="*/ 1254330 w 1922"/>
                <a:gd name="T83" fmla="*/ 98504 h 1456"/>
                <a:gd name="T84" fmla="*/ 1353845 w 1922"/>
                <a:gd name="T85" fmla="*/ 43898 h 1456"/>
                <a:gd name="T86" fmla="*/ 1432582 w 1922"/>
                <a:gd name="T87" fmla="*/ 13919 h 145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922" h="1456">
                  <a:moveTo>
                    <a:pt x="1310" y="13"/>
                  </a:moveTo>
                  <a:lnTo>
                    <a:pt x="1333" y="13"/>
                  </a:lnTo>
                  <a:lnTo>
                    <a:pt x="1318" y="50"/>
                  </a:lnTo>
                  <a:lnTo>
                    <a:pt x="1337" y="71"/>
                  </a:lnTo>
                  <a:lnTo>
                    <a:pt x="1337" y="87"/>
                  </a:lnTo>
                  <a:lnTo>
                    <a:pt x="1377" y="123"/>
                  </a:lnTo>
                  <a:lnTo>
                    <a:pt x="1387" y="152"/>
                  </a:lnTo>
                  <a:lnTo>
                    <a:pt x="1439" y="158"/>
                  </a:lnTo>
                  <a:lnTo>
                    <a:pt x="1460" y="177"/>
                  </a:lnTo>
                  <a:lnTo>
                    <a:pt x="1473" y="177"/>
                  </a:lnTo>
                  <a:lnTo>
                    <a:pt x="1503" y="239"/>
                  </a:lnTo>
                  <a:lnTo>
                    <a:pt x="1532" y="319"/>
                  </a:lnTo>
                  <a:lnTo>
                    <a:pt x="1517" y="363"/>
                  </a:lnTo>
                  <a:lnTo>
                    <a:pt x="1520" y="380"/>
                  </a:lnTo>
                  <a:lnTo>
                    <a:pt x="1492" y="427"/>
                  </a:lnTo>
                  <a:lnTo>
                    <a:pt x="1499" y="467"/>
                  </a:lnTo>
                  <a:lnTo>
                    <a:pt x="1597" y="506"/>
                  </a:lnTo>
                  <a:lnTo>
                    <a:pt x="1701" y="521"/>
                  </a:lnTo>
                  <a:lnTo>
                    <a:pt x="1809" y="596"/>
                  </a:lnTo>
                  <a:lnTo>
                    <a:pt x="1844" y="606"/>
                  </a:lnTo>
                  <a:lnTo>
                    <a:pt x="1846" y="627"/>
                  </a:lnTo>
                  <a:lnTo>
                    <a:pt x="1869" y="674"/>
                  </a:lnTo>
                  <a:lnTo>
                    <a:pt x="1891" y="735"/>
                  </a:lnTo>
                  <a:lnTo>
                    <a:pt x="1921" y="788"/>
                  </a:lnTo>
                  <a:lnTo>
                    <a:pt x="1904" y="807"/>
                  </a:lnTo>
                  <a:lnTo>
                    <a:pt x="1904" y="843"/>
                  </a:lnTo>
                  <a:lnTo>
                    <a:pt x="1867" y="858"/>
                  </a:lnTo>
                  <a:lnTo>
                    <a:pt x="1774" y="897"/>
                  </a:lnTo>
                  <a:lnTo>
                    <a:pt x="1715" y="945"/>
                  </a:lnTo>
                  <a:lnTo>
                    <a:pt x="1673" y="965"/>
                  </a:lnTo>
                  <a:lnTo>
                    <a:pt x="1666" y="995"/>
                  </a:lnTo>
                  <a:lnTo>
                    <a:pt x="1678" y="1138"/>
                  </a:lnTo>
                  <a:lnTo>
                    <a:pt x="1645" y="1133"/>
                  </a:lnTo>
                  <a:lnTo>
                    <a:pt x="1629" y="1145"/>
                  </a:lnTo>
                  <a:lnTo>
                    <a:pt x="1402" y="1189"/>
                  </a:lnTo>
                  <a:lnTo>
                    <a:pt x="1370" y="1215"/>
                  </a:lnTo>
                  <a:lnTo>
                    <a:pt x="1375" y="1275"/>
                  </a:lnTo>
                  <a:lnTo>
                    <a:pt x="1441" y="1332"/>
                  </a:lnTo>
                  <a:lnTo>
                    <a:pt x="1419" y="1367"/>
                  </a:lnTo>
                  <a:lnTo>
                    <a:pt x="1387" y="1383"/>
                  </a:lnTo>
                  <a:lnTo>
                    <a:pt x="1382" y="1401"/>
                  </a:lnTo>
                  <a:lnTo>
                    <a:pt x="1389" y="1416"/>
                  </a:lnTo>
                  <a:lnTo>
                    <a:pt x="1407" y="1416"/>
                  </a:lnTo>
                  <a:lnTo>
                    <a:pt x="1417" y="1429"/>
                  </a:lnTo>
                  <a:lnTo>
                    <a:pt x="1349" y="1455"/>
                  </a:lnTo>
                  <a:lnTo>
                    <a:pt x="1310" y="1439"/>
                  </a:lnTo>
                  <a:lnTo>
                    <a:pt x="1291" y="1427"/>
                  </a:lnTo>
                  <a:lnTo>
                    <a:pt x="1240" y="1427"/>
                  </a:lnTo>
                  <a:lnTo>
                    <a:pt x="1151" y="1387"/>
                  </a:lnTo>
                  <a:lnTo>
                    <a:pt x="1097" y="1387"/>
                  </a:lnTo>
                  <a:lnTo>
                    <a:pt x="1053" y="1401"/>
                  </a:lnTo>
                  <a:lnTo>
                    <a:pt x="1004" y="1401"/>
                  </a:lnTo>
                  <a:lnTo>
                    <a:pt x="927" y="1441"/>
                  </a:lnTo>
                  <a:lnTo>
                    <a:pt x="865" y="1434"/>
                  </a:lnTo>
                  <a:lnTo>
                    <a:pt x="802" y="1455"/>
                  </a:lnTo>
                  <a:lnTo>
                    <a:pt x="752" y="1439"/>
                  </a:lnTo>
                  <a:lnTo>
                    <a:pt x="719" y="1411"/>
                  </a:lnTo>
                  <a:lnTo>
                    <a:pt x="638" y="1401"/>
                  </a:lnTo>
                  <a:lnTo>
                    <a:pt x="583" y="1437"/>
                  </a:lnTo>
                  <a:lnTo>
                    <a:pt x="553" y="1425"/>
                  </a:lnTo>
                  <a:lnTo>
                    <a:pt x="529" y="1405"/>
                  </a:lnTo>
                  <a:lnTo>
                    <a:pt x="470" y="1389"/>
                  </a:lnTo>
                  <a:lnTo>
                    <a:pt x="459" y="1379"/>
                  </a:lnTo>
                  <a:lnTo>
                    <a:pt x="435" y="1378"/>
                  </a:lnTo>
                  <a:lnTo>
                    <a:pt x="398" y="1319"/>
                  </a:lnTo>
                  <a:lnTo>
                    <a:pt x="359" y="1311"/>
                  </a:lnTo>
                  <a:lnTo>
                    <a:pt x="267" y="1341"/>
                  </a:lnTo>
                  <a:lnTo>
                    <a:pt x="226" y="1332"/>
                  </a:lnTo>
                  <a:lnTo>
                    <a:pt x="146" y="1272"/>
                  </a:lnTo>
                  <a:lnTo>
                    <a:pt x="123" y="1270"/>
                  </a:lnTo>
                  <a:lnTo>
                    <a:pt x="105" y="1229"/>
                  </a:lnTo>
                  <a:lnTo>
                    <a:pt x="118" y="1189"/>
                  </a:lnTo>
                  <a:lnTo>
                    <a:pt x="113" y="1170"/>
                  </a:lnTo>
                  <a:lnTo>
                    <a:pt x="83" y="1150"/>
                  </a:lnTo>
                  <a:lnTo>
                    <a:pt x="74" y="1131"/>
                  </a:lnTo>
                  <a:lnTo>
                    <a:pt x="11" y="1096"/>
                  </a:lnTo>
                  <a:lnTo>
                    <a:pt x="11" y="1086"/>
                  </a:lnTo>
                  <a:lnTo>
                    <a:pt x="41" y="1074"/>
                  </a:lnTo>
                  <a:lnTo>
                    <a:pt x="58" y="1084"/>
                  </a:lnTo>
                  <a:lnTo>
                    <a:pt x="76" y="1067"/>
                  </a:lnTo>
                  <a:lnTo>
                    <a:pt x="71" y="1007"/>
                  </a:lnTo>
                  <a:lnTo>
                    <a:pt x="76" y="958"/>
                  </a:lnTo>
                  <a:lnTo>
                    <a:pt x="37" y="918"/>
                  </a:lnTo>
                  <a:lnTo>
                    <a:pt x="9" y="926"/>
                  </a:lnTo>
                  <a:lnTo>
                    <a:pt x="0" y="897"/>
                  </a:lnTo>
                  <a:lnTo>
                    <a:pt x="14" y="866"/>
                  </a:lnTo>
                  <a:lnTo>
                    <a:pt x="7" y="840"/>
                  </a:lnTo>
                  <a:lnTo>
                    <a:pt x="34" y="815"/>
                  </a:lnTo>
                  <a:lnTo>
                    <a:pt x="44" y="804"/>
                  </a:lnTo>
                  <a:lnTo>
                    <a:pt x="44" y="783"/>
                  </a:lnTo>
                  <a:lnTo>
                    <a:pt x="81" y="766"/>
                  </a:lnTo>
                  <a:lnTo>
                    <a:pt x="118" y="758"/>
                  </a:lnTo>
                  <a:lnTo>
                    <a:pt x="151" y="746"/>
                  </a:lnTo>
                  <a:lnTo>
                    <a:pt x="177" y="753"/>
                  </a:lnTo>
                  <a:lnTo>
                    <a:pt x="197" y="746"/>
                  </a:lnTo>
                  <a:lnTo>
                    <a:pt x="203" y="750"/>
                  </a:lnTo>
                  <a:lnTo>
                    <a:pt x="207" y="776"/>
                  </a:lnTo>
                  <a:lnTo>
                    <a:pt x="224" y="783"/>
                  </a:lnTo>
                  <a:lnTo>
                    <a:pt x="267" y="780"/>
                  </a:lnTo>
                  <a:lnTo>
                    <a:pt x="314" y="728"/>
                  </a:lnTo>
                  <a:lnTo>
                    <a:pt x="410" y="748"/>
                  </a:lnTo>
                  <a:lnTo>
                    <a:pt x="459" y="713"/>
                  </a:lnTo>
                  <a:lnTo>
                    <a:pt x="602" y="681"/>
                  </a:lnTo>
                  <a:lnTo>
                    <a:pt x="611" y="660"/>
                  </a:lnTo>
                  <a:lnTo>
                    <a:pt x="625" y="606"/>
                  </a:lnTo>
                  <a:lnTo>
                    <a:pt x="664" y="575"/>
                  </a:lnTo>
                  <a:lnTo>
                    <a:pt x="676" y="575"/>
                  </a:lnTo>
                  <a:lnTo>
                    <a:pt x="676" y="560"/>
                  </a:lnTo>
                  <a:lnTo>
                    <a:pt x="680" y="422"/>
                  </a:lnTo>
                  <a:lnTo>
                    <a:pt x="686" y="394"/>
                  </a:lnTo>
                  <a:lnTo>
                    <a:pt x="647" y="380"/>
                  </a:lnTo>
                  <a:lnTo>
                    <a:pt x="645" y="370"/>
                  </a:lnTo>
                  <a:lnTo>
                    <a:pt x="686" y="358"/>
                  </a:lnTo>
                  <a:lnTo>
                    <a:pt x="794" y="349"/>
                  </a:lnTo>
                  <a:lnTo>
                    <a:pt x="807" y="370"/>
                  </a:lnTo>
                  <a:lnTo>
                    <a:pt x="848" y="380"/>
                  </a:lnTo>
                  <a:lnTo>
                    <a:pt x="857" y="380"/>
                  </a:lnTo>
                  <a:lnTo>
                    <a:pt x="872" y="362"/>
                  </a:lnTo>
                  <a:lnTo>
                    <a:pt x="853" y="344"/>
                  </a:lnTo>
                  <a:lnTo>
                    <a:pt x="932" y="183"/>
                  </a:lnTo>
                  <a:lnTo>
                    <a:pt x="944" y="172"/>
                  </a:lnTo>
                  <a:lnTo>
                    <a:pt x="1016" y="207"/>
                  </a:lnTo>
                  <a:lnTo>
                    <a:pt x="1048" y="207"/>
                  </a:lnTo>
                  <a:lnTo>
                    <a:pt x="1063" y="227"/>
                  </a:lnTo>
                  <a:lnTo>
                    <a:pt x="1129" y="207"/>
                  </a:lnTo>
                  <a:lnTo>
                    <a:pt x="1147" y="92"/>
                  </a:lnTo>
                  <a:lnTo>
                    <a:pt x="1175" y="74"/>
                  </a:lnTo>
                  <a:lnTo>
                    <a:pt x="1214" y="71"/>
                  </a:lnTo>
                  <a:lnTo>
                    <a:pt x="1238" y="41"/>
                  </a:lnTo>
                  <a:lnTo>
                    <a:pt x="1245" y="13"/>
                  </a:lnTo>
                  <a:lnTo>
                    <a:pt x="1265" y="0"/>
                  </a:lnTo>
                  <a:lnTo>
                    <a:pt x="1310" y="13"/>
                  </a:lnTo>
                </a:path>
              </a:pathLst>
            </a:custGeom>
            <a:grp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6" name="Freeform 7"/>
            <p:cNvSpPr/>
            <p:nvPr/>
          </p:nvSpPr>
          <p:spPr bwMode="auto">
            <a:xfrm>
              <a:off x="4413127" y="2903695"/>
              <a:ext cx="555032" cy="528461"/>
            </a:xfrm>
            <a:custGeom>
              <a:avLst/>
              <a:gdLst>
                <a:gd name="T0" fmla="*/ 493423 w 548"/>
                <a:gd name="T1" fmla="*/ 394611 h 530"/>
                <a:gd name="T2" fmla="*/ 553331 w 548"/>
                <a:gd name="T3" fmla="*/ 301319 h 530"/>
                <a:gd name="T4" fmla="*/ 595811 w 548"/>
                <a:gd name="T5" fmla="*/ 256282 h 530"/>
                <a:gd name="T6" fmla="*/ 590365 w 548"/>
                <a:gd name="T7" fmla="*/ 211245 h 530"/>
                <a:gd name="T8" fmla="*/ 547884 w 548"/>
                <a:gd name="T9" fmla="*/ 164064 h 530"/>
                <a:gd name="T10" fmla="*/ 541349 w 548"/>
                <a:gd name="T11" fmla="*/ 125460 h 530"/>
                <a:gd name="T12" fmla="*/ 467281 w 548"/>
                <a:gd name="T13" fmla="*/ 23591 h 530"/>
                <a:gd name="T14" fmla="*/ 460746 w 548"/>
                <a:gd name="T15" fmla="*/ 34314 h 530"/>
                <a:gd name="T16" fmla="*/ 447675 w 548"/>
                <a:gd name="T17" fmla="*/ 48254 h 530"/>
                <a:gd name="T18" fmla="*/ 416087 w 548"/>
                <a:gd name="T19" fmla="*/ 13940 h 530"/>
                <a:gd name="T20" fmla="*/ 367072 w 548"/>
                <a:gd name="T21" fmla="*/ 0 h 530"/>
                <a:gd name="T22" fmla="*/ 367072 w 548"/>
                <a:gd name="T23" fmla="*/ 13940 h 530"/>
                <a:gd name="T24" fmla="*/ 367072 w 548"/>
                <a:gd name="T25" fmla="*/ 34314 h 530"/>
                <a:gd name="T26" fmla="*/ 348555 w 548"/>
                <a:gd name="T27" fmla="*/ 50399 h 530"/>
                <a:gd name="T28" fmla="*/ 308253 w 548"/>
                <a:gd name="T29" fmla="*/ 87930 h 530"/>
                <a:gd name="T30" fmla="*/ 267951 w 548"/>
                <a:gd name="T31" fmla="*/ 87930 h 530"/>
                <a:gd name="T32" fmla="*/ 252702 w 548"/>
                <a:gd name="T33" fmla="*/ 114737 h 530"/>
                <a:gd name="T34" fmla="*/ 237453 w 548"/>
                <a:gd name="T35" fmla="*/ 114737 h 530"/>
                <a:gd name="T36" fmla="*/ 208044 w 548"/>
                <a:gd name="T37" fmla="*/ 143690 h 530"/>
                <a:gd name="T38" fmla="*/ 190616 w 548"/>
                <a:gd name="T39" fmla="*/ 143690 h 530"/>
                <a:gd name="T40" fmla="*/ 156850 w 548"/>
                <a:gd name="T41" fmla="*/ 178004 h 530"/>
                <a:gd name="T42" fmla="*/ 136154 w 548"/>
                <a:gd name="T43" fmla="*/ 183365 h 530"/>
                <a:gd name="T44" fmla="*/ 89317 w 548"/>
                <a:gd name="T45" fmla="*/ 251993 h 530"/>
                <a:gd name="T46" fmla="*/ 59908 w 548"/>
                <a:gd name="T47" fmla="*/ 210173 h 530"/>
                <a:gd name="T48" fmla="*/ 28320 w 548"/>
                <a:gd name="T49" fmla="*/ 188727 h 530"/>
                <a:gd name="T50" fmla="*/ 13071 w 548"/>
                <a:gd name="T51" fmla="*/ 203739 h 530"/>
                <a:gd name="T52" fmla="*/ 30499 w 548"/>
                <a:gd name="T53" fmla="*/ 297030 h 530"/>
                <a:gd name="T54" fmla="*/ 15249 w 548"/>
                <a:gd name="T55" fmla="*/ 329200 h 530"/>
                <a:gd name="T56" fmla="*/ 0 w 548"/>
                <a:gd name="T57" fmla="*/ 375309 h 530"/>
                <a:gd name="T58" fmla="*/ 45748 w 548"/>
                <a:gd name="T59" fmla="*/ 404261 h 530"/>
                <a:gd name="T60" fmla="*/ 67532 w 548"/>
                <a:gd name="T61" fmla="*/ 407478 h 530"/>
                <a:gd name="T62" fmla="*/ 100209 w 548"/>
                <a:gd name="T63" fmla="*/ 451443 h 530"/>
                <a:gd name="T64" fmla="*/ 125262 w 548"/>
                <a:gd name="T65" fmla="*/ 438575 h 530"/>
                <a:gd name="T66" fmla="*/ 162296 w 548"/>
                <a:gd name="T67" fmla="*/ 394611 h 530"/>
                <a:gd name="T68" fmla="*/ 198241 w 548"/>
                <a:gd name="T69" fmla="*/ 330272 h 530"/>
                <a:gd name="T70" fmla="*/ 261416 w 548"/>
                <a:gd name="T71" fmla="*/ 317404 h 530"/>
                <a:gd name="T72" fmla="*/ 300628 w 548"/>
                <a:gd name="T73" fmla="*/ 356007 h 530"/>
                <a:gd name="T74" fmla="*/ 273398 w 548"/>
                <a:gd name="T75" fmla="*/ 420346 h 530"/>
                <a:gd name="T76" fmla="*/ 237453 w 548"/>
                <a:gd name="T77" fmla="*/ 477179 h 530"/>
                <a:gd name="T78" fmla="*/ 267951 w 548"/>
                <a:gd name="T79" fmla="*/ 500769 h 530"/>
                <a:gd name="T80" fmla="*/ 267951 w 548"/>
                <a:gd name="T81" fmla="*/ 529722 h 530"/>
                <a:gd name="T82" fmla="*/ 242899 w 548"/>
                <a:gd name="T83" fmla="*/ 555457 h 530"/>
                <a:gd name="T84" fmla="*/ 248345 w 548"/>
                <a:gd name="T85" fmla="*/ 567253 h 530"/>
                <a:gd name="T86" fmla="*/ 293004 w 548"/>
                <a:gd name="T87" fmla="*/ 543662 h 530"/>
                <a:gd name="T88" fmla="*/ 359447 w 548"/>
                <a:gd name="T89" fmla="*/ 455732 h 530"/>
                <a:gd name="T90" fmla="*/ 460746 w 548"/>
                <a:gd name="T91" fmla="*/ 401044 h 530"/>
                <a:gd name="T92" fmla="*/ 493423 w 548"/>
                <a:gd name="T93" fmla="*/ 394611 h 5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48" h="530">
                  <a:moveTo>
                    <a:pt x="453" y="368"/>
                  </a:moveTo>
                  <a:lnTo>
                    <a:pt x="508" y="281"/>
                  </a:lnTo>
                  <a:lnTo>
                    <a:pt x="547" y="239"/>
                  </a:lnTo>
                  <a:lnTo>
                    <a:pt x="542" y="197"/>
                  </a:lnTo>
                  <a:lnTo>
                    <a:pt x="503" y="153"/>
                  </a:lnTo>
                  <a:lnTo>
                    <a:pt x="497" y="117"/>
                  </a:lnTo>
                  <a:lnTo>
                    <a:pt x="429" y="22"/>
                  </a:lnTo>
                  <a:lnTo>
                    <a:pt x="423" y="32"/>
                  </a:lnTo>
                  <a:lnTo>
                    <a:pt x="411" y="45"/>
                  </a:lnTo>
                  <a:lnTo>
                    <a:pt x="382" y="13"/>
                  </a:lnTo>
                  <a:lnTo>
                    <a:pt x="337" y="0"/>
                  </a:lnTo>
                  <a:lnTo>
                    <a:pt x="337" y="13"/>
                  </a:lnTo>
                  <a:lnTo>
                    <a:pt x="337" y="32"/>
                  </a:lnTo>
                  <a:lnTo>
                    <a:pt x="320" y="47"/>
                  </a:lnTo>
                  <a:lnTo>
                    <a:pt x="283" y="82"/>
                  </a:lnTo>
                  <a:lnTo>
                    <a:pt x="246" y="82"/>
                  </a:lnTo>
                  <a:lnTo>
                    <a:pt x="232" y="107"/>
                  </a:lnTo>
                  <a:lnTo>
                    <a:pt x="218" y="107"/>
                  </a:lnTo>
                  <a:lnTo>
                    <a:pt x="191" y="134"/>
                  </a:lnTo>
                  <a:lnTo>
                    <a:pt x="175" y="134"/>
                  </a:lnTo>
                  <a:lnTo>
                    <a:pt x="144" y="166"/>
                  </a:lnTo>
                  <a:lnTo>
                    <a:pt x="125" y="171"/>
                  </a:lnTo>
                  <a:lnTo>
                    <a:pt x="82" y="235"/>
                  </a:lnTo>
                  <a:lnTo>
                    <a:pt x="55" y="196"/>
                  </a:lnTo>
                  <a:lnTo>
                    <a:pt x="26" y="176"/>
                  </a:lnTo>
                  <a:lnTo>
                    <a:pt x="12" y="190"/>
                  </a:lnTo>
                  <a:lnTo>
                    <a:pt x="28" y="277"/>
                  </a:lnTo>
                  <a:lnTo>
                    <a:pt x="14" y="307"/>
                  </a:lnTo>
                  <a:lnTo>
                    <a:pt x="0" y="350"/>
                  </a:lnTo>
                  <a:lnTo>
                    <a:pt x="42" y="377"/>
                  </a:lnTo>
                  <a:lnTo>
                    <a:pt x="62" y="380"/>
                  </a:lnTo>
                  <a:lnTo>
                    <a:pt x="92" y="421"/>
                  </a:lnTo>
                  <a:lnTo>
                    <a:pt x="115" y="409"/>
                  </a:lnTo>
                  <a:lnTo>
                    <a:pt x="149" y="368"/>
                  </a:lnTo>
                  <a:lnTo>
                    <a:pt x="182" y="308"/>
                  </a:lnTo>
                  <a:lnTo>
                    <a:pt x="240" y="296"/>
                  </a:lnTo>
                  <a:lnTo>
                    <a:pt x="276" y="332"/>
                  </a:lnTo>
                  <a:lnTo>
                    <a:pt x="251" y="392"/>
                  </a:lnTo>
                  <a:lnTo>
                    <a:pt x="218" y="445"/>
                  </a:lnTo>
                  <a:lnTo>
                    <a:pt x="246" y="467"/>
                  </a:lnTo>
                  <a:lnTo>
                    <a:pt x="246" y="494"/>
                  </a:lnTo>
                  <a:lnTo>
                    <a:pt x="223" y="518"/>
                  </a:lnTo>
                  <a:lnTo>
                    <a:pt x="228" y="529"/>
                  </a:lnTo>
                  <a:lnTo>
                    <a:pt x="269" y="507"/>
                  </a:lnTo>
                  <a:lnTo>
                    <a:pt x="330" y="425"/>
                  </a:lnTo>
                  <a:lnTo>
                    <a:pt x="423" y="374"/>
                  </a:lnTo>
                  <a:lnTo>
                    <a:pt x="453" y="368"/>
                  </a:lnTo>
                </a:path>
              </a:pathLst>
            </a:custGeom>
            <a:grp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7" name="Freeform 8"/>
            <p:cNvSpPr/>
            <p:nvPr/>
          </p:nvSpPr>
          <p:spPr bwMode="auto">
            <a:xfrm>
              <a:off x="4547457" y="2605512"/>
              <a:ext cx="808929" cy="538794"/>
            </a:xfrm>
            <a:custGeom>
              <a:avLst/>
              <a:gdLst>
                <a:gd name="T0" fmla="*/ 842524 w 793"/>
                <a:gd name="T1" fmla="*/ 158809 h 540"/>
                <a:gd name="T2" fmla="*/ 773411 w 793"/>
                <a:gd name="T3" fmla="*/ 145933 h 540"/>
                <a:gd name="T4" fmla="*/ 747082 w 793"/>
                <a:gd name="T5" fmla="*/ 142713 h 540"/>
                <a:gd name="T6" fmla="*/ 685648 w 793"/>
                <a:gd name="T7" fmla="*/ 174904 h 540"/>
                <a:gd name="T8" fmla="*/ 658222 w 793"/>
                <a:gd name="T9" fmla="*/ 191000 h 540"/>
                <a:gd name="T10" fmla="*/ 607758 w 793"/>
                <a:gd name="T11" fmla="*/ 154517 h 540"/>
                <a:gd name="T12" fmla="*/ 560586 w 793"/>
                <a:gd name="T13" fmla="*/ 115888 h 540"/>
                <a:gd name="T14" fmla="*/ 552906 w 793"/>
                <a:gd name="T15" fmla="*/ 167393 h 540"/>
                <a:gd name="T16" fmla="*/ 504637 w 793"/>
                <a:gd name="T17" fmla="*/ 115888 h 540"/>
                <a:gd name="T18" fmla="*/ 464046 w 793"/>
                <a:gd name="T19" fmla="*/ 75112 h 540"/>
                <a:gd name="T20" fmla="*/ 375187 w 793"/>
                <a:gd name="T21" fmla="*/ 75112 h 540"/>
                <a:gd name="T22" fmla="*/ 330208 w 793"/>
                <a:gd name="T23" fmla="*/ 41848 h 540"/>
                <a:gd name="T24" fmla="*/ 264386 w 793"/>
                <a:gd name="T25" fmla="*/ 65455 h 540"/>
                <a:gd name="T26" fmla="*/ 197467 w 793"/>
                <a:gd name="T27" fmla="*/ 48287 h 540"/>
                <a:gd name="T28" fmla="*/ 107510 w 793"/>
                <a:gd name="T29" fmla="*/ 9657 h 540"/>
                <a:gd name="T30" fmla="*/ 80084 w 793"/>
                <a:gd name="T31" fmla="*/ 70820 h 540"/>
                <a:gd name="T32" fmla="*/ 0 w 793"/>
                <a:gd name="T33" fmla="*/ 75112 h 540"/>
                <a:gd name="T34" fmla="*/ 42784 w 793"/>
                <a:gd name="T35" fmla="*/ 115888 h 540"/>
                <a:gd name="T36" fmla="*/ 48270 w 793"/>
                <a:gd name="T37" fmla="*/ 188854 h 540"/>
                <a:gd name="T38" fmla="*/ 72404 w 793"/>
                <a:gd name="T39" fmla="*/ 247871 h 540"/>
                <a:gd name="T40" fmla="*/ 142615 w 793"/>
                <a:gd name="T41" fmla="*/ 209242 h 540"/>
                <a:gd name="T42" fmla="*/ 197467 w 793"/>
                <a:gd name="T43" fmla="*/ 317618 h 540"/>
                <a:gd name="T44" fmla="*/ 228184 w 793"/>
                <a:gd name="T45" fmla="*/ 319764 h 540"/>
                <a:gd name="T46" fmla="*/ 310461 w 793"/>
                <a:gd name="T47" fmla="*/ 369123 h 540"/>
                <a:gd name="T48" fmla="*/ 330208 w 793"/>
                <a:gd name="T49" fmla="*/ 343371 h 540"/>
                <a:gd name="T50" fmla="*/ 411389 w 793"/>
                <a:gd name="T51" fmla="*/ 485011 h 540"/>
                <a:gd name="T52" fmla="*/ 458561 w 793"/>
                <a:gd name="T53" fmla="*/ 578365 h 540"/>
                <a:gd name="T54" fmla="*/ 529869 w 793"/>
                <a:gd name="T55" fmla="*/ 457112 h 540"/>
                <a:gd name="T56" fmla="*/ 585818 w 793"/>
                <a:gd name="T57" fmla="*/ 472135 h 540"/>
                <a:gd name="T58" fmla="*/ 668095 w 793"/>
                <a:gd name="T59" fmla="*/ 445309 h 540"/>
                <a:gd name="T60" fmla="*/ 648349 w 793"/>
                <a:gd name="T61" fmla="*/ 390584 h 540"/>
                <a:gd name="T62" fmla="*/ 728432 w 793"/>
                <a:gd name="T63" fmla="*/ 329421 h 540"/>
                <a:gd name="T64" fmla="*/ 761343 w 793"/>
                <a:gd name="T65" fmla="*/ 270404 h 540"/>
                <a:gd name="T66" fmla="*/ 785478 w 793"/>
                <a:gd name="T67" fmla="*/ 236067 h 540"/>
                <a:gd name="T68" fmla="*/ 817292 w 793"/>
                <a:gd name="T69" fmla="*/ 263966 h 540"/>
                <a:gd name="T70" fmla="*/ 868853 w 793"/>
                <a:gd name="T71" fmla="*/ 171685 h 54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793" h="540">
                  <a:moveTo>
                    <a:pt x="784" y="151"/>
                  </a:moveTo>
                  <a:lnTo>
                    <a:pt x="768" y="148"/>
                  </a:lnTo>
                  <a:lnTo>
                    <a:pt x="742" y="148"/>
                  </a:lnTo>
                  <a:lnTo>
                    <a:pt x="705" y="136"/>
                  </a:lnTo>
                  <a:lnTo>
                    <a:pt x="694" y="115"/>
                  </a:lnTo>
                  <a:lnTo>
                    <a:pt x="681" y="133"/>
                  </a:lnTo>
                  <a:lnTo>
                    <a:pt x="664" y="120"/>
                  </a:lnTo>
                  <a:lnTo>
                    <a:pt x="625" y="163"/>
                  </a:lnTo>
                  <a:lnTo>
                    <a:pt x="618" y="176"/>
                  </a:lnTo>
                  <a:lnTo>
                    <a:pt x="600" y="178"/>
                  </a:lnTo>
                  <a:lnTo>
                    <a:pt x="576" y="151"/>
                  </a:lnTo>
                  <a:lnTo>
                    <a:pt x="554" y="144"/>
                  </a:lnTo>
                  <a:lnTo>
                    <a:pt x="529" y="94"/>
                  </a:lnTo>
                  <a:lnTo>
                    <a:pt x="511" y="108"/>
                  </a:lnTo>
                  <a:lnTo>
                    <a:pt x="517" y="148"/>
                  </a:lnTo>
                  <a:lnTo>
                    <a:pt x="504" y="156"/>
                  </a:lnTo>
                  <a:lnTo>
                    <a:pt x="472" y="122"/>
                  </a:lnTo>
                  <a:lnTo>
                    <a:pt x="460" y="108"/>
                  </a:lnTo>
                  <a:lnTo>
                    <a:pt x="435" y="108"/>
                  </a:lnTo>
                  <a:lnTo>
                    <a:pt x="423" y="70"/>
                  </a:lnTo>
                  <a:lnTo>
                    <a:pt x="388" y="51"/>
                  </a:lnTo>
                  <a:lnTo>
                    <a:pt x="342" y="70"/>
                  </a:lnTo>
                  <a:lnTo>
                    <a:pt x="325" y="66"/>
                  </a:lnTo>
                  <a:lnTo>
                    <a:pt x="301" y="39"/>
                  </a:lnTo>
                  <a:lnTo>
                    <a:pt x="262" y="61"/>
                  </a:lnTo>
                  <a:lnTo>
                    <a:pt x="241" y="61"/>
                  </a:lnTo>
                  <a:lnTo>
                    <a:pt x="216" y="70"/>
                  </a:lnTo>
                  <a:lnTo>
                    <a:pt x="180" y="45"/>
                  </a:lnTo>
                  <a:lnTo>
                    <a:pt x="154" y="0"/>
                  </a:lnTo>
                  <a:lnTo>
                    <a:pt x="98" y="9"/>
                  </a:lnTo>
                  <a:lnTo>
                    <a:pt x="75" y="37"/>
                  </a:lnTo>
                  <a:lnTo>
                    <a:pt x="73" y="66"/>
                  </a:lnTo>
                  <a:lnTo>
                    <a:pt x="7" y="48"/>
                  </a:lnTo>
                  <a:lnTo>
                    <a:pt x="0" y="70"/>
                  </a:lnTo>
                  <a:lnTo>
                    <a:pt x="4" y="82"/>
                  </a:lnTo>
                  <a:lnTo>
                    <a:pt x="39" y="108"/>
                  </a:lnTo>
                  <a:lnTo>
                    <a:pt x="39" y="144"/>
                  </a:lnTo>
                  <a:lnTo>
                    <a:pt x="44" y="176"/>
                  </a:lnTo>
                  <a:lnTo>
                    <a:pt x="64" y="206"/>
                  </a:lnTo>
                  <a:lnTo>
                    <a:pt x="66" y="231"/>
                  </a:lnTo>
                  <a:lnTo>
                    <a:pt x="80" y="241"/>
                  </a:lnTo>
                  <a:lnTo>
                    <a:pt x="130" y="195"/>
                  </a:lnTo>
                  <a:lnTo>
                    <a:pt x="180" y="259"/>
                  </a:lnTo>
                  <a:lnTo>
                    <a:pt x="180" y="296"/>
                  </a:lnTo>
                  <a:lnTo>
                    <a:pt x="208" y="312"/>
                  </a:lnTo>
                  <a:lnTo>
                    <a:pt x="208" y="298"/>
                  </a:lnTo>
                  <a:lnTo>
                    <a:pt x="253" y="312"/>
                  </a:lnTo>
                  <a:lnTo>
                    <a:pt x="283" y="344"/>
                  </a:lnTo>
                  <a:lnTo>
                    <a:pt x="295" y="330"/>
                  </a:lnTo>
                  <a:lnTo>
                    <a:pt x="301" y="320"/>
                  </a:lnTo>
                  <a:lnTo>
                    <a:pt x="368" y="415"/>
                  </a:lnTo>
                  <a:lnTo>
                    <a:pt x="375" y="452"/>
                  </a:lnTo>
                  <a:lnTo>
                    <a:pt x="414" y="495"/>
                  </a:lnTo>
                  <a:lnTo>
                    <a:pt x="418" y="539"/>
                  </a:lnTo>
                  <a:lnTo>
                    <a:pt x="452" y="517"/>
                  </a:lnTo>
                  <a:lnTo>
                    <a:pt x="483" y="426"/>
                  </a:lnTo>
                  <a:lnTo>
                    <a:pt x="499" y="420"/>
                  </a:lnTo>
                  <a:lnTo>
                    <a:pt x="534" y="440"/>
                  </a:lnTo>
                  <a:lnTo>
                    <a:pt x="591" y="433"/>
                  </a:lnTo>
                  <a:lnTo>
                    <a:pt x="609" y="415"/>
                  </a:lnTo>
                  <a:lnTo>
                    <a:pt x="583" y="375"/>
                  </a:lnTo>
                  <a:lnTo>
                    <a:pt x="591" y="364"/>
                  </a:lnTo>
                  <a:lnTo>
                    <a:pt x="642" y="346"/>
                  </a:lnTo>
                  <a:lnTo>
                    <a:pt x="664" y="307"/>
                  </a:lnTo>
                  <a:lnTo>
                    <a:pt x="691" y="294"/>
                  </a:lnTo>
                  <a:lnTo>
                    <a:pt x="694" y="252"/>
                  </a:lnTo>
                  <a:lnTo>
                    <a:pt x="700" y="225"/>
                  </a:lnTo>
                  <a:lnTo>
                    <a:pt x="716" y="220"/>
                  </a:lnTo>
                  <a:lnTo>
                    <a:pt x="729" y="235"/>
                  </a:lnTo>
                  <a:lnTo>
                    <a:pt x="745" y="246"/>
                  </a:lnTo>
                  <a:lnTo>
                    <a:pt x="782" y="199"/>
                  </a:lnTo>
                  <a:lnTo>
                    <a:pt x="792" y="160"/>
                  </a:lnTo>
                  <a:lnTo>
                    <a:pt x="784" y="151"/>
                  </a:lnTo>
                </a:path>
              </a:pathLst>
            </a:custGeom>
            <a:grp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8" name="Freeform 9"/>
            <p:cNvSpPr/>
            <p:nvPr/>
          </p:nvSpPr>
          <p:spPr bwMode="auto">
            <a:xfrm>
              <a:off x="2539894" y="4626361"/>
              <a:ext cx="881262" cy="894546"/>
            </a:xfrm>
            <a:custGeom>
              <a:avLst/>
              <a:gdLst>
                <a:gd name="T0" fmla="*/ 826401 w 867"/>
                <a:gd name="T1" fmla="*/ 148579 h 900"/>
                <a:gd name="T2" fmla="*/ 759721 w 867"/>
                <a:gd name="T3" fmla="*/ 166751 h 900"/>
                <a:gd name="T4" fmla="*/ 733486 w 867"/>
                <a:gd name="T5" fmla="*/ 117581 h 900"/>
                <a:gd name="T6" fmla="*/ 719275 w 867"/>
                <a:gd name="T7" fmla="*/ 83376 h 900"/>
                <a:gd name="T8" fmla="*/ 673364 w 867"/>
                <a:gd name="T9" fmla="*/ 85513 h 900"/>
                <a:gd name="T10" fmla="*/ 646036 w 867"/>
                <a:gd name="T11" fmla="*/ 125063 h 900"/>
                <a:gd name="T12" fmla="*/ 646036 w 867"/>
                <a:gd name="T13" fmla="*/ 167820 h 900"/>
                <a:gd name="T14" fmla="*/ 590287 w 867"/>
                <a:gd name="T15" fmla="*/ 334571 h 900"/>
                <a:gd name="T16" fmla="*/ 543282 w 867"/>
                <a:gd name="T17" fmla="*/ 344191 h 900"/>
                <a:gd name="T18" fmla="*/ 454739 w 867"/>
                <a:gd name="T19" fmla="*/ 368776 h 900"/>
                <a:gd name="T20" fmla="*/ 323565 w 867"/>
                <a:gd name="T21" fmla="*/ 166751 h 900"/>
                <a:gd name="T22" fmla="*/ 278746 w 867"/>
                <a:gd name="T23" fmla="*/ 132546 h 900"/>
                <a:gd name="T24" fmla="*/ 267815 w 867"/>
                <a:gd name="T25" fmla="*/ 85513 h 900"/>
                <a:gd name="T26" fmla="*/ 205507 w 867"/>
                <a:gd name="T27" fmla="*/ 117581 h 900"/>
                <a:gd name="T28" fmla="*/ 178179 w 867"/>
                <a:gd name="T29" fmla="*/ 0 h 900"/>
                <a:gd name="T30" fmla="*/ 132268 w 867"/>
                <a:gd name="T31" fmla="*/ 47032 h 900"/>
                <a:gd name="T32" fmla="*/ 126802 w 867"/>
                <a:gd name="T33" fmla="*/ 119719 h 900"/>
                <a:gd name="T34" fmla="*/ 96195 w 867"/>
                <a:gd name="T35" fmla="*/ 106892 h 900"/>
                <a:gd name="T36" fmla="*/ 96195 w 867"/>
                <a:gd name="T37" fmla="*/ 194543 h 900"/>
                <a:gd name="T38" fmla="*/ 132268 w 867"/>
                <a:gd name="T39" fmla="*/ 205232 h 900"/>
                <a:gd name="T40" fmla="*/ 127895 w 867"/>
                <a:gd name="T41" fmla="*/ 392292 h 900"/>
                <a:gd name="T42" fmla="*/ 21862 w 867"/>
                <a:gd name="T43" fmla="*/ 515218 h 900"/>
                <a:gd name="T44" fmla="*/ 0 w 867"/>
                <a:gd name="T45" fmla="*/ 549423 h 900"/>
                <a:gd name="T46" fmla="*/ 2186 w 867"/>
                <a:gd name="T47" fmla="*/ 623178 h 900"/>
                <a:gd name="T48" fmla="*/ 62308 w 867"/>
                <a:gd name="T49" fmla="*/ 611420 h 900"/>
                <a:gd name="T50" fmla="*/ 126802 w 867"/>
                <a:gd name="T51" fmla="*/ 638143 h 900"/>
                <a:gd name="T52" fmla="*/ 145385 w 867"/>
                <a:gd name="T53" fmla="*/ 705485 h 900"/>
                <a:gd name="T54" fmla="*/ 195669 w 867"/>
                <a:gd name="T55" fmla="*/ 718312 h 900"/>
                <a:gd name="T56" fmla="*/ 193483 w 867"/>
                <a:gd name="T57" fmla="*/ 757862 h 900"/>
                <a:gd name="T58" fmla="*/ 174900 w 867"/>
                <a:gd name="T59" fmla="*/ 828410 h 900"/>
                <a:gd name="T60" fmla="*/ 213159 w 867"/>
                <a:gd name="T61" fmla="*/ 844444 h 900"/>
                <a:gd name="T62" fmla="*/ 251418 w 867"/>
                <a:gd name="T63" fmla="*/ 876512 h 900"/>
                <a:gd name="T64" fmla="*/ 324658 w 867"/>
                <a:gd name="T65" fmla="*/ 920337 h 900"/>
                <a:gd name="T66" fmla="*/ 394618 w 867"/>
                <a:gd name="T67" fmla="*/ 898959 h 900"/>
                <a:gd name="T68" fmla="*/ 402269 w 867"/>
                <a:gd name="T69" fmla="*/ 942785 h 900"/>
                <a:gd name="T70" fmla="*/ 447087 w 867"/>
                <a:gd name="T71" fmla="*/ 952405 h 900"/>
                <a:gd name="T72" fmla="*/ 467857 w 867"/>
                <a:gd name="T73" fmla="*/ 947060 h 900"/>
                <a:gd name="T74" fmla="*/ 448181 w 867"/>
                <a:gd name="T75" fmla="*/ 828410 h 900"/>
                <a:gd name="T76" fmla="*/ 508302 w 867"/>
                <a:gd name="T77" fmla="*/ 808101 h 900"/>
                <a:gd name="T78" fmla="*/ 543282 w 867"/>
                <a:gd name="T79" fmla="*/ 778171 h 900"/>
                <a:gd name="T80" fmla="*/ 631825 w 867"/>
                <a:gd name="T81" fmla="*/ 776034 h 900"/>
                <a:gd name="T82" fmla="*/ 673364 w 867"/>
                <a:gd name="T83" fmla="*/ 770689 h 900"/>
                <a:gd name="T84" fmla="*/ 707251 w 867"/>
                <a:gd name="T85" fmla="*/ 796343 h 900"/>
                <a:gd name="T86" fmla="*/ 738951 w 867"/>
                <a:gd name="T87" fmla="*/ 763207 h 900"/>
                <a:gd name="T88" fmla="*/ 779397 w 867"/>
                <a:gd name="T89" fmla="*/ 765344 h 900"/>
                <a:gd name="T90" fmla="*/ 832960 w 867"/>
                <a:gd name="T91" fmla="*/ 705485 h 900"/>
                <a:gd name="T92" fmla="*/ 884337 w 867"/>
                <a:gd name="T93" fmla="*/ 718312 h 900"/>
                <a:gd name="T94" fmla="*/ 924782 w 867"/>
                <a:gd name="T95" fmla="*/ 679831 h 900"/>
                <a:gd name="T96" fmla="*/ 946645 w 867"/>
                <a:gd name="T97" fmla="*/ 636005 h 900"/>
                <a:gd name="T98" fmla="*/ 842798 w 867"/>
                <a:gd name="T99" fmla="*/ 599662 h 900"/>
                <a:gd name="T100" fmla="*/ 802353 w 867"/>
                <a:gd name="T101" fmla="*/ 575077 h 900"/>
                <a:gd name="T102" fmla="*/ 758628 w 867"/>
                <a:gd name="T103" fmla="*/ 547285 h 900"/>
                <a:gd name="T104" fmla="*/ 771745 w 867"/>
                <a:gd name="T105" fmla="*/ 468186 h 900"/>
                <a:gd name="T106" fmla="*/ 759721 w 867"/>
                <a:gd name="T107" fmla="*/ 322813 h 900"/>
                <a:gd name="T108" fmla="*/ 686482 w 867"/>
                <a:gd name="T109" fmla="*/ 327089 h 900"/>
                <a:gd name="T110" fmla="*/ 673364 w 867"/>
                <a:gd name="T111" fmla="*/ 275781 h 900"/>
                <a:gd name="T112" fmla="*/ 688668 w 867"/>
                <a:gd name="T113" fmla="*/ 224473 h 900"/>
                <a:gd name="T114" fmla="*/ 733486 w 867"/>
                <a:gd name="T115" fmla="*/ 221266 h 900"/>
                <a:gd name="T116" fmla="*/ 822029 w 867"/>
                <a:gd name="T117" fmla="*/ 221266 h 9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867" h="900">
                  <a:moveTo>
                    <a:pt x="762" y="165"/>
                  </a:moveTo>
                  <a:lnTo>
                    <a:pt x="756" y="139"/>
                  </a:lnTo>
                  <a:lnTo>
                    <a:pt x="734" y="133"/>
                  </a:lnTo>
                  <a:lnTo>
                    <a:pt x="695" y="156"/>
                  </a:lnTo>
                  <a:lnTo>
                    <a:pt x="671" y="142"/>
                  </a:lnTo>
                  <a:lnTo>
                    <a:pt x="671" y="110"/>
                  </a:lnTo>
                  <a:lnTo>
                    <a:pt x="658" y="96"/>
                  </a:lnTo>
                  <a:lnTo>
                    <a:pt x="658" y="78"/>
                  </a:lnTo>
                  <a:lnTo>
                    <a:pt x="623" y="72"/>
                  </a:lnTo>
                  <a:lnTo>
                    <a:pt x="616" y="80"/>
                  </a:lnTo>
                  <a:lnTo>
                    <a:pt x="621" y="105"/>
                  </a:lnTo>
                  <a:lnTo>
                    <a:pt x="591" y="117"/>
                  </a:lnTo>
                  <a:lnTo>
                    <a:pt x="585" y="134"/>
                  </a:lnTo>
                  <a:lnTo>
                    <a:pt x="591" y="157"/>
                  </a:lnTo>
                  <a:lnTo>
                    <a:pt x="528" y="229"/>
                  </a:lnTo>
                  <a:lnTo>
                    <a:pt x="540" y="313"/>
                  </a:lnTo>
                  <a:lnTo>
                    <a:pt x="510" y="337"/>
                  </a:lnTo>
                  <a:lnTo>
                    <a:pt x="497" y="322"/>
                  </a:lnTo>
                  <a:lnTo>
                    <a:pt x="437" y="357"/>
                  </a:lnTo>
                  <a:lnTo>
                    <a:pt x="416" y="345"/>
                  </a:lnTo>
                  <a:lnTo>
                    <a:pt x="329" y="180"/>
                  </a:lnTo>
                  <a:lnTo>
                    <a:pt x="296" y="156"/>
                  </a:lnTo>
                  <a:lnTo>
                    <a:pt x="268" y="147"/>
                  </a:lnTo>
                  <a:lnTo>
                    <a:pt x="255" y="124"/>
                  </a:lnTo>
                  <a:lnTo>
                    <a:pt x="271" y="100"/>
                  </a:lnTo>
                  <a:lnTo>
                    <a:pt x="245" y="80"/>
                  </a:lnTo>
                  <a:lnTo>
                    <a:pt x="217" y="105"/>
                  </a:lnTo>
                  <a:lnTo>
                    <a:pt x="188" y="110"/>
                  </a:lnTo>
                  <a:lnTo>
                    <a:pt x="167" y="22"/>
                  </a:lnTo>
                  <a:lnTo>
                    <a:pt x="163" y="0"/>
                  </a:lnTo>
                  <a:lnTo>
                    <a:pt x="133" y="37"/>
                  </a:lnTo>
                  <a:lnTo>
                    <a:pt x="121" y="44"/>
                  </a:lnTo>
                  <a:lnTo>
                    <a:pt x="122" y="100"/>
                  </a:lnTo>
                  <a:lnTo>
                    <a:pt x="116" y="112"/>
                  </a:lnTo>
                  <a:lnTo>
                    <a:pt x="100" y="112"/>
                  </a:lnTo>
                  <a:lnTo>
                    <a:pt x="88" y="100"/>
                  </a:lnTo>
                  <a:lnTo>
                    <a:pt x="73" y="117"/>
                  </a:lnTo>
                  <a:lnTo>
                    <a:pt x="88" y="182"/>
                  </a:lnTo>
                  <a:lnTo>
                    <a:pt x="105" y="182"/>
                  </a:lnTo>
                  <a:lnTo>
                    <a:pt x="121" y="192"/>
                  </a:lnTo>
                  <a:lnTo>
                    <a:pt x="125" y="231"/>
                  </a:lnTo>
                  <a:lnTo>
                    <a:pt x="117" y="367"/>
                  </a:lnTo>
                  <a:lnTo>
                    <a:pt x="25" y="451"/>
                  </a:lnTo>
                  <a:lnTo>
                    <a:pt x="20" y="482"/>
                  </a:lnTo>
                  <a:lnTo>
                    <a:pt x="2" y="496"/>
                  </a:lnTo>
                  <a:lnTo>
                    <a:pt x="0" y="514"/>
                  </a:lnTo>
                  <a:lnTo>
                    <a:pt x="15" y="553"/>
                  </a:lnTo>
                  <a:lnTo>
                    <a:pt x="2" y="583"/>
                  </a:lnTo>
                  <a:lnTo>
                    <a:pt x="10" y="585"/>
                  </a:lnTo>
                  <a:lnTo>
                    <a:pt x="57" y="572"/>
                  </a:lnTo>
                  <a:lnTo>
                    <a:pt x="122" y="571"/>
                  </a:lnTo>
                  <a:lnTo>
                    <a:pt x="116" y="597"/>
                  </a:lnTo>
                  <a:lnTo>
                    <a:pt x="127" y="622"/>
                  </a:lnTo>
                  <a:lnTo>
                    <a:pt x="133" y="660"/>
                  </a:lnTo>
                  <a:lnTo>
                    <a:pt x="140" y="672"/>
                  </a:lnTo>
                  <a:lnTo>
                    <a:pt x="179" y="672"/>
                  </a:lnTo>
                  <a:lnTo>
                    <a:pt x="197" y="684"/>
                  </a:lnTo>
                  <a:lnTo>
                    <a:pt x="177" y="709"/>
                  </a:lnTo>
                  <a:lnTo>
                    <a:pt x="175" y="740"/>
                  </a:lnTo>
                  <a:lnTo>
                    <a:pt x="160" y="775"/>
                  </a:lnTo>
                  <a:lnTo>
                    <a:pt x="170" y="788"/>
                  </a:lnTo>
                  <a:lnTo>
                    <a:pt x="195" y="790"/>
                  </a:lnTo>
                  <a:lnTo>
                    <a:pt x="236" y="806"/>
                  </a:lnTo>
                  <a:lnTo>
                    <a:pt x="230" y="820"/>
                  </a:lnTo>
                  <a:lnTo>
                    <a:pt x="257" y="861"/>
                  </a:lnTo>
                  <a:lnTo>
                    <a:pt x="297" y="861"/>
                  </a:lnTo>
                  <a:lnTo>
                    <a:pt x="347" y="831"/>
                  </a:lnTo>
                  <a:lnTo>
                    <a:pt x="361" y="841"/>
                  </a:lnTo>
                  <a:lnTo>
                    <a:pt x="361" y="856"/>
                  </a:lnTo>
                  <a:lnTo>
                    <a:pt x="368" y="882"/>
                  </a:lnTo>
                  <a:lnTo>
                    <a:pt x="381" y="894"/>
                  </a:lnTo>
                  <a:lnTo>
                    <a:pt x="409" y="891"/>
                  </a:lnTo>
                  <a:lnTo>
                    <a:pt x="418" y="899"/>
                  </a:lnTo>
                  <a:lnTo>
                    <a:pt x="428" y="886"/>
                  </a:lnTo>
                  <a:lnTo>
                    <a:pt x="428" y="848"/>
                  </a:lnTo>
                  <a:lnTo>
                    <a:pt x="410" y="775"/>
                  </a:lnTo>
                  <a:lnTo>
                    <a:pt x="423" y="756"/>
                  </a:lnTo>
                  <a:lnTo>
                    <a:pt x="465" y="756"/>
                  </a:lnTo>
                  <a:lnTo>
                    <a:pt x="474" y="756"/>
                  </a:lnTo>
                  <a:lnTo>
                    <a:pt x="497" y="728"/>
                  </a:lnTo>
                  <a:lnTo>
                    <a:pt x="555" y="745"/>
                  </a:lnTo>
                  <a:lnTo>
                    <a:pt x="578" y="726"/>
                  </a:lnTo>
                  <a:lnTo>
                    <a:pt x="591" y="738"/>
                  </a:lnTo>
                  <a:lnTo>
                    <a:pt x="616" y="721"/>
                  </a:lnTo>
                  <a:lnTo>
                    <a:pt x="640" y="745"/>
                  </a:lnTo>
                  <a:lnTo>
                    <a:pt x="647" y="745"/>
                  </a:lnTo>
                  <a:lnTo>
                    <a:pt x="656" y="733"/>
                  </a:lnTo>
                  <a:lnTo>
                    <a:pt x="676" y="714"/>
                  </a:lnTo>
                  <a:lnTo>
                    <a:pt x="683" y="721"/>
                  </a:lnTo>
                  <a:lnTo>
                    <a:pt x="713" y="716"/>
                  </a:lnTo>
                  <a:lnTo>
                    <a:pt x="738" y="693"/>
                  </a:lnTo>
                  <a:lnTo>
                    <a:pt x="762" y="660"/>
                  </a:lnTo>
                  <a:lnTo>
                    <a:pt x="792" y="655"/>
                  </a:lnTo>
                  <a:lnTo>
                    <a:pt x="809" y="672"/>
                  </a:lnTo>
                  <a:lnTo>
                    <a:pt x="821" y="637"/>
                  </a:lnTo>
                  <a:lnTo>
                    <a:pt x="846" y="636"/>
                  </a:lnTo>
                  <a:lnTo>
                    <a:pt x="856" y="627"/>
                  </a:lnTo>
                  <a:lnTo>
                    <a:pt x="866" y="595"/>
                  </a:lnTo>
                  <a:lnTo>
                    <a:pt x="854" y="578"/>
                  </a:lnTo>
                  <a:lnTo>
                    <a:pt x="771" y="561"/>
                  </a:lnTo>
                  <a:lnTo>
                    <a:pt x="756" y="538"/>
                  </a:lnTo>
                  <a:lnTo>
                    <a:pt x="734" y="538"/>
                  </a:lnTo>
                  <a:lnTo>
                    <a:pt x="708" y="538"/>
                  </a:lnTo>
                  <a:lnTo>
                    <a:pt x="694" y="512"/>
                  </a:lnTo>
                  <a:lnTo>
                    <a:pt x="694" y="496"/>
                  </a:lnTo>
                  <a:lnTo>
                    <a:pt x="706" y="438"/>
                  </a:lnTo>
                  <a:lnTo>
                    <a:pt x="671" y="405"/>
                  </a:lnTo>
                  <a:lnTo>
                    <a:pt x="695" y="302"/>
                  </a:lnTo>
                  <a:lnTo>
                    <a:pt x="681" y="288"/>
                  </a:lnTo>
                  <a:lnTo>
                    <a:pt x="628" y="306"/>
                  </a:lnTo>
                  <a:lnTo>
                    <a:pt x="616" y="283"/>
                  </a:lnTo>
                  <a:lnTo>
                    <a:pt x="616" y="258"/>
                  </a:lnTo>
                  <a:lnTo>
                    <a:pt x="603" y="246"/>
                  </a:lnTo>
                  <a:lnTo>
                    <a:pt x="630" y="210"/>
                  </a:lnTo>
                  <a:lnTo>
                    <a:pt x="658" y="219"/>
                  </a:lnTo>
                  <a:lnTo>
                    <a:pt x="671" y="207"/>
                  </a:lnTo>
                  <a:lnTo>
                    <a:pt x="725" y="214"/>
                  </a:lnTo>
                  <a:lnTo>
                    <a:pt x="752" y="207"/>
                  </a:lnTo>
                  <a:lnTo>
                    <a:pt x="762" y="165"/>
                  </a:lnTo>
                </a:path>
              </a:pathLst>
            </a:custGeom>
            <a:grp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9" name="Freeform 10"/>
            <p:cNvSpPr/>
            <p:nvPr/>
          </p:nvSpPr>
          <p:spPr bwMode="auto">
            <a:xfrm>
              <a:off x="4150372" y="4440366"/>
              <a:ext cx="459082" cy="625888"/>
            </a:xfrm>
            <a:custGeom>
              <a:avLst/>
              <a:gdLst>
                <a:gd name="T0" fmla="*/ 9896 w 449"/>
                <a:gd name="T1" fmla="*/ 147441 h 630"/>
                <a:gd name="T2" fmla="*/ 41784 w 449"/>
                <a:gd name="T3" fmla="*/ 207272 h 630"/>
                <a:gd name="T4" fmla="*/ 43983 w 449"/>
                <a:gd name="T5" fmla="*/ 238256 h 630"/>
                <a:gd name="T6" fmla="*/ 29689 w 449"/>
                <a:gd name="T7" fmla="*/ 270308 h 630"/>
                <a:gd name="T8" fmla="*/ 4398 w 449"/>
                <a:gd name="T9" fmla="*/ 288471 h 630"/>
                <a:gd name="T10" fmla="*/ 0 w 449"/>
                <a:gd name="T11" fmla="*/ 344029 h 630"/>
                <a:gd name="T12" fmla="*/ 7697 w 449"/>
                <a:gd name="T13" fmla="*/ 353645 h 630"/>
                <a:gd name="T14" fmla="*/ 20892 w 449"/>
                <a:gd name="T15" fmla="*/ 348303 h 630"/>
                <a:gd name="T16" fmla="*/ 29689 w 449"/>
                <a:gd name="T17" fmla="*/ 353645 h 630"/>
                <a:gd name="T18" fmla="*/ 29689 w 449"/>
                <a:gd name="T19" fmla="*/ 391039 h 630"/>
                <a:gd name="T20" fmla="*/ 43983 w 449"/>
                <a:gd name="T21" fmla="*/ 432707 h 630"/>
                <a:gd name="T22" fmla="*/ 63776 w 449"/>
                <a:gd name="T23" fmla="*/ 440186 h 630"/>
                <a:gd name="T24" fmla="*/ 67074 w 449"/>
                <a:gd name="T25" fmla="*/ 503222 h 630"/>
                <a:gd name="T26" fmla="*/ 54979 w 449"/>
                <a:gd name="T27" fmla="*/ 544890 h 630"/>
                <a:gd name="T28" fmla="*/ 67074 w 449"/>
                <a:gd name="T29" fmla="*/ 564122 h 630"/>
                <a:gd name="T30" fmla="*/ 89066 w 449"/>
                <a:gd name="T31" fmla="*/ 584422 h 630"/>
                <a:gd name="T32" fmla="*/ 138547 w 449"/>
                <a:gd name="T33" fmla="*/ 571601 h 630"/>
                <a:gd name="T34" fmla="*/ 149543 w 449"/>
                <a:gd name="T35" fmla="*/ 590832 h 630"/>
                <a:gd name="T36" fmla="*/ 131950 w 449"/>
                <a:gd name="T37" fmla="*/ 611132 h 630"/>
                <a:gd name="T38" fmla="*/ 106659 w 449"/>
                <a:gd name="T39" fmla="*/ 649595 h 630"/>
                <a:gd name="T40" fmla="*/ 106659 w 449"/>
                <a:gd name="T41" fmla="*/ 660279 h 630"/>
                <a:gd name="T42" fmla="*/ 123153 w 449"/>
                <a:gd name="T43" fmla="*/ 672032 h 630"/>
                <a:gd name="T44" fmla="*/ 229812 w 449"/>
                <a:gd name="T45" fmla="*/ 628227 h 630"/>
                <a:gd name="T46" fmla="*/ 268298 w 449"/>
                <a:gd name="T47" fmla="*/ 649595 h 630"/>
                <a:gd name="T48" fmla="*/ 278194 w 449"/>
                <a:gd name="T49" fmla="*/ 638911 h 630"/>
                <a:gd name="T50" fmla="*/ 268298 w 449"/>
                <a:gd name="T51" fmla="*/ 615406 h 630"/>
                <a:gd name="T52" fmla="*/ 270497 w 449"/>
                <a:gd name="T53" fmla="*/ 600448 h 630"/>
                <a:gd name="T54" fmla="*/ 286991 w 449"/>
                <a:gd name="T55" fmla="*/ 504291 h 630"/>
                <a:gd name="T56" fmla="*/ 302385 w 449"/>
                <a:gd name="T57" fmla="*/ 482923 h 630"/>
                <a:gd name="T58" fmla="*/ 310082 w 449"/>
                <a:gd name="T59" fmla="*/ 456212 h 630"/>
                <a:gd name="T60" fmla="*/ 328775 w 449"/>
                <a:gd name="T61" fmla="*/ 416681 h 630"/>
                <a:gd name="T62" fmla="*/ 317779 w 449"/>
                <a:gd name="T63" fmla="*/ 400655 h 630"/>
                <a:gd name="T64" fmla="*/ 321078 w 449"/>
                <a:gd name="T65" fmla="*/ 367534 h 630"/>
                <a:gd name="T66" fmla="*/ 367260 w 449"/>
                <a:gd name="T67" fmla="*/ 316250 h 630"/>
                <a:gd name="T68" fmla="*/ 366161 w 449"/>
                <a:gd name="T69" fmla="*/ 282061 h 630"/>
                <a:gd name="T70" fmla="*/ 393650 w 449"/>
                <a:gd name="T71" fmla="*/ 232914 h 630"/>
                <a:gd name="T72" fmla="*/ 423339 w 449"/>
                <a:gd name="T73" fmla="*/ 241461 h 630"/>
                <a:gd name="T74" fmla="*/ 481617 w 449"/>
                <a:gd name="T75" fmla="*/ 198725 h 630"/>
                <a:gd name="T76" fmla="*/ 492612 w 449"/>
                <a:gd name="T77" fmla="*/ 177357 h 630"/>
                <a:gd name="T78" fmla="*/ 455227 w 449"/>
                <a:gd name="T79" fmla="*/ 110047 h 630"/>
                <a:gd name="T80" fmla="*/ 431036 w 449"/>
                <a:gd name="T81" fmla="*/ 74789 h 630"/>
                <a:gd name="T82" fmla="*/ 448629 w 449"/>
                <a:gd name="T83" fmla="*/ 59831 h 630"/>
                <a:gd name="T84" fmla="*/ 426638 w 449"/>
                <a:gd name="T85" fmla="*/ 39531 h 630"/>
                <a:gd name="T86" fmla="*/ 369459 w 449"/>
                <a:gd name="T87" fmla="*/ 39531 h 630"/>
                <a:gd name="T88" fmla="*/ 346368 w 449"/>
                <a:gd name="T89" fmla="*/ 12821 h 630"/>
                <a:gd name="T90" fmla="*/ 300186 w 449"/>
                <a:gd name="T91" fmla="*/ 57694 h 630"/>
                <a:gd name="T92" fmla="*/ 283692 w 449"/>
                <a:gd name="T93" fmla="*/ 49147 h 630"/>
                <a:gd name="T94" fmla="*/ 302385 w 449"/>
                <a:gd name="T95" fmla="*/ 14958 h 630"/>
                <a:gd name="T96" fmla="*/ 300186 w 449"/>
                <a:gd name="T97" fmla="*/ 4274 h 630"/>
                <a:gd name="T98" fmla="*/ 283692 w 449"/>
                <a:gd name="T99" fmla="*/ 0 h 630"/>
                <a:gd name="T100" fmla="*/ 229812 w 449"/>
                <a:gd name="T101" fmla="*/ 28847 h 630"/>
                <a:gd name="T102" fmla="*/ 188028 w 449"/>
                <a:gd name="T103" fmla="*/ 41668 h 630"/>
                <a:gd name="T104" fmla="*/ 151742 w 449"/>
                <a:gd name="T105" fmla="*/ 39531 h 630"/>
                <a:gd name="T106" fmla="*/ 76971 w 449"/>
                <a:gd name="T107" fmla="*/ 106841 h 630"/>
                <a:gd name="T108" fmla="*/ 37386 w 449"/>
                <a:gd name="T109" fmla="*/ 119662 h 630"/>
                <a:gd name="T110" fmla="*/ 9896 w 449"/>
                <a:gd name="T111" fmla="*/ 147441 h 63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49" h="630">
                  <a:moveTo>
                    <a:pt x="9" y="138"/>
                  </a:moveTo>
                  <a:lnTo>
                    <a:pt x="38" y="194"/>
                  </a:lnTo>
                  <a:lnTo>
                    <a:pt x="40" y="223"/>
                  </a:lnTo>
                  <a:lnTo>
                    <a:pt x="27" y="253"/>
                  </a:lnTo>
                  <a:lnTo>
                    <a:pt x="4" y="270"/>
                  </a:lnTo>
                  <a:lnTo>
                    <a:pt x="0" y="322"/>
                  </a:lnTo>
                  <a:lnTo>
                    <a:pt x="7" y="331"/>
                  </a:lnTo>
                  <a:lnTo>
                    <a:pt x="19" y="326"/>
                  </a:lnTo>
                  <a:lnTo>
                    <a:pt x="27" y="331"/>
                  </a:lnTo>
                  <a:lnTo>
                    <a:pt x="27" y="366"/>
                  </a:lnTo>
                  <a:lnTo>
                    <a:pt x="40" y="405"/>
                  </a:lnTo>
                  <a:lnTo>
                    <a:pt x="58" y="412"/>
                  </a:lnTo>
                  <a:lnTo>
                    <a:pt x="61" y="471"/>
                  </a:lnTo>
                  <a:lnTo>
                    <a:pt x="50" y="510"/>
                  </a:lnTo>
                  <a:lnTo>
                    <a:pt x="61" y="528"/>
                  </a:lnTo>
                  <a:lnTo>
                    <a:pt x="81" y="547"/>
                  </a:lnTo>
                  <a:lnTo>
                    <a:pt x="126" y="535"/>
                  </a:lnTo>
                  <a:lnTo>
                    <a:pt x="136" y="553"/>
                  </a:lnTo>
                  <a:lnTo>
                    <a:pt x="120" y="572"/>
                  </a:lnTo>
                  <a:lnTo>
                    <a:pt x="97" y="608"/>
                  </a:lnTo>
                  <a:lnTo>
                    <a:pt x="97" y="618"/>
                  </a:lnTo>
                  <a:lnTo>
                    <a:pt x="112" y="629"/>
                  </a:lnTo>
                  <a:lnTo>
                    <a:pt x="209" y="588"/>
                  </a:lnTo>
                  <a:lnTo>
                    <a:pt x="244" y="608"/>
                  </a:lnTo>
                  <a:lnTo>
                    <a:pt x="253" y="598"/>
                  </a:lnTo>
                  <a:lnTo>
                    <a:pt x="244" y="576"/>
                  </a:lnTo>
                  <a:lnTo>
                    <a:pt x="246" y="562"/>
                  </a:lnTo>
                  <a:lnTo>
                    <a:pt x="261" y="472"/>
                  </a:lnTo>
                  <a:lnTo>
                    <a:pt x="275" y="452"/>
                  </a:lnTo>
                  <a:lnTo>
                    <a:pt x="282" y="427"/>
                  </a:lnTo>
                  <a:lnTo>
                    <a:pt x="299" y="390"/>
                  </a:lnTo>
                  <a:lnTo>
                    <a:pt x="289" y="375"/>
                  </a:lnTo>
                  <a:lnTo>
                    <a:pt x="292" y="344"/>
                  </a:lnTo>
                  <a:lnTo>
                    <a:pt x="334" y="296"/>
                  </a:lnTo>
                  <a:lnTo>
                    <a:pt x="333" y="264"/>
                  </a:lnTo>
                  <a:lnTo>
                    <a:pt x="358" y="218"/>
                  </a:lnTo>
                  <a:lnTo>
                    <a:pt x="385" y="226"/>
                  </a:lnTo>
                  <a:lnTo>
                    <a:pt x="438" y="186"/>
                  </a:lnTo>
                  <a:lnTo>
                    <a:pt x="448" y="166"/>
                  </a:lnTo>
                  <a:lnTo>
                    <a:pt x="414" y="103"/>
                  </a:lnTo>
                  <a:lnTo>
                    <a:pt x="392" y="70"/>
                  </a:lnTo>
                  <a:lnTo>
                    <a:pt x="408" y="56"/>
                  </a:lnTo>
                  <a:lnTo>
                    <a:pt x="388" y="37"/>
                  </a:lnTo>
                  <a:lnTo>
                    <a:pt x="336" y="37"/>
                  </a:lnTo>
                  <a:lnTo>
                    <a:pt x="315" y="12"/>
                  </a:lnTo>
                  <a:lnTo>
                    <a:pt x="273" y="54"/>
                  </a:lnTo>
                  <a:lnTo>
                    <a:pt x="258" y="46"/>
                  </a:lnTo>
                  <a:lnTo>
                    <a:pt x="275" y="14"/>
                  </a:lnTo>
                  <a:lnTo>
                    <a:pt x="273" y="4"/>
                  </a:lnTo>
                  <a:lnTo>
                    <a:pt x="258" y="0"/>
                  </a:lnTo>
                  <a:lnTo>
                    <a:pt x="209" y="27"/>
                  </a:lnTo>
                  <a:lnTo>
                    <a:pt x="171" y="39"/>
                  </a:lnTo>
                  <a:lnTo>
                    <a:pt x="138" y="37"/>
                  </a:lnTo>
                  <a:lnTo>
                    <a:pt x="70" y="100"/>
                  </a:lnTo>
                  <a:lnTo>
                    <a:pt x="34" y="112"/>
                  </a:lnTo>
                  <a:lnTo>
                    <a:pt x="9" y="138"/>
                  </a:lnTo>
                </a:path>
              </a:pathLst>
            </a:custGeom>
            <a:grp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10" name="Freeform 11"/>
            <p:cNvSpPr/>
            <p:nvPr/>
          </p:nvSpPr>
          <p:spPr bwMode="auto">
            <a:xfrm>
              <a:off x="3153971" y="4623409"/>
              <a:ext cx="611126" cy="503367"/>
            </a:xfrm>
            <a:custGeom>
              <a:avLst/>
              <a:gdLst>
                <a:gd name="T0" fmla="*/ 178546 w 600"/>
                <a:gd name="T1" fmla="*/ 180802 h 506"/>
                <a:gd name="T2" fmla="*/ 166497 w 600"/>
                <a:gd name="T3" fmla="*/ 224666 h 506"/>
                <a:gd name="T4" fmla="*/ 138017 w 600"/>
                <a:gd name="T5" fmla="*/ 232154 h 506"/>
                <a:gd name="T6" fmla="*/ 76676 w 600"/>
                <a:gd name="T7" fmla="*/ 224666 h 506"/>
                <a:gd name="T8" fmla="*/ 62436 w 600"/>
                <a:gd name="T9" fmla="*/ 237504 h 506"/>
                <a:gd name="T10" fmla="*/ 30671 w 600"/>
                <a:gd name="T11" fmla="*/ 226805 h 506"/>
                <a:gd name="T12" fmla="*/ 0 w 600"/>
                <a:gd name="T13" fmla="*/ 266389 h 506"/>
                <a:gd name="T14" fmla="*/ 14240 w 600"/>
                <a:gd name="T15" fmla="*/ 279227 h 506"/>
                <a:gd name="T16" fmla="*/ 14240 w 600"/>
                <a:gd name="T17" fmla="*/ 305973 h 506"/>
                <a:gd name="T18" fmla="*/ 28480 w 600"/>
                <a:gd name="T19" fmla="*/ 329509 h 506"/>
                <a:gd name="T20" fmla="*/ 87630 w 600"/>
                <a:gd name="T21" fmla="*/ 311322 h 506"/>
                <a:gd name="T22" fmla="*/ 104061 w 600"/>
                <a:gd name="T23" fmla="*/ 325230 h 506"/>
                <a:gd name="T24" fmla="*/ 76676 w 600"/>
                <a:gd name="T25" fmla="*/ 435423 h 506"/>
                <a:gd name="T26" fmla="*/ 116110 w 600"/>
                <a:gd name="T27" fmla="*/ 469658 h 506"/>
                <a:gd name="T28" fmla="*/ 102965 w 600"/>
                <a:gd name="T29" fmla="*/ 530639 h 506"/>
                <a:gd name="T30" fmla="*/ 142399 w 600"/>
                <a:gd name="T31" fmla="*/ 534918 h 506"/>
                <a:gd name="T32" fmla="*/ 178546 w 600"/>
                <a:gd name="T33" fmla="*/ 499613 h 506"/>
                <a:gd name="T34" fmla="*/ 193881 w 600"/>
                <a:gd name="T35" fmla="*/ 509242 h 506"/>
                <a:gd name="T36" fmla="*/ 269462 w 600"/>
                <a:gd name="T37" fmla="*/ 540267 h 506"/>
                <a:gd name="T38" fmla="*/ 281511 w 600"/>
                <a:gd name="T39" fmla="*/ 530639 h 506"/>
                <a:gd name="T40" fmla="*/ 284798 w 600"/>
                <a:gd name="T41" fmla="*/ 509242 h 506"/>
                <a:gd name="T42" fmla="*/ 300133 w 600"/>
                <a:gd name="T43" fmla="*/ 495334 h 506"/>
                <a:gd name="T44" fmla="*/ 407480 w 600"/>
                <a:gd name="T45" fmla="*/ 430074 h 506"/>
                <a:gd name="T46" fmla="*/ 422815 w 600"/>
                <a:gd name="T47" fmla="*/ 451471 h 506"/>
                <a:gd name="T48" fmla="*/ 490728 w 600"/>
                <a:gd name="T49" fmla="*/ 469658 h 506"/>
                <a:gd name="T50" fmla="*/ 523589 w 600"/>
                <a:gd name="T51" fmla="*/ 424725 h 506"/>
                <a:gd name="T52" fmla="*/ 540020 w 600"/>
                <a:gd name="T53" fmla="*/ 435423 h 506"/>
                <a:gd name="T54" fmla="*/ 566309 w 600"/>
                <a:gd name="T55" fmla="*/ 435423 h 506"/>
                <a:gd name="T56" fmla="*/ 566309 w 600"/>
                <a:gd name="T57" fmla="*/ 422585 h 506"/>
                <a:gd name="T58" fmla="*/ 600266 w 600"/>
                <a:gd name="T59" fmla="*/ 411887 h 506"/>
                <a:gd name="T60" fmla="*/ 600266 w 600"/>
                <a:gd name="T61" fmla="*/ 403328 h 506"/>
                <a:gd name="T62" fmla="*/ 612315 w 600"/>
                <a:gd name="T63" fmla="*/ 389420 h 506"/>
                <a:gd name="T64" fmla="*/ 619982 w 600"/>
                <a:gd name="T65" fmla="*/ 391560 h 506"/>
                <a:gd name="T66" fmla="*/ 656130 w 600"/>
                <a:gd name="T67" fmla="*/ 360535 h 506"/>
                <a:gd name="T68" fmla="*/ 625459 w 600"/>
                <a:gd name="T69" fmla="*/ 313462 h 506"/>
                <a:gd name="T70" fmla="*/ 640794 w 600"/>
                <a:gd name="T71" fmla="*/ 248202 h 506"/>
                <a:gd name="T72" fmla="*/ 624364 w 600"/>
                <a:gd name="T73" fmla="*/ 226805 h 506"/>
                <a:gd name="T74" fmla="*/ 573977 w 600"/>
                <a:gd name="T75" fmla="*/ 239643 h 506"/>
                <a:gd name="T76" fmla="*/ 568500 w 600"/>
                <a:gd name="T77" fmla="*/ 232154 h 506"/>
                <a:gd name="T78" fmla="*/ 624364 w 600"/>
                <a:gd name="T79" fmla="*/ 175453 h 506"/>
                <a:gd name="T80" fmla="*/ 600266 w 600"/>
                <a:gd name="T81" fmla="*/ 83447 h 506"/>
                <a:gd name="T82" fmla="*/ 563023 w 600"/>
                <a:gd name="T83" fmla="*/ 110193 h 506"/>
                <a:gd name="T84" fmla="*/ 529066 w 600"/>
                <a:gd name="T85" fmla="*/ 79168 h 506"/>
                <a:gd name="T86" fmla="*/ 499491 w 600"/>
                <a:gd name="T87" fmla="*/ 40654 h 506"/>
                <a:gd name="T88" fmla="*/ 495110 w 600"/>
                <a:gd name="T89" fmla="*/ 16048 h 506"/>
                <a:gd name="T90" fmla="*/ 477584 w 600"/>
                <a:gd name="T91" fmla="*/ 10698 h 506"/>
                <a:gd name="T92" fmla="*/ 449104 w 600"/>
                <a:gd name="T93" fmla="*/ 18187 h 506"/>
                <a:gd name="T94" fmla="*/ 407480 w 600"/>
                <a:gd name="T95" fmla="*/ 0 h 506"/>
                <a:gd name="T96" fmla="*/ 387763 w 600"/>
                <a:gd name="T97" fmla="*/ 43863 h 506"/>
                <a:gd name="T98" fmla="*/ 352711 w 600"/>
                <a:gd name="T99" fmla="*/ 47073 h 506"/>
                <a:gd name="T100" fmla="*/ 326422 w 600"/>
                <a:gd name="T101" fmla="*/ 83447 h 506"/>
                <a:gd name="T102" fmla="*/ 309991 w 600"/>
                <a:gd name="T103" fmla="*/ 75958 h 506"/>
                <a:gd name="T104" fmla="*/ 284798 w 600"/>
                <a:gd name="T105" fmla="*/ 83447 h 506"/>
                <a:gd name="T106" fmla="*/ 246459 w 600"/>
                <a:gd name="T107" fmla="*/ 62050 h 506"/>
                <a:gd name="T108" fmla="*/ 215789 w 600"/>
                <a:gd name="T109" fmla="*/ 96285 h 506"/>
                <a:gd name="T110" fmla="*/ 215789 w 600"/>
                <a:gd name="T111" fmla="*/ 113403 h 506"/>
                <a:gd name="T112" fmla="*/ 276035 w 600"/>
                <a:gd name="T113" fmla="*/ 142288 h 506"/>
                <a:gd name="T114" fmla="*/ 290274 w 600"/>
                <a:gd name="T115" fmla="*/ 166894 h 506"/>
                <a:gd name="T116" fmla="*/ 246459 w 600"/>
                <a:gd name="T117" fmla="*/ 181872 h 506"/>
                <a:gd name="T118" fmla="*/ 178546 w 600"/>
                <a:gd name="T119" fmla="*/ 180802 h 5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00" h="506">
                  <a:moveTo>
                    <a:pt x="163" y="169"/>
                  </a:moveTo>
                  <a:lnTo>
                    <a:pt x="152" y="210"/>
                  </a:lnTo>
                  <a:lnTo>
                    <a:pt x="126" y="217"/>
                  </a:lnTo>
                  <a:lnTo>
                    <a:pt x="70" y="210"/>
                  </a:lnTo>
                  <a:lnTo>
                    <a:pt x="57" y="222"/>
                  </a:lnTo>
                  <a:lnTo>
                    <a:pt x="28" y="212"/>
                  </a:lnTo>
                  <a:lnTo>
                    <a:pt x="0" y="249"/>
                  </a:lnTo>
                  <a:lnTo>
                    <a:pt x="13" y="261"/>
                  </a:lnTo>
                  <a:lnTo>
                    <a:pt x="13" y="286"/>
                  </a:lnTo>
                  <a:lnTo>
                    <a:pt x="26" y="308"/>
                  </a:lnTo>
                  <a:lnTo>
                    <a:pt x="80" y="291"/>
                  </a:lnTo>
                  <a:lnTo>
                    <a:pt x="95" y="304"/>
                  </a:lnTo>
                  <a:lnTo>
                    <a:pt x="70" y="407"/>
                  </a:lnTo>
                  <a:lnTo>
                    <a:pt x="106" y="439"/>
                  </a:lnTo>
                  <a:lnTo>
                    <a:pt x="94" y="496"/>
                  </a:lnTo>
                  <a:lnTo>
                    <a:pt x="130" y="500"/>
                  </a:lnTo>
                  <a:lnTo>
                    <a:pt x="163" y="467"/>
                  </a:lnTo>
                  <a:lnTo>
                    <a:pt x="177" y="476"/>
                  </a:lnTo>
                  <a:lnTo>
                    <a:pt x="246" y="505"/>
                  </a:lnTo>
                  <a:lnTo>
                    <a:pt x="257" y="496"/>
                  </a:lnTo>
                  <a:lnTo>
                    <a:pt x="260" y="476"/>
                  </a:lnTo>
                  <a:lnTo>
                    <a:pt x="274" y="463"/>
                  </a:lnTo>
                  <a:lnTo>
                    <a:pt x="372" y="402"/>
                  </a:lnTo>
                  <a:lnTo>
                    <a:pt x="386" y="422"/>
                  </a:lnTo>
                  <a:lnTo>
                    <a:pt x="448" y="439"/>
                  </a:lnTo>
                  <a:lnTo>
                    <a:pt x="478" y="397"/>
                  </a:lnTo>
                  <a:lnTo>
                    <a:pt x="493" y="407"/>
                  </a:lnTo>
                  <a:lnTo>
                    <a:pt x="517" y="407"/>
                  </a:lnTo>
                  <a:lnTo>
                    <a:pt x="517" y="395"/>
                  </a:lnTo>
                  <a:lnTo>
                    <a:pt x="548" y="385"/>
                  </a:lnTo>
                  <a:lnTo>
                    <a:pt x="548" y="377"/>
                  </a:lnTo>
                  <a:lnTo>
                    <a:pt x="559" y="364"/>
                  </a:lnTo>
                  <a:lnTo>
                    <a:pt x="566" y="366"/>
                  </a:lnTo>
                  <a:lnTo>
                    <a:pt x="599" y="337"/>
                  </a:lnTo>
                  <a:lnTo>
                    <a:pt x="571" y="293"/>
                  </a:lnTo>
                  <a:lnTo>
                    <a:pt x="585" y="232"/>
                  </a:lnTo>
                  <a:lnTo>
                    <a:pt x="570" y="212"/>
                  </a:lnTo>
                  <a:lnTo>
                    <a:pt x="524" y="224"/>
                  </a:lnTo>
                  <a:lnTo>
                    <a:pt x="519" y="217"/>
                  </a:lnTo>
                  <a:lnTo>
                    <a:pt x="570" y="164"/>
                  </a:lnTo>
                  <a:lnTo>
                    <a:pt x="548" y="78"/>
                  </a:lnTo>
                  <a:lnTo>
                    <a:pt x="514" y="103"/>
                  </a:lnTo>
                  <a:lnTo>
                    <a:pt x="483" y="74"/>
                  </a:lnTo>
                  <a:lnTo>
                    <a:pt x="456" y="38"/>
                  </a:lnTo>
                  <a:lnTo>
                    <a:pt x="452" y="15"/>
                  </a:lnTo>
                  <a:lnTo>
                    <a:pt x="436" y="10"/>
                  </a:lnTo>
                  <a:lnTo>
                    <a:pt x="410" y="17"/>
                  </a:lnTo>
                  <a:lnTo>
                    <a:pt x="372" y="0"/>
                  </a:lnTo>
                  <a:lnTo>
                    <a:pt x="354" y="41"/>
                  </a:lnTo>
                  <a:lnTo>
                    <a:pt x="322" y="44"/>
                  </a:lnTo>
                  <a:lnTo>
                    <a:pt x="298" y="78"/>
                  </a:lnTo>
                  <a:lnTo>
                    <a:pt x="283" y="71"/>
                  </a:lnTo>
                  <a:lnTo>
                    <a:pt x="260" y="78"/>
                  </a:lnTo>
                  <a:lnTo>
                    <a:pt x="225" y="58"/>
                  </a:lnTo>
                  <a:lnTo>
                    <a:pt x="197" y="90"/>
                  </a:lnTo>
                  <a:lnTo>
                    <a:pt x="197" y="106"/>
                  </a:lnTo>
                  <a:lnTo>
                    <a:pt x="252" y="133"/>
                  </a:lnTo>
                  <a:lnTo>
                    <a:pt x="265" y="156"/>
                  </a:lnTo>
                  <a:lnTo>
                    <a:pt x="225" y="170"/>
                  </a:lnTo>
                  <a:lnTo>
                    <a:pt x="163" y="169"/>
                  </a:lnTo>
                </a:path>
              </a:pathLst>
            </a:custGeom>
            <a:grp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11" name="Freeform 12"/>
            <p:cNvSpPr/>
            <p:nvPr/>
          </p:nvSpPr>
          <p:spPr bwMode="auto">
            <a:xfrm>
              <a:off x="2567941" y="4091995"/>
              <a:ext cx="1200109" cy="887166"/>
            </a:xfrm>
            <a:custGeom>
              <a:avLst/>
              <a:gdLst>
                <a:gd name="T0" fmla="*/ 504889 w 1181"/>
                <a:gd name="T1" fmla="*/ 80130 h 893"/>
                <a:gd name="T2" fmla="*/ 481940 w 1181"/>
                <a:gd name="T3" fmla="*/ 28847 h 893"/>
                <a:gd name="T4" fmla="*/ 564995 w 1181"/>
                <a:gd name="T5" fmla="*/ 0 h 893"/>
                <a:gd name="T6" fmla="*/ 579202 w 1181"/>
                <a:gd name="T7" fmla="*/ 55557 h 893"/>
                <a:gd name="T8" fmla="*/ 655700 w 1181"/>
                <a:gd name="T9" fmla="*/ 118593 h 893"/>
                <a:gd name="T10" fmla="*/ 695042 w 1181"/>
                <a:gd name="T11" fmla="*/ 118593 h 893"/>
                <a:gd name="T12" fmla="*/ 728920 w 1181"/>
                <a:gd name="T13" fmla="*/ 177355 h 893"/>
                <a:gd name="T14" fmla="*/ 807604 w 1181"/>
                <a:gd name="T15" fmla="*/ 170945 h 893"/>
                <a:gd name="T16" fmla="*/ 842575 w 1181"/>
                <a:gd name="T17" fmla="*/ 144235 h 893"/>
                <a:gd name="T18" fmla="*/ 867710 w 1181"/>
                <a:gd name="T19" fmla="*/ 170945 h 893"/>
                <a:gd name="T20" fmla="*/ 957323 w 1181"/>
                <a:gd name="T21" fmla="*/ 160261 h 893"/>
                <a:gd name="T22" fmla="*/ 975901 w 1181"/>
                <a:gd name="T23" fmla="*/ 182698 h 893"/>
                <a:gd name="T24" fmla="*/ 1064420 w 1181"/>
                <a:gd name="T25" fmla="*/ 221160 h 893"/>
                <a:gd name="T26" fmla="*/ 1175889 w 1181"/>
                <a:gd name="T27" fmla="*/ 233981 h 893"/>
                <a:gd name="T28" fmla="*/ 1228345 w 1181"/>
                <a:gd name="T29" fmla="*/ 245733 h 893"/>
                <a:gd name="T30" fmla="*/ 1277523 w 1181"/>
                <a:gd name="T31" fmla="*/ 279923 h 893"/>
                <a:gd name="T32" fmla="*/ 1280801 w 1181"/>
                <a:gd name="T33" fmla="*/ 362190 h 893"/>
                <a:gd name="T34" fmla="*/ 1218510 w 1181"/>
                <a:gd name="T35" fmla="*/ 392105 h 893"/>
                <a:gd name="T36" fmla="*/ 1120155 w 1181"/>
                <a:gd name="T37" fmla="*/ 425226 h 893"/>
                <a:gd name="T38" fmla="*/ 1137640 w 1181"/>
                <a:gd name="T39" fmla="*/ 492535 h 893"/>
                <a:gd name="T40" fmla="*/ 1213046 w 1181"/>
                <a:gd name="T41" fmla="*/ 563050 h 893"/>
                <a:gd name="T42" fmla="*/ 1181354 w 1181"/>
                <a:gd name="T43" fmla="*/ 676301 h 893"/>
                <a:gd name="T44" fmla="*/ 1120155 w 1181"/>
                <a:gd name="T45" fmla="*/ 604718 h 893"/>
                <a:gd name="T46" fmla="*/ 1097205 w 1181"/>
                <a:gd name="T47" fmla="*/ 575871 h 893"/>
                <a:gd name="T48" fmla="*/ 1029450 w 1181"/>
                <a:gd name="T49" fmla="*/ 564119 h 893"/>
                <a:gd name="T50" fmla="*/ 975901 w 1181"/>
                <a:gd name="T51" fmla="*/ 612197 h 893"/>
                <a:gd name="T52" fmla="*/ 936559 w 1181"/>
                <a:gd name="T53" fmla="*/ 642112 h 893"/>
                <a:gd name="T54" fmla="*/ 873174 w 1181"/>
                <a:gd name="T55" fmla="*/ 628223 h 893"/>
                <a:gd name="T56" fmla="*/ 842575 w 1181"/>
                <a:gd name="T57" fmla="*/ 679507 h 893"/>
                <a:gd name="T58" fmla="*/ 916888 w 1181"/>
                <a:gd name="T59" fmla="*/ 732927 h 893"/>
                <a:gd name="T60" fmla="*/ 807604 w 1181"/>
                <a:gd name="T61" fmla="*/ 746816 h 893"/>
                <a:gd name="T62" fmla="*/ 775912 w 1181"/>
                <a:gd name="T63" fmla="*/ 713696 h 893"/>
                <a:gd name="T64" fmla="*/ 709249 w 1181"/>
                <a:gd name="T65" fmla="*/ 723311 h 893"/>
                <a:gd name="T66" fmla="*/ 695042 w 1181"/>
                <a:gd name="T67" fmla="*/ 674164 h 893"/>
                <a:gd name="T68" fmla="*/ 655700 w 1181"/>
                <a:gd name="T69" fmla="*/ 647454 h 893"/>
                <a:gd name="T70" fmla="*/ 652422 w 1181"/>
                <a:gd name="T71" fmla="*/ 684849 h 893"/>
                <a:gd name="T72" fmla="*/ 613080 w 1181"/>
                <a:gd name="T73" fmla="*/ 713696 h 893"/>
                <a:gd name="T74" fmla="*/ 551881 w 1181"/>
                <a:gd name="T75" fmla="*/ 816263 h 893"/>
                <a:gd name="T76" fmla="*/ 533303 w 1181"/>
                <a:gd name="T77" fmla="*/ 930582 h 893"/>
                <a:gd name="T78" fmla="*/ 452433 w 1181"/>
                <a:gd name="T79" fmla="*/ 953019 h 893"/>
                <a:gd name="T80" fmla="*/ 332222 w 1181"/>
                <a:gd name="T81" fmla="*/ 762842 h 893"/>
                <a:gd name="T82" fmla="*/ 266652 w 1181"/>
                <a:gd name="T83" fmla="*/ 727585 h 893"/>
                <a:gd name="T84" fmla="*/ 269930 w 1181"/>
                <a:gd name="T85" fmla="*/ 679507 h 893"/>
                <a:gd name="T86" fmla="*/ 209824 w 1181"/>
                <a:gd name="T87" fmla="*/ 684849 h 893"/>
                <a:gd name="T88" fmla="*/ 155182 w 1181"/>
                <a:gd name="T89" fmla="*/ 595102 h 893"/>
                <a:gd name="T90" fmla="*/ 144254 w 1181"/>
                <a:gd name="T91" fmla="*/ 417747 h 893"/>
                <a:gd name="T92" fmla="*/ 135511 w 1181"/>
                <a:gd name="T93" fmla="*/ 326932 h 893"/>
                <a:gd name="T94" fmla="*/ 0 w 1181"/>
                <a:gd name="T95" fmla="*/ 157056 h 893"/>
                <a:gd name="T96" fmla="*/ 17485 w 1181"/>
                <a:gd name="T97" fmla="*/ 113251 h 893"/>
                <a:gd name="T98" fmla="*/ 201081 w 1181"/>
                <a:gd name="T99" fmla="*/ 118593 h 893"/>
                <a:gd name="T100" fmla="*/ 262280 w 1181"/>
                <a:gd name="T101" fmla="*/ 130346 h 893"/>
                <a:gd name="T102" fmla="*/ 357357 w 1181"/>
                <a:gd name="T103" fmla="*/ 176287 h 893"/>
                <a:gd name="T104" fmla="*/ 368285 w 1181"/>
                <a:gd name="T105" fmla="*/ 123935 h 893"/>
                <a:gd name="T106" fmla="*/ 428391 w 1181"/>
                <a:gd name="T107" fmla="*/ 134619 h 893"/>
                <a:gd name="T108" fmla="*/ 487404 w 1181"/>
                <a:gd name="T109" fmla="*/ 119662 h 89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181" h="893">
                  <a:moveTo>
                    <a:pt x="446" y="111"/>
                  </a:moveTo>
                  <a:lnTo>
                    <a:pt x="462" y="75"/>
                  </a:lnTo>
                  <a:lnTo>
                    <a:pt x="445" y="57"/>
                  </a:lnTo>
                  <a:lnTo>
                    <a:pt x="441" y="27"/>
                  </a:lnTo>
                  <a:lnTo>
                    <a:pt x="500" y="0"/>
                  </a:lnTo>
                  <a:lnTo>
                    <a:pt x="517" y="0"/>
                  </a:lnTo>
                  <a:lnTo>
                    <a:pt x="525" y="24"/>
                  </a:lnTo>
                  <a:lnTo>
                    <a:pt x="530" y="52"/>
                  </a:lnTo>
                  <a:lnTo>
                    <a:pt x="559" y="74"/>
                  </a:lnTo>
                  <a:lnTo>
                    <a:pt x="600" y="111"/>
                  </a:lnTo>
                  <a:lnTo>
                    <a:pt x="621" y="94"/>
                  </a:lnTo>
                  <a:lnTo>
                    <a:pt x="636" y="111"/>
                  </a:lnTo>
                  <a:lnTo>
                    <a:pt x="642" y="150"/>
                  </a:lnTo>
                  <a:lnTo>
                    <a:pt x="667" y="166"/>
                  </a:lnTo>
                  <a:lnTo>
                    <a:pt x="728" y="171"/>
                  </a:lnTo>
                  <a:lnTo>
                    <a:pt x="739" y="160"/>
                  </a:lnTo>
                  <a:lnTo>
                    <a:pt x="734" y="142"/>
                  </a:lnTo>
                  <a:lnTo>
                    <a:pt x="771" y="135"/>
                  </a:lnTo>
                  <a:lnTo>
                    <a:pt x="794" y="138"/>
                  </a:lnTo>
                  <a:lnTo>
                    <a:pt x="794" y="160"/>
                  </a:lnTo>
                  <a:lnTo>
                    <a:pt x="811" y="162"/>
                  </a:lnTo>
                  <a:lnTo>
                    <a:pt x="876" y="150"/>
                  </a:lnTo>
                  <a:lnTo>
                    <a:pt x="888" y="154"/>
                  </a:lnTo>
                  <a:lnTo>
                    <a:pt x="893" y="171"/>
                  </a:lnTo>
                  <a:lnTo>
                    <a:pt x="917" y="180"/>
                  </a:lnTo>
                  <a:lnTo>
                    <a:pt x="974" y="207"/>
                  </a:lnTo>
                  <a:lnTo>
                    <a:pt x="1007" y="194"/>
                  </a:lnTo>
                  <a:lnTo>
                    <a:pt x="1076" y="219"/>
                  </a:lnTo>
                  <a:lnTo>
                    <a:pt x="1089" y="238"/>
                  </a:lnTo>
                  <a:lnTo>
                    <a:pt x="1124" y="230"/>
                  </a:lnTo>
                  <a:lnTo>
                    <a:pt x="1147" y="234"/>
                  </a:lnTo>
                  <a:lnTo>
                    <a:pt x="1169" y="262"/>
                  </a:lnTo>
                  <a:lnTo>
                    <a:pt x="1180" y="320"/>
                  </a:lnTo>
                  <a:lnTo>
                    <a:pt x="1172" y="339"/>
                  </a:lnTo>
                  <a:lnTo>
                    <a:pt x="1158" y="334"/>
                  </a:lnTo>
                  <a:lnTo>
                    <a:pt x="1115" y="367"/>
                  </a:lnTo>
                  <a:lnTo>
                    <a:pt x="1044" y="379"/>
                  </a:lnTo>
                  <a:lnTo>
                    <a:pt x="1025" y="398"/>
                  </a:lnTo>
                  <a:lnTo>
                    <a:pt x="1039" y="418"/>
                  </a:lnTo>
                  <a:lnTo>
                    <a:pt x="1041" y="461"/>
                  </a:lnTo>
                  <a:lnTo>
                    <a:pt x="1061" y="465"/>
                  </a:lnTo>
                  <a:lnTo>
                    <a:pt x="1110" y="527"/>
                  </a:lnTo>
                  <a:lnTo>
                    <a:pt x="1112" y="608"/>
                  </a:lnTo>
                  <a:lnTo>
                    <a:pt x="1081" y="633"/>
                  </a:lnTo>
                  <a:lnTo>
                    <a:pt x="1051" y="603"/>
                  </a:lnTo>
                  <a:lnTo>
                    <a:pt x="1025" y="566"/>
                  </a:lnTo>
                  <a:lnTo>
                    <a:pt x="1021" y="543"/>
                  </a:lnTo>
                  <a:lnTo>
                    <a:pt x="1004" y="539"/>
                  </a:lnTo>
                  <a:lnTo>
                    <a:pt x="979" y="546"/>
                  </a:lnTo>
                  <a:lnTo>
                    <a:pt x="942" y="528"/>
                  </a:lnTo>
                  <a:lnTo>
                    <a:pt x="925" y="571"/>
                  </a:lnTo>
                  <a:lnTo>
                    <a:pt x="893" y="573"/>
                  </a:lnTo>
                  <a:lnTo>
                    <a:pt x="871" y="608"/>
                  </a:lnTo>
                  <a:lnTo>
                    <a:pt x="857" y="601"/>
                  </a:lnTo>
                  <a:lnTo>
                    <a:pt x="834" y="608"/>
                  </a:lnTo>
                  <a:lnTo>
                    <a:pt x="799" y="588"/>
                  </a:lnTo>
                  <a:lnTo>
                    <a:pt x="771" y="620"/>
                  </a:lnTo>
                  <a:lnTo>
                    <a:pt x="771" y="636"/>
                  </a:lnTo>
                  <a:lnTo>
                    <a:pt x="827" y="665"/>
                  </a:lnTo>
                  <a:lnTo>
                    <a:pt x="839" y="686"/>
                  </a:lnTo>
                  <a:lnTo>
                    <a:pt x="799" y="701"/>
                  </a:lnTo>
                  <a:lnTo>
                    <a:pt x="739" y="699"/>
                  </a:lnTo>
                  <a:lnTo>
                    <a:pt x="733" y="673"/>
                  </a:lnTo>
                  <a:lnTo>
                    <a:pt x="710" y="668"/>
                  </a:lnTo>
                  <a:lnTo>
                    <a:pt x="673" y="690"/>
                  </a:lnTo>
                  <a:lnTo>
                    <a:pt x="649" y="677"/>
                  </a:lnTo>
                  <a:lnTo>
                    <a:pt x="649" y="645"/>
                  </a:lnTo>
                  <a:lnTo>
                    <a:pt x="636" y="631"/>
                  </a:lnTo>
                  <a:lnTo>
                    <a:pt x="636" y="613"/>
                  </a:lnTo>
                  <a:lnTo>
                    <a:pt x="600" y="606"/>
                  </a:lnTo>
                  <a:lnTo>
                    <a:pt x="593" y="615"/>
                  </a:lnTo>
                  <a:lnTo>
                    <a:pt x="597" y="641"/>
                  </a:lnTo>
                  <a:lnTo>
                    <a:pt x="567" y="653"/>
                  </a:lnTo>
                  <a:lnTo>
                    <a:pt x="561" y="668"/>
                  </a:lnTo>
                  <a:lnTo>
                    <a:pt x="567" y="691"/>
                  </a:lnTo>
                  <a:lnTo>
                    <a:pt x="505" y="764"/>
                  </a:lnTo>
                  <a:lnTo>
                    <a:pt x="517" y="847"/>
                  </a:lnTo>
                  <a:lnTo>
                    <a:pt x="488" y="871"/>
                  </a:lnTo>
                  <a:lnTo>
                    <a:pt x="474" y="857"/>
                  </a:lnTo>
                  <a:lnTo>
                    <a:pt x="414" y="892"/>
                  </a:lnTo>
                  <a:lnTo>
                    <a:pt x="392" y="879"/>
                  </a:lnTo>
                  <a:lnTo>
                    <a:pt x="304" y="714"/>
                  </a:lnTo>
                  <a:lnTo>
                    <a:pt x="272" y="690"/>
                  </a:lnTo>
                  <a:lnTo>
                    <a:pt x="244" y="681"/>
                  </a:lnTo>
                  <a:lnTo>
                    <a:pt x="231" y="660"/>
                  </a:lnTo>
                  <a:lnTo>
                    <a:pt x="247" y="636"/>
                  </a:lnTo>
                  <a:lnTo>
                    <a:pt x="222" y="615"/>
                  </a:lnTo>
                  <a:lnTo>
                    <a:pt x="192" y="641"/>
                  </a:lnTo>
                  <a:lnTo>
                    <a:pt x="163" y="645"/>
                  </a:lnTo>
                  <a:lnTo>
                    <a:pt x="142" y="557"/>
                  </a:lnTo>
                  <a:lnTo>
                    <a:pt x="138" y="534"/>
                  </a:lnTo>
                  <a:lnTo>
                    <a:pt x="132" y="391"/>
                  </a:lnTo>
                  <a:lnTo>
                    <a:pt x="105" y="320"/>
                  </a:lnTo>
                  <a:lnTo>
                    <a:pt x="124" y="306"/>
                  </a:lnTo>
                  <a:lnTo>
                    <a:pt x="69" y="202"/>
                  </a:lnTo>
                  <a:lnTo>
                    <a:pt x="0" y="147"/>
                  </a:lnTo>
                  <a:lnTo>
                    <a:pt x="10" y="116"/>
                  </a:lnTo>
                  <a:lnTo>
                    <a:pt x="16" y="106"/>
                  </a:lnTo>
                  <a:lnTo>
                    <a:pt x="117" y="90"/>
                  </a:lnTo>
                  <a:lnTo>
                    <a:pt x="184" y="111"/>
                  </a:lnTo>
                  <a:lnTo>
                    <a:pt x="224" y="98"/>
                  </a:lnTo>
                  <a:lnTo>
                    <a:pt x="240" y="122"/>
                  </a:lnTo>
                  <a:lnTo>
                    <a:pt x="290" y="171"/>
                  </a:lnTo>
                  <a:lnTo>
                    <a:pt x="327" y="165"/>
                  </a:lnTo>
                  <a:lnTo>
                    <a:pt x="327" y="135"/>
                  </a:lnTo>
                  <a:lnTo>
                    <a:pt x="337" y="116"/>
                  </a:lnTo>
                  <a:lnTo>
                    <a:pt x="376" y="99"/>
                  </a:lnTo>
                  <a:lnTo>
                    <a:pt x="392" y="126"/>
                  </a:lnTo>
                  <a:lnTo>
                    <a:pt x="414" y="111"/>
                  </a:lnTo>
                  <a:lnTo>
                    <a:pt x="446" y="112"/>
                  </a:lnTo>
                  <a:lnTo>
                    <a:pt x="446" y="111"/>
                  </a:lnTo>
                </a:path>
              </a:pathLst>
            </a:custGeom>
            <a:grp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12" name="Freeform 13"/>
            <p:cNvSpPr/>
            <p:nvPr/>
          </p:nvSpPr>
          <p:spPr bwMode="auto">
            <a:xfrm>
              <a:off x="815753" y="3753956"/>
              <a:ext cx="1892422" cy="1000829"/>
            </a:xfrm>
            <a:custGeom>
              <a:avLst/>
              <a:gdLst>
                <a:gd name="T0" fmla="*/ 1236617 w 1863"/>
                <a:gd name="T1" fmla="*/ 1025989 h 1005"/>
                <a:gd name="T2" fmla="*/ 1268297 w 1863"/>
                <a:gd name="T3" fmla="*/ 1060260 h 1005"/>
                <a:gd name="T4" fmla="*/ 1372077 w 1863"/>
                <a:gd name="T5" fmla="*/ 1025989 h 1005"/>
                <a:gd name="T6" fmla="*/ 1437622 w 1863"/>
                <a:gd name="T7" fmla="*/ 979938 h 1005"/>
                <a:gd name="T8" fmla="*/ 1514092 w 1863"/>
                <a:gd name="T9" fmla="*/ 949951 h 1005"/>
                <a:gd name="T10" fmla="*/ 1596023 w 1863"/>
                <a:gd name="T11" fmla="*/ 924247 h 1005"/>
                <a:gd name="T12" fmla="*/ 1728206 w 1863"/>
                <a:gd name="T13" fmla="*/ 902828 h 1005"/>
                <a:gd name="T14" fmla="*/ 1730390 w 1863"/>
                <a:gd name="T15" fmla="*/ 949951 h 1005"/>
                <a:gd name="T16" fmla="*/ 1771902 w 1863"/>
                <a:gd name="T17" fmla="*/ 958518 h 1005"/>
                <a:gd name="T18" fmla="*/ 1746777 w 1863"/>
                <a:gd name="T19" fmla="*/ 1018493 h 1005"/>
                <a:gd name="T20" fmla="*/ 1771902 w 1863"/>
                <a:gd name="T21" fmla="*/ 1025989 h 1005"/>
                <a:gd name="T22" fmla="*/ 1884421 w 1863"/>
                <a:gd name="T23" fmla="*/ 1018493 h 1005"/>
                <a:gd name="T24" fmla="*/ 1952151 w 1863"/>
                <a:gd name="T25" fmla="*/ 1039912 h 1005"/>
                <a:gd name="T26" fmla="*/ 1982739 w 1863"/>
                <a:gd name="T27" fmla="*/ 1052764 h 1005"/>
                <a:gd name="T28" fmla="*/ 1988201 w 1863"/>
                <a:gd name="T29" fmla="*/ 979938 h 1005"/>
                <a:gd name="T30" fmla="*/ 2034083 w 1863"/>
                <a:gd name="T31" fmla="*/ 931744 h 1005"/>
                <a:gd name="T32" fmla="*/ 1998033 w 1863"/>
                <a:gd name="T33" fmla="*/ 701485 h 1005"/>
                <a:gd name="T34" fmla="*/ 1957613 w 1863"/>
                <a:gd name="T35" fmla="*/ 576182 h 1005"/>
                <a:gd name="T36" fmla="*/ 1860388 w 1863"/>
                <a:gd name="T37" fmla="*/ 530130 h 1005"/>
                <a:gd name="T38" fmla="*/ 1799213 w 1863"/>
                <a:gd name="T39" fmla="*/ 644724 h 1005"/>
                <a:gd name="T40" fmla="*/ 1682324 w 1863"/>
                <a:gd name="T41" fmla="*/ 585821 h 1005"/>
                <a:gd name="T42" fmla="*/ 1466025 w 1863"/>
                <a:gd name="T43" fmla="*/ 508711 h 1005"/>
                <a:gd name="T44" fmla="*/ 1376447 w 1863"/>
                <a:gd name="T45" fmla="*/ 495859 h 1005"/>
                <a:gd name="T46" fmla="*/ 1203845 w 1863"/>
                <a:gd name="T47" fmla="*/ 425175 h 1005"/>
                <a:gd name="T48" fmla="*/ 1120821 w 1863"/>
                <a:gd name="T49" fmla="*/ 229188 h 1005"/>
                <a:gd name="T50" fmla="*/ 1152501 w 1863"/>
                <a:gd name="T51" fmla="*/ 168142 h 1005"/>
                <a:gd name="T52" fmla="*/ 1151409 w 1863"/>
                <a:gd name="T53" fmla="*/ 83536 h 1005"/>
                <a:gd name="T54" fmla="*/ 1164518 w 1863"/>
                <a:gd name="T55" fmla="*/ 41768 h 1005"/>
                <a:gd name="T56" fmla="*/ 1012672 w 1863"/>
                <a:gd name="T57" fmla="*/ 0 h 1005"/>
                <a:gd name="T58" fmla="*/ 903430 w 1863"/>
                <a:gd name="T59" fmla="*/ 13923 h 1005"/>
                <a:gd name="T60" fmla="*/ 767970 w 1863"/>
                <a:gd name="T61" fmla="*/ 57832 h 1005"/>
                <a:gd name="T62" fmla="*/ 631418 w 1863"/>
                <a:gd name="T63" fmla="*/ 71755 h 1005"/>
                <a:gd name="T64" fmla="*/ 539655 w 1863"/>
                <a:gd name="T65" fmla="*/ 25703 h 1005"/>
                <a:gd name="T66" fmla="*/ 391086 w 1863"/>
                <a:gd name="T67" fmla="*/ 52478 h 1005"/>
                <a:gd name="T68" fmla="*/ 332095 w 1863"/>
                <a:gd name="T69" fmla="*/ 19277 h 1005"/>
                <a:gd name="T70" fmla="*/ 220668 w 1863"/>
                <a:gd name="T71" fmla="*/ 29987 h 1005"/>
                <a:gd name="T72" fmla="*/ 167140 w 1863"/>
                <a:gd name="T73" fmla="*/ 100671 h 1005"/>
                <a:gd name="T74" fmla="*/ 135460 w 1863"/>
                <a:gd name="T75" fmla="*/ 136013 h 1005"/>
                <a:gd name="T76" fmla="*/ 97225 w 1863"/>
                <a:gd name="T77" fmla="*/ 157433 h 1005"/>
                <a:gd name="T78" fmla="*/ 80839 w 1863"/>
                <a:gd name="T79" fmla="*/ 184207 h 1005"/>
                <a:gd name="T80" fmla="*/ 110334 w 1863"/>
                <a:gd name="T81" fmla="*/ 247394 h 1005"/>
                <a:gd name="T82" fmla="*/ 102687 w 1863"/>
                <a:gd name="T83" fmla="*/ 308439 h 1005"/>
                <a:gd name="T84" fmla="*/ 29495 w 1863"/>
                <a:gd name="T85" fmla="*/ 285949 h 1005"/>
                <a:gd name="T86" fmla="*/ 0 w 1863"/>
                <a:gd name="T87" fmla="*/ 313794 h 1005"/>
                <a:gd name="T88" fmla="*/ 18571 w 1863"/>
                <a:gd name="T89" fmla="*/ 371627 h 1005"/>
                <a:gd name="T90" fmla="*/ 9832 w 1863"/>
                <a:gd name="T91" fmla="*/ 425175 h 1005"/>
                <a:gd name="T92" fmla="*/ 46974 w 1863"/>
                <a:gd name="T93" fmla="*/ 444453 h 1005"/>
                <a:gd name="T94" fmla="*/ 135460 w 1863"/>
                <a:gd name="T95" fmla="*/ 530130 h 1005"/>
                <a:gd name="T96" fmla="*/ 187896 w 1863"/>
                <a:gd name="T97" fmla="*/ 605098 h 1005"/>
                <a:gd name="T98" fmla="*/ 223946 w 1863"/>
                <a:gd name="T99" fmla="*/ 629730 h 1005"/>
                <a:gd name="T100" fmla="*/ 285121 w 1863"/>
                <a:gd name="T101" fmla="*/ 625447 h 1005"/>
                <a:gd name="T102" fmla="*/ 431505 w 1863"/>
                <a:gd name="T103" fmla="*/ 781808 h 1005"/>
                <a:gd name="T104" fmla="*/ 475202 w 1863"/>
                <a:gd name="T105" fmla="*/ 765744 h 1005"/>
                <a:gd name="T106" fmla="*/ 488311 w 1863"/>
                <a:gd name="T107" fmla="*/ 825718 h 1005"/>
                <a:gd name="T108" fmla="*/ 577889 w 1863"/>
                <a:gd name="T109" fmla="*/ 862131 h 1005"/>
                <a:gd name="T110" fmla="*/ 651081 w 1863"/>
                <a:gd name="T111" fmla="*/ 937099 h 1005"/>
                <a:gd name="T112" fmla="*/ 664190 w 1863"/>
                <a:gd name="T113" fmla="*/ 969228 h 1005"/>
                <a:gd name="T114" fmla="*/ 745029 w 1863"/>
                <a:gd name="T115" fmla="*/ 967086 h 1005"/>
                <a:gd name="T116" fmla="*/ 888136 w 1863"/>
                <a:gd name="T117" fmla="*/ 993860 h 1005"/>
                <a:gd name="T118" fmla="*/ 952589 w 1863"/>
                <a:gd name="T119" fmla="*/ 1013138 h 1005"/>
                <a:gd name="T120" fmla="*/ 952589 w 1863"/>
                <a:gd name="T121" fmla="*/ 1075254 h 1005"/>
                <a:gd name="T122" fmla="*/ 1074939 w 1863"/>
                <a:gd name="T123" fmla="*/ 983151 h 1005"/>
                <a:gd name="T124" fmla="*/ 1172165 w 1863"/>
                <a:gd name="T125" fmla="*/ 1018493 h 100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863" h="1005">
                  <a:moveTo>
                    <a:pt x="1073" y="951"/>
                  </a:moveTo>
                  <a:lnTo>
                    <a:pt x="1132" y="958"/>
                  </a:lnTo>
                  <a:lnTo>
                    <a:pt x="1151" y="985"/>
                  </a:lnTo>
                  <a:lnTo>
                    <a:pt x="1161" y="990"/>
                  </a:lnTo>
                  <a:lnTo>
                    <a:pt x="1250" y="973"/>
                  </a:lnTo>
                  <a:lnTo>
                    <a:pt x="1256" y="958"/>
                  </a:lnTo>
                  <a:lnTo>
                    <a:pt x="1272" y="948"/>
                  </a:lnTo>
                  <a:lnTo>
                    <a:pt x="1316" y="915"/>
                  </a:lnTo>
                  <a:lnTo>
                    <a:pt x="1353" y="910"/>
                  </a:lnTo>
                  <a:lnTo>
                    <a:pt x="1386" y="887"/>
                  </a:lnTo>
                  <a:lnTo>
                    <a:pt x="1452" y="850"/>
                  </a:lnTo>
                  <a:lnTo>
                    <a:pt x="1461" y="863"/>
                  </a:lnTo>
                  <a:lnTo>
                    <a:pt x="1510" y="880"/>
                  </a:lnTo>
                  <a:lnTo>
                    <a:pt x="1582" y="843"/>
                  </a:lnTo>
                  <a:lnTo>
                    <a:pt x="1604" y="858"/>
                  </a:lnTo>
                  <a:lnTo>
                    <a:pt x="1584" y="887"/>
                  </a:lnTo>
                  <a:lnTo>
                    <a:pt x="1592" y="895"/>
                  </a:lnTo>
                  <a:lnTo>
                    <a:pt x="1622" y="895"/>
                  </a:lnTo>
                  <a:lnTo>
                    <a:pt x="1624" y="907"/>
                  </a:lnTo>
                  <a:lnTo>
                    <a:pt x="1599" y="951"/>
                  </a:lnTo>
                  <a:lnTo>
                    <a:pt x="1607" y="958"/>
                  </a:lnTo>
                  <a:lnTo>
                    <a:pt x="1622" y="958"/>
                  </a:lnTo>
                  <a:lnTo>
                    <a:pt x="1694" y="978"/>
                  </a:lnTo>
                  <a:lnTo>
                    <a:pt x="1725" y="951"/>
                  </a:lnTo>
                  <a:lnTo>
                    <a:pt x="1772" y="988"/>
                  </a:lnTo>
                  <a:lnTo>
                    <a:pt x="1787" y="971"/>
                  </a:lnTo>
                  <a:lnTo>
                    <a:pt x="1799" y="983"/>
                  </a:lnTo>
                  <a:lnTo>
                    <a:pt x="1815" y="983"/>
                  </a:lnTo>
                  <a:lnTo>
                    <a:pt x="1821" y="971"/>
                  </a:lnTo>
                  <a:lnTo>
                    <a:pt x="1820" y="915"/>
                  </a:lnTo>
                  <a:lnTo>
                    <a:pt x="1832" y="907"/>
                  </a:lnTo>
                  <a:lnTo>
                    <a:pt x="1862" y="870"/>
                  </a:lnTo>
                  <a:lnTo>
                    <a:pt x="1856" y="727"/>
                  </a:lnTo>
                  <a:lnTo>
                    <a:pt x="1829" y="655"/>
                  </a:lnTo>
                  <a:lnTo>
                    <a:pt x="1848" y="641"/>
                  </a:lnTo>
                  <a:lnTo>
                    <a:pt x="1792" y="538"/>
                  </a:lnTo>
                  <a:lnTo>
                    <a:pt x="1722" y="482"/>
                  </a:lnTo>
                  <a:lnTo>
                    <a:pt x="1703" y="495"/>
                  </a:lnTo>
                  <a:lnTo>
                    <a:pt x="1706" y="528"/>
                  </a:lnTo>
                  <a:lnTo>
                    <a:pt x="1647" y="602"/>
                  </a:lnTo>
                  <a:lnTo>
                    <a:pt x="1547" y="584"/>
                  </a:lnTo>
                  <a:lnTo>
                    <a:pt x="1540" y="547"/>
                  </a:lnTo>
                  <a:lnTo>
                    <a:pt x="1478" y="497"/>
                  </a:lnTo>
                  <a:lnTo>
                    <a:pt x="1342" y="475"/>
                  </a:lnTo>
                  <a:lnTo>
                    <a:pt x="1283" y="465"/>
                  </a:lnTo>
                  <a:lnTo>
                    <a:pt x="1260" y="463"/>
                  </a:lnTo>
                  <a:lnTo>
                    <a:pt x="1209" y="420"/>
                  </a:lnTo>
                  <a:lnTo>
                    <a:pt x="1102" y="397"/>
                  </a:lnTo>
                  <a:lnTo>
                    <a:pt x="1028" y="253"/>
                  </a:lnTo>
                  <a:lnTo>
                    <a:pt x="1026" y="214"/>
                  </a:lnTo>
                  <a:lnTo>
                    <a:pt x="1055" y="201"/>
                  </a:lnTo>
                  <a:lnTo>
                    <a:pt x="1055" y="157"/>
                  </a:lnTo>
                  <a:lnTo>
                    <a:pt x="1078" y="103"/>
                  </a:lnTo>
                  <a:lnTo>
                    <a:pt x="1054" y="78"/>
                  </a:lnTo>
                  <a:lnTo>
                    <a:pt x="1085" y="51"/>
                  </a:lnTo>
                  <a:lnTo>
                    <a:pt x="1066" y="39"/>
                  </a:lnTo>
                  <a:lnTo>
                    <a:pt x="1016" y="39"/>
                  </a:lnTo>
                  <a:lnTo>
                    <a:pt x="927" y="0"/>
                  </a:lnTo>
                  <a:lnTo>
                    <a:pt x="872" y="0"/>
                  </a:lnTo>
                  <a:lnTo>
                    <a:pt x="827" y="13"/>
                  </a:lnTo>
                  <a:lnTo>
                    <a:pt x="778" y="13"/>
                  </a:lnTo>
                  <a:lnTo>
                    <a:pt x="703" y="54"/>
                  </a:lnTo>
                  <a:lnTo>
                    <a:pt x="640" y="46"/>
                  </a:lnTo>
                  <a:lnTo>
                    <a:pt x="578" y="67"/>
                  </a:lnTo>
                  <a:lnTo>
                    <a:pt x="526" y="51"/>
                  </a:lnTo>
                  <a:lnTo>
                    <a:pt x="494" y="24"/>
                  </a:lnTo>
                  <a:lnTo>
                    <a:pt x="413" y="13"/>
                  </a:lnTo>
                  <a:lnTo>
                    <a:pt x="358" y="49"/>
                  </a:lnTo>
                  <a:lnTo>
                    <a:pt x="328" y="37"/>
                  </a:lnTo>
                  <a:lnTo>
                    <a:pt x="304" y="18"/>
                  </a:lnTo>
                  <a:lnTo>
                    <a:pt x="244" y="1"/>
                  </a:lnTo>
                  <a:lnTo>
                    <a:pt x="202" y="28"/>
                  </a:lnTo>
                  <a:lnTo>
                    <a:pt x="184" y="76"/>
                  </a:lnTo>
                  <a:lnTo>
                    <a:pt x="153" y="94"/>
                  </a:lnTo>
                  <a:lnTo>
                    <a:pt x="146" y="120"/>
                  </a:lnTo>
                  <a:lnTo>
                    <a:pt x="124" y="127"/>
                  </a:lnTo>
                  <a:lnTo>
                    <a:pt x="99" y="124"/>
                  </a:lnTo>
                  <a:lnTo>
                    <a:pt x="89" y="147"/>
                  </a:lnTo>
                  <a:lnTo>
                    <a:pt x="83" y="175"/>
                  </a:lnTo>
                  <a:lnTo>
                    <a:pt x="74" y="172"/>
                  </a:lnTo>
                  <a:lnTo>
                    <a:pt x="71" y="201"/>
                  </a:lnTo>
                  <a:lnTo>
                    <a:pt x="101" y="231"/>
                  </a:lnTo>
                  <a:lnTo>
                    <a:pt x="104" y="273"/>
                  </a:lnTo>
                  <a:lnTo>
                    <a:pt x="94" y="288"/>
                  </a:lnTo>
                  <a:lnTo>
                    <a:pt x="49" y="293"/>
                  </a:lnTo>
                  <a:lnTo>
                    <a:pt x="27" y="267"/>
                  </a:lnTo>
                  <a:lnTo>
                    <a:pt x="4" y="273"/>
                  </a:lnTo>
                  <a:lnTo>
                    <a:pt x="0" y="293"/>
                  </a:lnTo>
                  <a:lnTo>
                    <a:pt x="11" y="323"/>
                  </a:lnTo>
                  <a:lnTo>
                    <a:pt x="17" y="347"/>
                  </a:lnTo>
                  <a:lnTo>
                    <a:pt x="17" y="374"/>
                  </a:lnTo>
                  <a:lnTo>
                    <a:pt x="9" y="397"/>
                  </a:lnTo>
                  <a:lnTo>
                    <a:pt x="11" y="411"/>
                  </a:lnTo>
                  <a:lnTo>
                    <a:pt x="43" y="415"/>
                  </a:lnTo>
                  <a:lnTo>
                    <a:pt x="57" y="441"/>
                  </a:lnTo>
                  <a:lnTo>
                    <a:pt x="124" y="495"/>
                  </a:lnTo>
                  <a:lnTo>
                    <a:pt x="124" y="510"/>
                  </a:lnTo>
                  <a:lnTo>
                    <a:pt x="172" y="565"/>
                  </a:lnTo>
                  <a:lnTo>
                    <a:pt x="189" y="584"/>
                  </a:lnTo>
                  <a:lnTo>
                    <a:pt x="205" y="588"/>
                  </a:lnTo>
                  <a:lnTo>
                    <a:pt x="233" y="559"/>
                  </a:lnTo>
                  <a:lnTo>
                    <a:pt x="261" y="584"/>
                  </a:lnTo>
                  <a:lnTo>
                    <a:pt x="375" y="679"/>
                  </a:lnTo>
                  <a:lnTo>
                    <a:pt x="395" y="730"/>
                  </a:lnTo>
                  <a:lnTo>
                    <a:pt x="421" y="730"/>
                  </a:lnTo>
                  <a:lnTo>
                    <a:pt x="435" y="715"/>
                  </a:lnTo>
                  <a:lnTo>
                    <a:pt x="447" y="727"/>
                  </a:lnTo>
                  <a:lnTo>
                    <a:pt x="447" y="771"/>
                  </a:lnTo>
                  <a:lnTo>
                    <a:pt x="513" y="808"/>
                  </a:lnTo>
                  <a:lnTo>
                    <a:pt x="529" y="805"/>
                  </a:lnTo>
                  <a:lnTo>
                    <a:pt x="538" y="843"/>
                  </a:lnTo>
                  <a:lnTo>
                    <a:pt x="596" y="875"/>
                  </a:lnTo>
                  <a:lnTo>
                    <a:pt x="596" y="898"/>
                  </a:lnTo>
                  <a:lnTo>
                    <a:pt x="608" y="905"/>
                  </a:lnTo>
                  <a:lnTo>
                    <a:pt x="657" y="903"/>
                  </a:lnTo>
                  <a:lnTo>
                    <a:pt x="682" y="903"/>
                  </a:lnTo>
                  <a:lnTo>
                    <a:pt x="724" y="931"/>
                  </a:lnTo>
                  <a:lnTo>
                    <a:pt x="813" y="928"/>
                  </a:lnTo>
                  <a:lnTo>
                    <a:pt x="860" y="927"/>
                  </a:lnTo>
                  <a:lnTo>
                    <a:pt x="872" y="946"/>
                  </a:lnTo>
                  <a:lnTo>
                    <a:pt x="860" y="988"/>
                  </a:lnTo>
                  <a:lnTo>
                    <a:pt x="872" y="1004"/>
                  </a:lnTo>
                  <a:lnTo>
                    <a:pt x="922" y="961"/>
                  </a:lnTo>
                  <a:lnTo>
                    <a:pt x="984" y="918"/>
                  </a:lnTo>
                  <a:lnTo>
                    <a:pt x="1028" y="923"/>
                  </a:lnTo>
                  <a:lnTo>
                    <a:pt x="1073" y="951"/>
                  </a:lnTo>
                </a:path>
              </a:pathLst>
            </a:custGeom>
            <a:grp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13" name="Freeform 14"/>
            <p:cNvSpPr/>
            <p:nvPr/>
          </p:nvSpPr>
          <p:spPr bwMode="auto">
            <a:xfrm>
              <a:off x="3756240" y="3805622"/>
              <a:ext cx="588984" cy="504843"/>
            </a:xfrm>
            <a:custGeom>
              <a:avLst/>
              <a:gdLst>
                <a:gd name="T0" fmla="*/ 73170 w 580"/>
                <a:gd name="T1" fmla="*/ 376942 h 507"/>
                <a:gd name="T2" fmla="*/ 164906 w 580"/>
                <a:gd name="T3" fmla="*/ 452973 h 507"/>
                <a:gd name="T4" fmla="*/ 240260 w 580"/>
                <a:gd name="T5" fmla="*/ 467965 h 507"/>
                <a:gd name="T6" fmla="*/ 307970 w 580"/>
                <a:gd name="T7" fmla="*/ 460469 h 507"/>
                <a:gd name="T8" fmla="*/ 330904 w 580"/>
                <a:gd name="T9" fmla="*/ 467965 h 507"/>
                <a:gd name="T10" fmla="*/ 356022 w 580"/>
                <a:gd name="T11" fmla="*/ 455115 h 507"/>
                <a:gd name="T12" fmla="*/ 371311 w 580"/>
                <a:gd name="T13" fmla="*/ 474390 h 507"/>
                <a:gd name="T14" fmla="*/ 378956 w 580"/>
                <a:gd name="T15" fmla="*/ 497949 h 507"/>
                <a:gd name="T16" fmla="*/ 412811 w 580"/>
                <a:gd name="T17" fmla="*/ 514012 h 507"/>
                <a:gd name="T18" fmla="*/ 456494 w 580"/>
                <a:gd name="T19" fmla="*/ 514012 h 507"/>
                <a:gd name="T20" fmla="*/ 489257 w 580"/>
                <a:gd name="T21" fmla="*/ 541854 h 507"/>
                <a:gd name="T22" fmla="*/ 518743 w 580"/>
                <a:gd name="T23" fmla="*/ 529004 h 507"/>
                <a:gd name="T24" fmla="*/ 541677 w 580"/>
                <a:gd name="T25" fmla="*/ 541854 h 507"/>
                <a:gd name="T26" fmla="*/ 560243 w 580"/>
                <a:gd name="T27" fmla="*/ 504374 h 507"/>
                <a:gd name="T28" fmla="*/ 587545 w 580"/>
                <a:gd name="T29" fmla="*/ 492595 h 507"/>
                <a:gd name="T30" fmla="*/ 593006 w 580"/>
                <a:gd name="T31" fmla="*/ 462611 h 507"/>
                <a:gd name="T32" fmla="*/ 582085 w 580"/>
                <a:gd name="T33" fmla="*/ 409068 h 507"/>
                <a:gd name="T34" fmla="*/ 577716 w 580"/>
                <a:gd name="T35" fmla="*/ 404784 h 507"/>
                <a:gd name="T36" fmla="*/ 549322 w 580"/>
                <a:gd name="T37" fmla="*/ 433697 h 507"/>
                <a:gd name="T38" fmla="*/ 507822 w 580"/>
                <a:gd name="T39" fmla="*/ 400501 h 507"/>
                <a:gd name="T40" fmla="*/ 477244 w 580"/>
                <a:gd name="T41" fmla="*/ 364092 h 507"/>
                <a:gd name="T42" fmla="*/ 507822 w 580"/>
                <a:gd name="T43" fmla="*/ 342675 h 507"/>
                <a:gd name="T44" fmla="*/ 517651 w 580"/>
                <a:gd name="T45" fmla="*/ 306265 h 507"/>
                <a:gd name="T46" fmla="*/ 535125 w 580"/>
                <a:gd name="T47" fmla="*/ 293415 h 507"/>
                <a:gd name="T48" fmla="*/ 534033 w 580"/>
                <a:gd name="T49" fmla="*/ 243085 h 507"/>
                <a:gd name="T50" fmla="*/ 547138 w 580"/>
                <a:gd name="T51" fmla="*/ 232376 h 507"/>
                <a:gd name="T52" fmla="*/ 572256 w 580"/>
                <a:gd name="T53" fmla="*/ 251652 h 507"/>
                <a:gd name="T54" fmla="*/ 587545 w 580"/>
                <a:gd name="T55" fmla="*/ 271998 h 507"/>
                <a:gd name="T56" fmla="*/ 621400 w 580"/>
                <a:gd name="T57" fmla="*/ 251652 h 507"/>
                <a:gd name="T58" fmla="*/ 632321 w 580"/>
                <a:gd name="T59" fmla="*/ 238801 h 507"/>
                <a:gd name="T60" fmla="*/ 626860 w 580"/>
                <a:gd name="T61" fmla="*/ 213101 h 507"/>
                <a:gd name="T62" fmla="*/ 587545 w 580"/>
                <a:gd name="T63" fmla="*/ 193825 h 507"/>
                <a:gd name="T64" fmla="*/ 578808 w 580"/>
                <a:gd name="T65" fmla="*/ 165983 h 507"/>
                <a:gd name="T66" fmla="*/ 512191 w 580"/>
                <a:gd name="T67" fmla="*/ 175621 h 507"/>
                <a:gd name="T68" fmla="*/ 467415 w 580"/>
                <a:gd name="T69" fmla="*/ 140282 h 507"/>
                <a:gd name="T70" fmla="*/ 447757 w 580"/>
                <a:gd name="T71" fmla="*/ 135999 h 507"/>
                <a:gd name="T72" fmla="*/ 447757 w 580"/>
                <a:gd name="T73" fmla="*/ 110298 h 507"/>
                <a:gd name="T74" fmla="*/ 543862 w 580"/>
                <a:gd name="T75" fmla="*/ 9638 h 507"/>
                <a:gd name="T76" fmla="*/ 507822 w 580"/>
                <a:gd name="T77" fmla="*/ 18205 h 507"/>
                <a:gd name="T78" fmla="*/ 485981 w 580"/>
                <a:gd name="T79" fmla="*/ 29984 h 507"/>
                <a:gd name="T80" fmla="*/ 477244 w 580"/>
                <a:gd name="T81" fmla="*/ 18205 h 507"/>
                <a:gd name="T82" fmla="*/ 477244 w 580"/>
                <a:gd name="T83" fmla="*/ 4283 h 507"/>
                <a:gd name="T84" fmla="*/ 461955 w 580"/>
                <a:gd name="T85" fmla="*/ 0 h 507"/>
                <a:gd name="T86" fmla="*/ 418271 w 580"/>
                <a:gd name="T87" fmla="*/ 14992 h 507"/>
                <a:gd name="T88" fmla="*/ 307970 w 580"/>
                <a:gd name="T89" fmla="*/ 2142 h 507"/>
                <a:gd name="T90" fmla="*/ 302509 w 580"/>
                <a:gd name="T91" fmla="*/ 87810 h 507"/>
                <a:gd name="T92" fmla="*/ 251181 w 580"/>
                <a:gd name="T93" fmla="*/ 129574 h 507"/>
                <a:gd name="T94" fmla="*/ 178011 w 580"/>
                <a:gd name="T95" fmla="*/ 140282 h 507"/>
                <a:gd name="T96" fmla="*/ 78631 w 580"/>
                <a:gd name="T97" fmla="*/ 203463 h 507"/>
                <a:gd name="T98" fmla="*/ 0 w 580"/>
                <a:gd name="T99" fmla="*/ 225951 h 507"/>
                <a:gd name="T100" fmla="*/ 0 w 580"/>
                <a:gd name="T101" fmla="*/ 238801 h 507"/>
                <a:gd name="T102" fmla="*/ 73170 w 580"/>
                <a:gd name="T103" fmla="*/ 344816 h 507"/>
                <a:gd name="T104" fmla="*/ 73170 w 580"/>
                <a:gd name="T105" fmla="*/ 376942 h 50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80" h="507">
                  <a:moveTo>
                    <a:pt x="67" y="352"/>
                  </a:moveTo>
                  <a:lnTo>
                    <a:pt x="151" y="423"/>
                  </a:lnTo>
                  <a:lnTo>
                    <a:pt x="220" y="437"/>
                  </a:lnTo>
                  <a:lnTo>
                    <a:pt x="282" y="430"/>
                  </a:lnTo>
                  <a:lnTo>
                    <a:pt x="303" y="437"/>
                  </a:lnTo>
                  <a:lnTo>
                    <a:pt x="326" y="425"/>
                  </a:lnTo>
                  <a:lnTo>
                    <a:pt x="340" y="443"/>
                  </a:lnTo>
                  <a:lnTo>
                    <a:pt x="347" y="465"/>
                  </a:lnTo>
                  <a:lnTo>
                    <a:pt x="378" y="480"/>
                  </a:lnTo>
                  <a:lnTo>
                    <a:pt x="418" y="480"/>
                  </a:lnTo>
                  <a:lnTo>
                    <a:pt x="448" y="506"/>
                  </a:lnTo>
                  <a:lnTo>
                    <a:pt x="475" y="494"/>
                  </a:lnTo>
                  <a:lnTo>
                    <a:pt x="496" y="506"/>
                  </a:lnTo>
                  <a:lnTo>
                    <a:pt x="513" y="471"/>
                  </a:lnTo>
                  <a:lnTo>
                    <a:pt x="538" y="460"/>
                  </a:lnTo>
                  <a:lnTo>
                    <a:pt x="543" y="432"/>
                  </a:lnTo>
                  <a:lnTo>
                    <a:pt x="533" y="382"/>
                  </a:lnTo>
                  <a:lnTo>
                    <a:pt x="529" y="378"/>
                  </a:lnTo>
                  <a:lnTo>
                    <a:pt x="503" y="405"/>
                  </a:lnTo>
                  <a:lnTo>
                    <a:pt x="465" y="374"/>
                  </a:lnTo>
                  <a:lnTo>
                    <a:pt x="437" y="340"/>
                  </a:lnTo>
                  <a:lnTo>
                    <a:pt x="465" y="320"/>
                  </a:lnTo>
                  <a:lnTo>
                    <a:pt x="474" y="286"/>
                  </a:lnTo>
                  <a:lnTo>
                    <a:pt x="490" y="274"/>
                  </a:lnTo>
                  <a:lnTo>
                    <a:pt x="489" y="227"/>
                  </a:lnTo>
                  <a:lnTo>
                    <a:pt x="501" y="217"/>
                  </a:lnTo>
                  <a:lnTo>
                    <a:pt x="524" y="235"/>
                  </a:lnTo>
                  <a:lnTo>
                    <a:pt x="538" y="254"/>
                  </a:lnTo>
                  <a:lnTo>
                    <a:pt x="569" y="235"/>
                  </a:lnTo>
                  <a:lnTo>
                    <a:pt x="579" y="223"/>
                  </a:lnTo>
                  <a:lnTo>
                    <a:pt x="574" y="199"/>
                  </a:lnTo>
                  <a:lnTo>
                    <a:pt x="538" y="181"/>
                  </a:lnTo>
                  <a:lnTo>
                    <a:pt x="530" y="155"/>
                  </a:lnTo>
                  <a:lnTo>
                    <a:pt x="469" y="164"/>
                  </a:lnTo>
                  <a:lnTo>
                    <a:pt x="428" y="131"/>
                  </a:lnTo>
                  <a:lnTo>
                    <a:pt x="410" y="127"/>
                  </a:lnTo>
                  <a:lnTo>
                    <a:pt x="410" y="103"/>
                  </a:lnTo>
                  <a:lnTo>
                    <a:pt x="498" y="9"/>
                  </a:lnTo>
                  <a:lnTo>
                    <a:pt x="465" y="17"/>
                  </a:lnTo>
                  <a:lnTo>
                    <a:pt x="445" y="28"/>
                  </a:lnTo>
                  <a:lnTo>
                    <a:pt x="437" y="17"/>
                  </a:lnTo>
                  <a:lnTo>
                    <a:pt x="437" y="4"/>
                  </a:lnTo>
                  <a:lnTo>
                    <a:pt x="423" y="0"/>
                  </a:lnTo>
                  <a:lnTo>
                    <a:pt x="383" y="14"/>
                  </a:lnTo>
                  <a:lnTo>
                    <a:pt x="282" y="2"/>
                  </a:lnTo>
                  <a:lnTo>
                    <a:pt x="277" y="82"/>
                  </a:lnTo>
                  <a:lnTo>
                    <a:pt x="230" y="121"/>
                  </a:lnTo>
                  <a:lnTo>
                    <a:pt x="163" y="131"/>
                  </a:lnTo>
                  <a:lnTo>
                    <a:pt x="72" y="190"/>
                  </a:lnTo>
                  <a:lnTo>
                    <a:pt x="0" y="211"/>
                  </a:lnTo>
                  <a:lnTo>
                    <a:pt x="0" y="223"/>
                  </a:lnTo>
                  <a:lnTo>
                    <a:pt x="67" y="322"/>
                  </a:lnTo>
                  <a:lnTo>
                    <a:pt x="67" y="352"/>
                  </a:lnTo>
                </a:path>
              </a:pathLst>
            </a:custGeom>
            <a:grp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14" name="Freeform 15"/>
            <p:cNvSpPr/>
            <p:nvPr/>
          </p:nvSpPr>
          <p:spPr bwMode="auto">
            <a:xfrm>
              <a:off x="1862342" y="3501535"/>
              <a:ext cx="1225203" cy="851738"/>
            </a:xfrm>
            <a:custGeom>
              <a:avLst/>
              <a:gdLst>
                <a:gd name="T0" fmla="*/ 107427 w 1202"/>
                <a:gd name="T1" fmla="*/ 342425 h 856"/>
                <a:gd name="T2" fmla="*/ 168814 w 1202"/>
                <a:gd name="T3" fmla="*/ 300692 h 856"/>
                <a:gd name="T4" fmla="*/ 141409 w 1202"/>
                <a:gd name="T5" fmla="*/ 284641 h 856"/>
                <a:gd name="T6" fmla="*/ 181968 w 1202"/>
                <a:gd name="T7" fmla="*/ 248258 h 856"/>
                <a:gd name="T8" fmla="*/ 133736 w 1202"/>
                <a:gd name="T9" fmla="*/ 149811 h 856"/>
                <a:gd name="T10" fmla="*/ 163333 w 1202"/>
                <a:gd name="T11" fmla="*/ 59924 h 856"/>
                <a:gd name="T12" fmla="*/ 429708 w 1202"/>
                <a:gd name="T13" fmla="*/ 0 h 856"/>
                <a:gd name="T14" fmla="*/ 590848 w 1202"/>
                <a:gd name="T15" fmla="*/ 33172 h 856"/>
                <a:gd name="T16" fmla="*/ 682929 w 1202"/>
                <a:gd name="T17" fmla="*/ 85606 h 856"/>
                <a:gd name="T18" fmla="*/ 772817 w 1202"/>
                <a:gd name="T19" fmla="*/ 52434 h 856"/>
                <a:gd name="T20" fmla="*/ 889013 w 1202"/>
                <a:gd name="T21" fmla="*/ 39593 h 856"/>
                <a:gd name="T22" fmla="*/ 1034807 w 1202"/>
                <a:gd name="T23" fmla="*/ 78116 h 856"/>
                <a:gd name="T24" fmla="*/ 1126887 w 1202"/>
                <a:gd name="T25" fmla="*/ 180843 h 856"/>
                <a:gd name="T26" fmla="*/ 1209102 w 1202"/>
                <a:gd name="T27" fmla="*/ 210805 h 856"/>
                <a:gd name="T28" fmla="*/ 1288028 w 1202"/>
                <a:gd name="T29" fmla="*/ 352056 h 856"/>
                <a:gd name="T30" fmla="*/ 1307759 w 1202"/>
                <a:gd name="T31" fmla="*/ 452643 h 856"/>
                <a:gd name="T32" fmla="*/ 1265008 w 1202"/>
                <a:gd name="T33" fmla="*/ 517918 h 856"/>
                <a:gd name="T34" fmla="*/ 1214583 w 1202"/>
                <a:gd name="T35" fmla="*/ 562861 h 856"/>
                <a:gd name="T36" fmla="*/ 1192659 w 1202"/>
                <a:gd name="T37" fmla="*/ 628136 h 856"/>
                <a:gd name="T38" fmla="*/ 1136753 w 1202"/>
                <a:gd name="T39" fmla="*/ 596034 h 856"/>
                <a:gd name="T40" fmla="*/ 1140042 w 1202"/>
                <a:gd name="T41" fmla="*/ 643117 h 856"/>
                <a:gd name="T42" fmla="*/ 1224449 w 1202"/>
                <a:gd name="T43" fmla="*/ 688060 h 856"/>
                <a:gd name="T44" fmla="*/ 1267200 w 1202"/>
                <a:gd name="T45" fmla="*/ 709462 h 856"/>
                <a:gd name="T46" fmla="*/ 1250757 w 1202"/>
                <a:gd name="T47" fmla="*/ 749055 h 856"/>
                <a:gd name="T48" fmla="*/ 1192659 w 1202"/>
                <a:gd name="T49" fmla="*/ 762966 h 856"/>
                <a:gd name="T50" fmla="*/ 1132368 w 1202"/>
                <a:gd name="T51" fmla="*/ 752265 h 856"/>
                <a:gd name="T52" fmla="*/ 1121406 w 1202"/>
                <a:gd name="T53" fmla="*/ 805769 h 856"/>
                <a:gd name="T54" fmla="*/ 1023845 w 1202"/>
                <a:gd name="T55" fmla="*/ 758685 h 856"/>
                <a:gd name="T56" fmla="*/ 964651 w 1202"/>
                <a:gd name="T57" fmla="*/ 747985 h 856"/>
                <a:gd name="T58" fmla="*/ 779394 w 1202"/>
                <a:gd name="T59" fmla="*/ 742634 h 856"/>
                <a:gd name="T60" fmla="*/ 761855 w 1202"/>
                <a:gd name="T61" fmla="*/ 786508 h 856"/>
                <a:gd name="T62" fmla="*/ 742123 w 1202"/>
                <a:gd name="T63" fmla="*/ 834661 h 856"/>
                <a:gd name="T64" fmla="*/ 568925 w 1202"/>
                <a:gd name="T65" fmla="*/ 893515 h 856"/>
                <a:gd name="T66" fmla="*/ 494383 w 1202"/>
                <a:gd name="T67" fmla="*/ 801489 h 856"/>
                <a:gd name="T68" fmla="*/ 280626 w 1202"/>
                <a:gd name="T69" fmla="*/ 768316 h 856"/>
                <a:gd name="T70" fmla="*/ 199507 w 1202"/>
                <a:gd name="T71" fmla="*/ 719093 h 856"/>
                <a:gd name="T72" fmla="*/ 1096 w 1202"/>
                <a:gd name="T73" fmla="*/ 541460 h 856"/>
                <a:gd name="T74" fmla="*/ 30693 w 1202"/>
                <a:gd name="T75" fmla="*/ 485816 h 856"/>
                <a:gd name="T76" fmla="*/ 55906 w 1202"/>
                <a:gd name="T77" fmla="*/ 380948 h 856"/>
                <a:gd name="T78" fmla="*/ 63579 w 1202"/>
                <a:gd name="T79" fmla="*/ 325304 h 85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202" h="856">
                  <a:moveTo>
                    <a:pt x="58" y="304"/>
                  </a:moveTo>
                  <a:lnTo>
                    <a:pt x="98" y="320"/>
                  </a:lnTo>
                  <a:lnTo>
                    <a:pt x="164" y="294"/>
                  </a:lnTo>
                  <a:lnTo>
                    <a:pt x="154" y="281"/>
                  </a:lnTo>
                  <a:lnTo>
                    <a:pt x="136" y="281"/>
                  </a:lnTo>
                  <a:lnTo>
                    <a:pt x="129" y="266"/>
                  </a:lnTo>
                  <a:lnTo>
                    <a:pt x="134" y="248"/>
                  </a:lnTo>
                  <a:lnTo>
                    <a:pt x="166" y="232"/>
                  </a:lnTo>
                  <a:lnTo>
                    <a:pt x="189" y="197"/>
                  </a:lnTo>
                  <a:lnTo>
                    <a:pt x="122" y="140"/>
                  </a:lnTo>
                  <a:lnTo>
                    <a:pt x="117" y="80"/>
                  </a:lnTo>
                  <a:lnTo>
                    <a:pt x="149" y="56"/>
                  </a:lnTo>
                  <a:lnTo>
                    <a:pt x="376" y="11"/>
                  </a:lnTo>
                  <a:lnTo>
                    <a:pt x="392" y="0"/>
                  </a:lnTo>
                  <a:lnTo>
                    <a:pt x="425" y="4"/>
                  </a:lnTo>
                  <a:lnTo>
                    <a:pt x="539" y="31"/>
                  </a:lnTo>
                  <a:lnTo>
                    <a:pt x="573" y="51"/>
                  </a:lnTo>
                  <a:lnTo>
                    <a:pt x="623" y="80"/>
                  </a:lnTo>
                  <a:lnTo>
                    <a:pt x="656" y="77"/>
                  </a:lnTo>
                  <a:lnTo>
                    <a:pt x="705" y="49"/>
                  </a:lnTo>
                  <a:lnTo>
                    <a:pt x="769" y="58"/>
                  </a:lnTo>
                  <a:lnTo>
                    <a:pt x="811" y="37"/>
                  </a:lnTo>
                  <a:lnTo>
                    <a:pt x="897" y="89"/>
                  </a:lnTo>
                  <a:lnTo>
                    <a:pt x="944" y="73"/>
                  </a:lnTo>
                  <a:lnTo>
                    <a:pt x="968" y="131"/>
                  </a:lnTo>
                  <a:lnTo>
                    <a:pt x="1028" y="169"/>
                  </a:lnTo>
                  <a:lnTo>
                    <a:pt x="1072" y="208"/>
                  </a:lnTo>
                  <a:lnTo>
                    <a:pt x="1103" y="197"/>
                  </a:lnTo>
                  <a:lnTo>
                    <a:pt x="1163" y="277"/>
                  </a:lnTo>
                  <a:lnTo>
                    <a:pt x="1175" y="329"/>
                  </a:lnTo>
                  <a:lnTo>
                    <a:pt x="1201" y="360"/>
                  </a:lnTo>
                  <a:lnTo>
                    <a:pt x="1193" y="423"/>
                  </a:lnTo>
                  <a:lnTo>
                    <a:pt x="1144" y="459"/>
                  </a:lnTo>
                  <a:lnTo>
                    <a:pt x="1154" y="484"/>
                  </a:lnTo>
                  <a:lnTo>
                    <a:pt x="1135" y="503"/>
                  </a:lnTo>
                  <a:lnTo>
                    <a:pt x="1108" y="526"/>
                  </a:lnTo>
                  <a:lnTo>
                    <a:pt x="1108" y="568"/>
                  </a:lnTo>
                  <a:lnTo>
                    <a:pt x="1088" y="587"/>
                  </a:lnTo>
                  <a:lnTo>
                    <a:pt x="1060" y="577"/>
                  </a:lnTo>
                  <a:lnTo>
                    <a:pt x="1037" y="557"/>
                  </a:lnTo>
                  <a:lnTo>
                    <a:pt x="1025" y="580"/>
                  </a:lnTo>
                  <a:lnTo>
                    <a:pt x="1040" y="601"/>
                  </a:lnTo>
                  <a:lnTo>
                    <a:pt x="1081" y="606"/>
                  </a:lnTo>
                  <a:lnTo>
                    <a:pt x="1117" y="643"/>
                  </a:lnTo>
                  <a:lnTo>
                    <a:pt x="1139" y="643"/>
                  </a:lnTo>
                  <a:lnTo>
                    <a:pt x="1156" y="663"/>
                  </a:lnTo>
                  <a:lnTo>
                    <a:pt x="1141" y="699"/>
                  </a:lnTo>
                  <a:lnTo>
                    <a:pt x="1141" y="700"/>
                  </a:lnTo>
                  <a:lnTo>
                    <a:pt x="1108" y="699"/>
                  </a:lnTo>
                  <a:lnTo>
                    <a:pt x="1088" y="713"/>
                  </a:lnTo>
                  <a:lnTo>
                    <a:pt x="1072" y="687"/>
                  </a:lnTo>
                  <a:lnTo>
                    <a:pt x="1033" y="703"/>
                  </a:lnTo>
                  <a:lnTo>
                    <a:pt x="1023" y="723"/>
                  </a:lnTo>
                  <a:lnTo>
                    <a:pt x="1023" y="753"/>
                  </a:lnTo>
                  <a:lnTo>
                    <a:pt x="985" y="759"/>
                  </a:lnTo>
                  <a:lnTo>
                    <a:pt x="934" y="709"/>
                  </a:lnTo>
                  <a:lnTo>
                    <a:pt x="919" y="685"/>
                  </a:lnTo>
                  <a:lnTo>
                    <a:pt x="880" y="699"/>
                  </a:lnTo>
                  <a:lnTo>
                    <a:pt x="813" y="677"/>
                  </a:lnTo>
                  <a:lnTo>
                    <a:pt x="711" y="694"/>
                  </a:lnTo>
                  <a:lnTo>
                    <a:pt x="705" y="703"/>
                  </a:lnTo>
                  <a:lnTo>
                    <a:pt x="695" y="735"/>
                  </a:lnTo>
                  <a:lnTo>
                    <a:pt x="675" y="748"/>
                  </a:lnTo>
                  <a:lnTo>
                    <a:pt x="677" y="780"/>
                  </a:lnTo>
                  <a:lnTo>
                    <a:pt x="619" y="855"/>
                  </a:lnTo>
                  <a:lnTo>
                    <a:pt x="519" y="835"/>
                  </a:lnTo>
                  <a:lnTo>
                    <a:pt x="512" y="798"/>
                  </a:lnTo>
                  <a:lnTo>
                    <a:pt x="451" y="749"/>
                  </a:lnTo>
                  <a:lnTo>
                    <a:pt x="314" y="727"/>
                  </a:lnTo>
                  <a:lnTo>
                    <a:pt x="256" y="718"/>
                  </a:lnTo>
                  <a:lnTo>
                    <a:pt x="233" y="715"/>
                  </a:lnTo>
                  <a:lnTo>
                    <a:pt x="182" y="672"/>
                  </a:lnTo>
                  <a:lnTo>
                    <a:pt x="76" y="648"/>
                  </a:lnTo>
                  <a:lnTo>
                    <a:pt x="1" y="506"/>
                  </a:lnTo>
                  <a:lnTo>
                    <a:pt x="0" y="467"/>
                  </a:lnTo>
                  <a:lnTo>
                    <a:pt x="28" y="454"/>
                  </a:lnTo>
                  <a:lnTo>
                    <a:pt x="28" y="410"/>
                  </a:lnTo>
                  <a:lnTo>
                    <a:pt x="51" y="356"/>
                  </a:lnTo>
                  <a:lnTo>
                    <a:pt x="27" y="330"/>
                  </a:lnTo>
                  <a:lnTo>
                    <a:pt x="58" y="304"/>
                  </a:lnTo>
                </a:path>
              </a:pathLst>
            </a:custGeom>
            <a:solidFill>
              <a:schemeClr val="accent2"/>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p>
          </p:txBody>
        </p:sp>
        <p:sp>
          <p:nvSpPr>
            <p:cNvPr id="15" name="Freeform 16"/>
            <p:cNvSpPr/>
            <p:nvPr/>
          </p:nvSpPr>
          <p:spPr bwMode="auto">
            <a:xfrm>
              <a:off x="3224827" y="3523677"/>
              <a:ext cx="252422" cy="441369"/>
            </a:xfrm>
            <a:custGeom>
              <a:avLst/>
              <a:gdLst>
                <a:gd name="T0" fmla="*/ 249918 w 252"/>
                <a:gd name="T1" fmla="*/ 264654 h 443"/>
                <a:gd name="T2" fmla="*/ 254227 w 252"/>
                <a:gd name="T3" fmla="*/ 214295 h 443"/>
                <a:gd name="T4" fmla="*/ 270386 w 252"/>
                <a:gd name="T5" fmla="*/ 190722 h 443"/>
                <a:gd name="T6" fmla="*/ 265000 w 252"/>
                <a:gd name="T7" fmla="*/ 167150 h 443"/>
                <a:gd name="T8" fmla="*/ 177744 w 252"/>
                <a:gd name="T9" fmla="*/ 136077 h 443"/>
                <a:gd name="T10" fmla="*/ 187439 w 252"/>
                <a:gd name="T11" fmla="*/ 102862 h 443"/>
                <a:gd name="T12" fmla="*/ 211138 w 252"/>
                <a:gd name="T13" fmla="*/ 65360 h 443"/>
                <a:gd name="T14" fmla="*/ 194979 w 252"/>
                <a:gd name="T15" fmla="*/ 7500 h 443"/>
                <a:gd name="T16" fmla="*/ 187439 w 252"/>
                <a:gd name="T17" fmla="*/ 0 h 443"/>
                <a:gd name="T18" fmla="*/ 133577 w 252"/>
                <a:gd name="T19" fmla="*/ 36430 h 443"/>
                <a:gd name="T20" fmla="*/ 109878 w 252"/>
                <a:gd name="T21" fmla="*/ 118934 h 443"/>
                <a:gd name="T22" fmla="*/ 98028 w 252"/>
                <a:gd name="T23" fmla="*/ 176793 h 443"/>
                <a:gd name="T24" fmla="*/ 56016 w 252"/>
                <a:gd name="T25" fmla="*/ 214295 h 443"/>
                <a:gd name="T26" fmla="*/ 30163 w 252"/>
                <a:gd name="T27" fmla="*/ 225010 h 443"/>
                <a:gd name="T28" fmla="*/ 0 w 252"/>
                <a:gd name="T29" fmla="*/ 229295 h 443"/>
                <a:gd name="T30" fmla="*/ 67866 w 252"/>
                <a:gd name="T31" fmla="*/ 320371 h 443"/>
                <a:gd name="T32" fmla="*/ 86179 w 252"/>
                <a:gd name="T33" fmla="*/ 381445 h 443"/>
                <a:gd name="T34" fmla="*/ 77561 w 252"/>
                <a:gd name="T35" fmla="*/ 416803 h 443"/>
                <a:gd name="T36" fmla="*/ 123882 w 252"/>
                <a:gd name="T37" fmla="*/ 442519 h 443"/>
                <a:gd name="T38" fmla="*/ 123882 w 252"/>
                <a:gd name="T39" fmla="*/ 459662 h 443"/>
                <a:gd name="T40" fmla="*/ 168049 w 252"/>
                <a:gd name="T41" fmla="*/ 473592 h 443"/>
                <a:gd name="T42" fmla="*/ 182053 w 252"/>
                <a:gd name="T43" fmla="*/ 473592 h 443"/>
                <a:gd name="T44" fmla="*/ 182053 w 252"/>
                <a:gd name="T45" fmla="*/ 437161 h 443"/>
                <a:gd name="T46" fmla="*/ 215447 w 252"/>
                <a:gd name="T47" fmla="*/ 430733 h 443"/>
                <a:gd name="T48" fmla="*/ 226219 w 252"/>
                <a:gd name="T49" fmla="*/ 386802 h 443"/>
                <a:gd name="T50" fmla="*/ 200366 w 252"/>
                <a:gd name="T51" fmla="*/ 368587 h 443"/>
                <a:gd name="T52" fmla="*/ 182053 w 252"/>
                <a:gd name="T53" fmla="*/ 350372 h 443"/>
                <a:gd name="T54" fmla="*/ 189593 w 252"/>
                <a:gd name="T55" fmla="*/ 268940 h 443"/>
                <a:gd name="T56" fmla="*/ 206829 w 252"/>
                <a:gd name="T57" fmla="*/ 256082 h 443"/>
                <a:gd name="T58" fmla="*/ 240223 w 252"/>
                <a:gd name="T59" fmla="*/ 270011 h 443"/>
                <a:gd name="T60" fmla="*/ 249918 w 252"/>
                <a:gd name="T61" fmla="*/ 264654 h 44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52" h="443">
                  <a:moveTo>
                    <a:pt x="232" y="247"/>
                  </a:moveTo>
                  <a:lnTo>
                    <a:pt x="236" y="200"/>
                  </a:lnTo>
                  <a:lnTo>
                    <a:pt x="251" y="178"/>
                  </a:lnTo>
                  <a:lnTo>
                    <a:pt x="246" y="156"/>
                  </a:lnTo>
                  <a:lnTo>
                    <a:pt x="165" y="127"/>
                  </a:lnTo>
                  <a:lnTo>
                    <a:pt x="174" y="96"/>
                  </a:lnTo>
                  <a:lnTo>
                    <a:pt x="196" y="61"/>
                  </a:lnTo>
                  <a:lnTo>
                    <a:pt x="181" y="7"/>
                  </a:lnTo>
                  <a:lnTo>
                    <a:pt x="174" y="0"/>
                  </a:lnTo>
                  <a:lnTo>
                    <a:pt x="124" y="34"/>
                  </a:lnTo>
                  <a:lnTo>
                    <a:pt x="102" y="111"/>
                  </a:lnTo>
                  <a:lnTo>
                    <a:pt x="91" y="165"/>
                  </a:lnTo>
                  <a:lnTo>
                    <a:pt x="52" y="200"/>
                  </a:lnTo>
                  <a:lnTo>
                    <a:pt x="28" y="210"/>
                  </a:lnTo>
                  <a:lnTo>
                    <a:pt x="0" y="214"/>
                  </a:lnTo>
                  <a:lnTo>
                    <a:pt x="63" y="299"/>
                  </a:lnTo>
                  <a:lnTo>
                    <a:pt x="80" y="356"/>
                  </a:lnTo>
                  <a:lnTo>
                    <a:pt x="72" y="389"/>
                  </a:lnTo>
                  <a:lnTo>
                    <a:pt x="115" y="413"/>
                  </a:lnTo>
                  <a:lnTo>
                    <a:pt x="115" y="429"/>
                  </a:lnTo>
                  <a:lnTo>
                    <a:pt x="156" y="442"/>
                  </a:lnTo>
                  <a:lnTo>
                    <a:pt x="169" y="442"/>
                  </a:lnTo>
                  <a:lnTo>
                    <a:pt x="169" y="408"/>
                  </a:lnTo>
                  <a:lnTo>
                    <a:pt x="200" y="402"/>
                  </a:lnTo>
                  <a:lnTo>
                    <a:pt x="210" y="361"/>
                  </a:lnTo>
                  <a:lnTo>
                    <a:pt x="186" y="344"/>
                  </a:lnTo>
                  <a:lnTo>
                    <a:pt x="169" y="327"/>
                  </a:lnTo>
                  <a:lnTo>
                    <a:pt x="176" y="251"/>
                  </a:lnTo>
                  <a:lnTo>
                    <a:pt x="192" y="239"/>
                  </a:lnTo>
                  <a:lnTo>
                    <a:pt x="223" y="252"/>
                  </a:lnTo>
                  <a:lnTo>
                    <a:pt x="232" y="247"/>
                  </a:lnTo>
                </a:path>
              </a:pathLst>
            </a:custGeom>
            <a:grp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16" name="Freeform 17"/>
            <p:cNvSpPr/>
            <p:nvPr/>
          </p:nvSpPr>
          <p:spPr bwMode="auto">
            <a:xfrm>
              <a:off x="3992425" y="3086737"/>
              <a:ext cx="518129" cy="730695"/>
            </a:xfrm>
            <a:custGeom>
              <a:avLst/>
              <a:gdLst>
                <a:gd name="T0" fmla="*/ 220907 w 507"/>
                <a:gd name="T1" fmla="*/ 761156 h 733"/>
                <a:gd name="T2" fmla="*/ 267067 w 507"/>
                <a:gd name="T3" fmla="*/ 613213 h 733"/>
                <a:gd name="T4" fmla="*/ 369277 w 507"/>
                <a:gd name="T5" fmla="*/ 551034 h 733"/>
                <a:gd name="T6" fmla="*/ 394555 w 507"/>
                <a:gd name="T7" fmla="*/ 489927 h 733"/>
                <a:gd name="T8" fmla="*/ 348396 w 507"/>
                <a:gd name="T9" fmla="*/ 465270 h 733"/>
                <a:gd name="T10" fmla="*/ 294543 w 507"/>
                <a:gd name="T11" fmla="*/ 440613 h 733"/>
                <a:gd name="T12" fmla="*/ 265968 w 507"/>
                <a:gd name="T13" fmla="*/ 364497 h 733"/>
                <a:gd name="T14" fmla="*/ 214313 w 507"/>
                <a:gd name="T15" fmla="*/ 370929 h 733"/>
                <a:gd name="T16" fmla="*/ 160460 w 507"/>
                <a:gd name="T17" fmla="*/ 358065 h 733"/>
                <a:gd name="T18" fmla="*/ 201124 w 507"/>
                <a:gd name="T19" fmla="*/ 279805 h 733"/>
                <a:gd name="T20" fmla="*/ 242888 w 507"/>
                <a:gd name="T21" fmla="*/ 199401 h 733"/>
                <a:gd name="T22" fmla="*/ 322019 w 507"/>
                <a:gd name="T23" fmla="*/ 231563 h 733"/>
                <a:gd name="T24" fmla="*/ 349495 w 507"/>
                <a:gd name="T25" fmla="*/ 285165 h 733"/>
                <a:gd name="T26" fmla="*/ 356089 w 507"/>
                <a:gd name="T27" fmla="*/ 331264 h 733"/>
                <a:gd name="T28" fmla="*/ 400050 w 507"/>
                <a:gd name="T29" fmla="*/ 379506 h 733"/>
                <a:gd name="T30" fmla="*/ 509954 w 507"/>
                <a:gd name="T31" fmla="*/ 349488 h 733"/>
                <a:gd name="T32" fmla="*/ 556114 w 507"/>
                <a:gd name="T33" fmla="*/ 260508 h 733"/>
                <a:gd name="T34" fmla="*/ 500063 w 507"/>
                <a:gd name="T35" fmla="*/ 213338 h 733"/>
                <a:gd name="T36" fmla="*/ 470389 w 507"/>
                <a:gd name="T37" fmla="*/ 137222 h 733"/>
                <a:gd name="T38" fmla="*/ 369277 w 507"/>
                <a:gd name="T39" fmla="*/ 85764 h 733"/>
                <a:gd name="T40" fmla="*/ 314325 w 507"/>
                <a:gd name="T41" fmla="*/ 0 h 733"/>
                <a:gd name="T42" fmla="*/ 242888 w 507"/>
                <a:gd name="T43" fmla="*/ 49314 h 733"/>
                <a:gd name="T44" fmla="*/ 246185 w 507"/>
                <a:gd name="T45" fmla="*/ 87908 h 733"/>
                <a:gd name="T46" fmla="*/ 179143 w 507"/>
                <a:gd name="T47" fmla="*/ 110421 h 733"/>
                <a:gd name="T48" fmla="*/ 141776 w 507"/>
                <a:gd name="T49" fmla="*/ 120070 h 733"/>
                <a:gd name="T50" fmla="*/ 80230 w 507"/>
                <a:gd name="T51" fmla="*/ 139367 h 733"/>
                <a:gd name="T52" fmla="*/ 63744 w 507"/>
                <a:gd name="T53" fmla="*/ 87908 h 733"/>
                <a:gd name="T54" fmla="*/ 9891 w 507"/>
                <a:gd name="T55" fmla="*/ 160808 h 733"/>
                <a:gd name="T56" fmla="*/ 35169 w 507"/>
                <a:gd name="T57" fmla="*/ 276589 h 733"/>
                <a:gd name="T58" fmla="*/ 63744 w 507"/>
                <a:gd name="T59" fmla="*/ 349488 h 733"/>
                <a:gd name="T60" fmla="*/ 74735 w 507"/>
                <a:gd name="T61" fmla="*/ 435252 h 733"/>
                <a:gd name="T62" fmla="*/ 7693 w 507"/>
                <a:gd name="T63" fmla="*/ 531737 h 733"/>
                <a:gd name="T64" fmla="*/ 71438 w 507"/>
                <a:gd name="T65" fmla="*/ 626077 h 733"/>
                <a:gd name="T66" fmla="*/ 49457 w 507"/>
                <a:gd name="T67" fmla="*/ 690401 h 733"/>
                <a:gd name="T68" fmla="*/ 25278 w 507"/>
                <a:gd name="T69" fmla="*/ 740787 h 733"/>
                <a:gd name="T70" fmla="*/ 157163 w 507"/>
                <a:gd name="T71" fmla="*/ 784741 h 733"/>
                <a:gd name="T72" fmla="*/ 216511 w 507"/>
                <a:gd name="T73" fmla="*/ 774020 h 73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07" h="733">
                  <a:moveTo>
                    <a:pt x="197" y="722"/>
                  </a:moveTo>
                  <a:lnTo>
                    <a:pt x="201" y="710"/>
                  </a:lnTo>
                  <a:lnTo>
                    <a:pt x="185" y="681"/>
                  </a:lnTo>
                  <a:lnTo>
                    <a:pt x="243" y="572"/>
                  </a:lnTo>
                  <a:lnTo>
                    <a:pt x="297" y="524"/>
                  </a:lnTo>
                  <a:lnTo>
                    <a:pt x="336" y="514"/>
                  </a:lnTo>
                  <a:lnTo>
                    <a:pt x="374" y="466"/>
                  </a:lnTo>
                  <a:lnTo>
                    <a:pt x="359" y="457"/>
                  </a:lnTo>
                  <a:lnTo>
                    <a:pt x="345" y="423"/>
                  </a:lnTo>
                  <a:lnTo>
                    <a:pt x="317" y="434"/>
                  </a:lnTo>
                  <a:lnTo>
                    <a:pt x="270" y="423"/>
                  </a:lnTo>
                  <a:lnTo>
                    <a:pt x="268" y="411"/>
                  </a:lnTo>
                  <a:lnTo>
                    <a:pt x="266" y="331"/>
                  </a:lnTo>
                  <a:lnTo>
                    <a:pt x="242" y="340"/>
                  </a:lnTo>
                  <a:lnTo>
                    <a:pt x="227" y="356"/>
                  </a:lnTo>
                  <a:lnTo>
                    <a:pt x="195" y="346"/>
                  </a:lnTo>
                  <a:lnTo>
                    <a:pt x="153" y="354"/>
                  </a:lnTo>
                  <a:lnTo>
                    <a:pt x="146" y="334"/>
                  </a:lnTo>
                  <a:lnTo>
                    <a:pt x="151" y="297"/>
                  </a:lnTo>
                  <a:lnTo>
                    <a:pt x="183" y="261"/>
                  </a:lnTo>
                  <a:lnTo>
                    <a:pt x="190" y="218"/>
                  </a:lnTo>
                  <a:lnTo>
                    <a:pt x="221" y="186"/>
                  </a:lnTo>
                  <a:lnTo>
                    <a:pt x="279" y="216"/>
                  </a:lnTo>
                  <a:lnTo>
                    <a:pt x="293" y="216"/>
                  </a:lnTo>
                  <a:lnTo>
                    <a:pt x="303" y="258"/>
                  </a:lnTo>
                  <a:lnTo>
                    <a:pt x="318" y="266"/>
                  </a:lnTo>
                  <a:lnTo>
                    <a:pt x="327" y="292"/>
                  </a:lnTo>
                  <a:lnTo>
                    <a:pt x="324" y="309"/>
                  </a:lnTo>
                  <a:lnTo>
                    <a:pt x="359" y="334"/>
                  </a:lnTo>
                  <a:lnTo>
                    <a:pt x="364" y="354"/>
                  </a:lnTo>
                  <a:lnTo>
                    <a:pt x="393" y="366"/>
                  </a:lnTo>
                  <a:lnTo>
                    <a:pt x="464" y="326"/>
                  </a:lnTo>
                  <a:lnTo>
                    <a:pt x="464" y="304"/>
                  </a:lnTo>
                  <a:lnTo>
                    <a:pt x="506" y="243"/>
                  </a:lnTo>
                  <a:lnTo>
                    <a:pt x="476" y="201"/>
                  </a:lnTo>
                  <a:lnTo>
                    <a:pt x="455" y="199"/>
                  </a:lnTo>
                  <a:lnTo>
                    <a:pt x="413" y="172"/>
                  </a:lnTo>
                  <a:lnTo>
                    <a:pt x="428" y="128"/>
                  </a:lnTo>
                  <a:lnTo>
                    <a:pt x="364" y="123"/>
                  </a:lnTo>
                  <a:lnTo>
                    <a:pt x="336" y="80"/>
                  </a:lnTo>
                  <a:lnTo>
                    <a:pt x="340" y="60"/>
                  </a:lnTo>
                  <a:lnTo>
                    <a:pt x="286" y="0"/>
                  </a:lnTo>
                  <a:lnTo>
                    <a:pt x="251" y="18"/>
                  </a:lnTo>
                  <a:lnTo>
                    <a:pt x="221" y="46"/>
                  </a:lnTo>
                  <a:lnTo>
                    <a:pt x="232" y="68"/>
                  </a:lnTo>
                  <a:lnTo>
                    <a:pt x="224" y="82"/>
                  </a:lnTo>
                  <a:lnTo>
                    <a:pt x="183" y="85"/>
                  </a:lnTo>
                  <a:lnTo>
                    <a:pt x="163" y="103"/>
                  </a:lnTo>
                  <a:lnTo>
                    <a:pt x="146" y="94"/>
                  </a:lnTo>
                  <a:lnTo>
                    <a:pt x="129" y="112"/>
                  </a:lnTo>
                  <a:lnTo>
                    <a:pt x="89" y="142"/>
                  </a:lnTo>
                  <a:lnTo>
                    <a:pt x="73" y="130"/>
                  </a:lnTo>
                  <a:lnTo>
                    <a:pt x="73" y="90"/>
                  </a:lnTo>
                  <a:lnTo>
                    <a:pt x="58" y="82"/>
                  </a:lnTo>
                  <a:lnTo>
                    <a:pt x="37" y="92"/>
                  </a:lnTo>
                  <a:lnTo>
                    <a:pt x="9" y="150"/>
                  </a:lnTo>
                  <a:lnTo>
                    <a:pt x="0" y="204"/>
                  </a:lnTo>
                  <a:lnTo>
                    <a:pt x="32" y="258"/>
                  </a:lnTo>
                  <a:lnTo>
                    <a:pt x="58" y="283"/>
                  </a:lnTo>
                  <a:lnTo>
                    <a:pt x="58" y="326"/>
                  </a:lnTo>
                  <a:lnTo>
                    <a:pt x="75" y="363"/>
                  </a:lnTo>
                  <a:lnTo>
                    <a:pt x="68" y="406"/>
                  </a:lnTo>
                  <a:lnTo>
                    <a:pt x="27" y="432"/>
                  </a:lnTo>
                  <a:lnTo>
                    <a:pt x="7" y="496"/>
                  </a:lnTo>
                  <a:lnTo>
                    <a:pt x="41" y="536"/>
                  </a:lnTo>
                  <a:lnTo>
                    <a:pt x="65" y="584"/>
                  </a:lnTo>
                  <a:lnTo>
                    <a:pt x="50" y="609"/>
                  </a:lnTo>
                  <a:lnTo>
                    <a:pt x="45" y="644"/>
                  </a:lnTo>
                  <a:lnTo>
                    <a:pt x="32" y="666"/>
                  </a:lnTo>
                  <a:lnTo>
                    <a:pt x="23" y="691"/>
                  </a:lnTo>
                  <a:lnTo>
                    <a:pt x="45" y="720"/>
                  </a:lnTo>
                  <a:lnTo>
                    <a:pt x="143" y="732"/>
                  </a:lnTo>
                  <a:lnTo>
                    <a:pt x="183" y="717"/>
                  </a:lnTo>
                  <a:lnTo>
                    <a:pt x="197" y="722"/>
                  </a:lnTo>
                </a:path>
              </a:pathLst>
            </a:custGeom>
            <a:grp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17" name="Freeform 18"/>
            <p:cNvSpPr/>
            <p:nvPr/>
          </p:nvSpPr>
          <p:spPr bwMode="auto">
            <a:xfrm>
              <a:off x="4264035" y="3343587"/>
              <a:ext cx="106282" cy="171233"/>
            </a:xfrm>
            <a:custGeom>
              <a:avLst/>
              <a:gdLst>
                <a:gd name="T0" fmla="*/ 93617 w 105"/>
                <a:gd name="T1" fmla="*/ 169248 h 173"/>
                <a:gd name="T2" fmla="*/ 65314 w 105"/>
                <a:gd name="T3" fmla="*/ 183086 h 173"/>
                <a:gd name="T4" fmla="*/ 15240 w 105"/>
                <a:gd name="T5" fmla="*/ 172441 h 173"/>
                <a:gd name="T6" fmla="*/ 3266 w 105"/>
                <a:gd name="T7" fmla="*/ 159668 h 173"/>
                <a:gd name="T8" fmla="*/ 0 w 105"/>
                <a:gd name="T9" fmla="*/ 78769 h 173"/>
                <a:gd name="T10" fmla="*/ 44631 w 105"/>
                <a:gd name="T11" fmla="*/ 60674 h 173"/>
                <a:gd name="T12" fmla="*/ 40277 w 105"/>
                <a:gd name="T13" fmla="*/ 45771 h 173"/>
                <a:gd name="T14" fmla="*/ 47897 w 105"/>
                <a:gd name="T15" fmla="*/ 14902 h 173"/>
                <a:gd name="T16" fmla="*/ 51163 w 105"/>
                <a:gd name="T17" fmla="*/ 0 h 173"/>
                <a:gd name="T18" fmla="*/ 67491 w 105"/>
                <a:gd name="T19" fmla="*/ 8516 h 173"/>
                <a:gd name="T20" fmla="*/ 75111 w 105"/>
                <a:gd name="T21" fmla="*/ 35127 h 173"/>
                <a:gd name="T22" fmla="*/ 71846 w 105"/>
                <a:gd name="T23" fmla="*/ 53223 h 173"/>
                <a:gd name="T24" fmla="*/ 107769 w 105"/>
                <a:gd name="T25" fmla="*/ 78769 h 173"/>
                <a:gd name="T26" fmla="*/ 113211 w 105"/>
                <a:gd name="T27" fmla="*/ 98994 h 173"/>
                <a:gd name="T28" fmla="*/ 93617 w 105"/>
                <a:gd name="T29" fmla="*/ 113896 h 173"/>
                <a:gd name="T30" fmla="*/ 84909 w 105"/>
                <a:gd name="T31" fmla="*/ 147959 h 173"/>
                <a:gd name="T32" fmla="*/ 93617 w 105"/>
                <a:gd name="T33" fmla="*/ 169248 h 17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05" h="173">
                  <a:moveTo>
                    <a:pt x="86" y="159"/>
                  </a:moveTo>
                  <a:lnTo>
                    <a:pt x="60" y="172"/>
                  </a:lnTo>
                  <a:lnTo>
                    <a:pt x="14" y="162"/>
                  </a:lnTo>
                  <a:lnTo>
                    <a:pt x="3" y="150"/>
                  </a:lnTo>
                  <a:lnTo>
                    <a:pt x="0" y="74"/>
                  </a:lnTo>
                  <a:lnTo>
                    <a:pt x="41" y="57"/>
                  </a:lnTo>
                  <a:lnTo>
                    <a:pt x="37" y="43"/>
                  </a:lnTo>
                  <a:lnTo>
                    <a:pt x="44" y="14"/>
                  </a:lnTo>
                  <a:lnTo>
                    <a:pt x="47" y="0"/>
                  </a:lnTo>
                  <a:lnTo>
                    <a:pt x="62" y="8"/>
                  </a:lnTo>
                  <a:lnTo>
                    <a:pt x="69" y="33"/>
                  </a:lnTo>
                  <a:lnTo>
                    <a:pt x="66" y="50"/>
                  </a:lnTo>
                  <a:lnTo>
                    <a:pt x="99" y="74"/>
                  </a:lnTo>
                  <a:lnTo>
                    <a:pt x="104" y="93"/>
                  </a:lnTo>
                  <a:lnTo>
                    <a:pt x="86" y="107"/>
                  </a:lnTo>
                  <a:lnTo>
                    <a:pt x="78" y="139"/>
                  </a:lnTo>
                  <a:lnTo>
                    <a:pt x="86" y="159"/>
                  </a:lnTo>
                </a:path>
              </a:pathLst>
            </a:custGeom>
            <a:grp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18" name="Freeform 19"/>
            <p:cNvSpPr/>
            <p:nvPr/>
          </p:nvSpPr>
          <p:spPr bwMode="auto">
            <a:xfrm>
              <a:off x="4138564" y="3269780"/>
              <a:ext cx="168281" cy="169758"/>
            </a:xfrm>
            <a:custGeom>
              <a:avLst/>
              <a:gdLst>
                <a:gd name="T0" fmla="*/ 137938 w 164"/>
                <a:gd name="T1" fmla="*/ 152316 h 169"/>
                <a:gd name="T2" fmla="*/ 136835 w 164"/>
                <a:gd name="T3" fmla="*/ 127470 h 169"/>
                <a:gd name="T4" fmla="*/ 129110 w 164"/>
                <a:gd name="T5" fmla="*/ 108025 h 169"/>
                <a:gd name="T6" fmla="*/ 175457 w 164"/>
                <a:gd name="T7" fmla="*/ 90741 h 169"/>
                <a:gd name="T8" fmla="*/ 179871 w 164"/>
                <a:gd name="T9" fmla="*/ 74538 h 169"/>
                <a:gd name="T10" fmla="*/ 167733 w 164"/>
                <a:gd name="T11" fmla="*/ 32408 h 169"/>
                <a:gd name="T12" fmla="*/ 153387 w 164"/>
                <a:gd name="T13" fmla="*/ 32408 h 169"/>
                <a:gd name="T14" fmla="*/ 81659 w 164"/>
                <a:gd name="T15" fmla="*/ 0 h 169"/>
                <a:gd name="T16" fmla="*/ 51865 w 164"/>
                <a:gd name="T17" fmla="*/ 32408 h 169"/>
                <a:gd name="T18" fmla="*/ 38623 w 164"/>
                <a:gd name="T19" fmla="*/ 71297 h 169"/>
                <a:gd name="T20" fmla="*/ 5518 w 164"/>
                <a:gd name="T21" fmla="*/ 117748 h 169"/>
                <a:gd name="T22" fmla="*/ 0 w 164"/>
                <a:gd name="T23" fmla="*/ 150155 h 169"/>
                <a:gd name="T24" fmla="*/ 12139 w 164"/>
                <a:gd name="T25" fmla="*/ 171760 h 169"/>
                <a:gd name="T26" fmla="*/ 62900 w 164"/>
                <a:gd name="T27" fmla="*/ 168520 h 169"/>
                <a:gd name="T28" fmla="*/ 89384 w 164"/>
                <a:gd name="T29" fmla="*/ 181483 h 169"/>
                <a:gd name="T30" fmla="*/ 113661 w 164"/>
                <a:gd name="T31" fmla="*/ 163118 h 169"/>
                <a:gd name="T32" fmla="*/ 137938 w 164"/>
                <a:gd name="T33" fmla="*/ 152316 h 16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64" h="169">
                  <a:moveTo>
                    <a:pt x="125" y="141"/>
                  </a:moveTo>
                  <a:lnTo>
                    <a:pt x="124" y="118"/>
                  </a:lnTo>
                  <a:lnTo>
                    <a:pt x="117" y="100"/>
                  </a:lnTo>
                  <a:lnTo>
                    <a:pt x="159" y="84"/>
                  </a:lnTo>
                  <a:lnTo>
                    <a:pt x="163" y="69"/>
                  </a:lnTo>
                  <a:lnTo>
                    <a:pt x="152" y="30"/>
                  </a:lnTo>
                  <a:lnTo>
                    <a:pt x="139" y="30"/>
                  </a:lnTo>
                  <a:lnTo>
                    <a:pt x="74" y="0"/>
                  </a:lnTo>
                  <a:lnTo>
                    <a:pt x="47" y="30"/>
                  </a:lnTo>
                  <a:lnTo>
                    <a:pt x="35" y="66"/>
                  </a:lnTo>
                  <a:lnTo>
                    <a:pt x="5" y="109"/>
                  </a:lnTo>
                  <a:lnTo>
                    <a:pt x="0" y="139"/>
                  </a:lnTo>
                  <a:lnTo>
                    <a:pt x="11" y="159"/>
                  </a:lnTo>
                  <a:lnTo>
                    <a:pt x="57" y="156"/>
                  </a:lnTo>
                  <a:lnTo>
                    <a:pt x="81" y="168"/>
                  </a:lnTo>
                  <a:lnTo>
                    <a:pt x="103" y="151"/>
                  </a:lnTo>
                  <a:lnTo>
                    <a:pt x="125" y="141"/>
                  </a:lnTo>
                </a:path>
              </a:pathLst>
            </a:custGeom>
            <a:grp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19" name="Freeform 20"/>
            <p:cNvSpPr/>
            <p:nvPr/>
          </p:nvSpPr>
          <p:spPr bwMode="auto">
            <a:xfrm>
              <a:off x="3740004" y="3339159"/>
              <a:ext cx="327705" cy="667219"/>
            </a:xfrm>
            <a:custGeom>
              <a:avLst/>
              <a:gdLst>
                <a:gd name="T0" fmla="*/ 22913 w 323"/>
                <a:gd name="T1" fmla="*/ 716482 h 672"/>
                <a:gd name="T2" fmla="*/ 98199 w 323"/>
                <a:gd name="T3" fmla="*/ 694059 h 672"/>
                <a:gd name="T4" fmla="*/ 195307 w 323"/>
                <a:gd name="T5" fmla="*/ 632127 h 672"/>
                <a:gd name="T6" fmla="*/ 262955 w 323"/>
                <a:gd name="T7" fmla="*/ 619314 h 672"/>
                <a:gd name="T8" fmla="*/ 314237 w 323"/>
                <a:gd name="T9" fmla="*/ 578738 h 672"/>
                <a:gd name="T10" fmla="*/ 319692 w 323"/>
                <a:gd name="T11" fmla="*/ 493316 h 672"/>
                <a:gd name="T12" fmla="*/ 294597 w 323"/>
                <a:gd name="T13" fmla="*/ 462350 h 672"/>
                <a:gd name="T14" fmla="*/ 303326 w 323"/>
                <a:gd name="T15" fmla="*/ 433520 h 672"/>
                <a:gd name="T16" fmla="*/ 319692 w 323"/>
                <a:gd name="T17" fmla="*/ 412164 h 672"/>
                <a:gd name="T18" fmla="*/ 322965 w 323"/>
                <a:gd name="T19" fmla="*/ 374792 h 672"/>
                <a:gd name="T20" fmla="*/ 340423 w 323"/>
                <a:gd name="T21" fmla="*/ 348097 h 672"/>
                <a:gd name="T22" fmla="*/ 314237 w 323"/>
                <a:gd name="T23" fmla="*/ 296844 h 672"/>
                <a:gd name="T24" fmla="*/ 276048 w 323"/>
                <a:gd name="T25" fmla="*/ 254132 h 672"/>
                <a:gd name="T26" fmla="*/ 298961 w 323"/>
                <a:gd name="T27" fmla="*/ 185794 h 672"/>
                <a:gd name="T28" fmla="*/ 342605 w 323"/>
                <a:gd name="T29" fmla="*/ 158032 h 672"/>
                <a:gd name="T30" fmla="*/ 351334 w 323"/>
                <a:gd name="T31" fmla="*/ 112117 h 672"/>
                <a:gd name="T32" fmla="*/ 332785 w 323"/>
                <a:gd name="T33" fmla="*/ 72609 h 672"/>
                <a:gd name="T34" fmla="*/ 332785 w 323"/>
                <a:gd name="T35" fmla="*/ 26695 h 672"/>
                <a:gd name="T36" fmla="*/ 303326 w 323"/>
                <a:gd name="T37" fmla="*/ 0 h 672"/>
                <a:gd name="T38" fmla="*/ 234586 w 323"/>
                <a:gd name="T39" fmla="*/ 34169 h 672"/>
                <a:gd name="T40" fmla="*/ 223675 w 323"/>
                <a:gd name="T41" fmla="*/ 23491 h 672"/>
                <a:gd name="T42" fmla="*/ 187669 w 323"/>
                <a:gd name="T43" fmla="*/ 51254 h 672"/>
                <a:gd name="T44" fmla="*/ 157118 w 323"/>
                <a:gd name="T45" fmla="*/ 48050 h 672"/>
                <a:gd name="T46" fmla="*/ 98199 w 323"/>
                <a:gd name="T47" fmla="*/ 131337 h 672"/>
                <a:gd name="T48" fmla="*/ 81832 w 323"/>
                <a:gd name="T49" fmla="*/ 131337 h 672"/>
                <a:gd name="T50" fmla="*/ 49099 w 323"/>
                <a:gd name="T51" fmla="*/ 158032 h 672"/>
                <a:gd name="T52" fmla="*/ 51282 w 323"/>
                <a:gd name="T53" fmla="*/ 193269 h 672"/>
                <a:gd name="T54" fmla="*/ 36006 w 323"/>
                <a:gd name="T55" fmla="*/ 225302 h 672"/>
                <a:gd name="T56" fmla="*/ 30551 w 323"/>
                <a:gd name="T57" fmla="*/ 269081 h 672"/>
                <a:gd name="T58" fmla="*/ 2182 w 323"/>
                <a:gd name="T59" fmla="*/ 311793 h 672"/>
                <a:gd name="T60" fmla="*/ 33824 w 323"/>
                <a:gd name="T61" fmla="*/ 374792 h 672"/>
                <a:gd name="T62" fmla="*/ 22913 w 323"/>
                <a:gd name="T63" fmla="*/ 412164 h 672"/>
                <a:gd name="T64" fmla="*/ 0 w 323"/>
                <a:gd name="T65" fmla="*/ 451672 h 672"/>
                <a:gd name="T66" fmla="*/ 33824 w 323"/>
                <a:gd name="T67" fmla="*/ 605433 h 672"/>
                <a:gd name="T68" fmla="*/ 10911 w 323"/>
                <a:gd name="T69" fmla="*/ 683381 h 672"/>
                <a:gd name="T70" fmla="*/ 22913 w 323"/>
                <a:gd name="T71" fmla="*/ 716482 h 67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23" h="672">
                  <a:moveTo>
                    <a:pt x="21" y="671"/>
                  </a:moveTo>
                  <a:lnTo>
                    <a:pt x="90" y="650"/>
                  </a:lnTo>
                  <a:lnTo>
                    <a:pt x="179" y="592"/>
                  </a:lnTo>
                  <a:lnTo>
                    <a:pt x="241" y="580"/>
                  </a:lnTo>
                  <a:lnTo>
                    <a:pt x="288" y="542"/>
                  </a:lnTo>
                  <a:lnTo>
                    <a:pt x="293" y="462"/>
                  </a:lnTo>
                  <a:lnTo>
                    <a:pt x="270" y="433"/>
                  </a:lnTo>
                  <a:lnTo>
                    <a:pt x="278" y="406"/>
                  </a:lnTo>
                  <a:lnTo>
                    <a:pt x="293" y="386"/>
                  </a:lnTo>
                  <a:lnTo>
                    <a:pt x="296" y="351"/>
                  </a:lnTo>
                  <a:lnTo>
                    <a:pt x="312" y="326"/>
                  </a:lnTo>
                  <a:lnTo>
                    <a:pt x="288" y="278"/>
                  </a:lnTo>
                  <a:lnTo>
                    <a:pt x="253" y="238"/>
                  </a:lnTo>
                  <a:lnTo>
                    <a:pt x="274" y="174"/>
                  </a:lnTo>
                  <a:lnTo>
                    <a:pt x="314" y="148"/>
                  </a:lnTo>
                  <a:lnTo>
                    <a:pt x="322" y="105"/>
                  </a:lnTo>
                  <a:lnTo>
                    <a:pt x="305" y="68"/>
                  </a:lnTo>
                  <a:lnTo>
                    <a:pt x="305" y="25"/>
                  </a:lnTo>
                  <a:lnTo>
                    <a:pt x="278" y="0"/>
                  </a:lnTo>
                  <a:lnTo>
                    <a:pt x="215" y="32"/>
                  </a:lnTo>
                  <a:lnTo>
                    <a:pt x="205" y="22"/>
                  </a:lnTo>
                  <a:lnTo>
                    <a:pt x="172" y="48"/>
                  </a:lnTo>
                  <a:lnTo>
                    <a:pt x="144" y="45"/>
                  </a:lnTo>
                  <a:lnTo>
                    <a:pt x="90" y="123"/>
                  </a:lnTo>
                  <a:lnTo>
                    <a:pt x="75" y="123"/>
                  </a:lnTo>
                  <a:lnTo>
                    <a:pt x="45" y="148"/>
                  </a:lnTo>
                  <a:lnTo>
                    <a:pt x="47" y="181"/>
                  </a:lnTo>
                  <a:lnTo>
                    <a:pt x="33" y="211"/>
                  </a:lnTo>
                  <a:lnTo>
                    <a:pt x="28" y="252"/>
                  </a:lnTo>
                  <a:lnTo>
                    <a:pt x="2" y="292"/>
                  </a:lnTo>
                  <a:lnTo>
                    <a:pt x="31" y="351"/>
                  </a:lnTo>
                  <a:lnTo>
                    <a:pt x="21" y="386"/>
                  </a:lnTo>
                  <a:lnTo>
                    <a:pt x="0" y="423"/>
                  </a:lnTo>
                  <a:lnTo>
                    <a:pt x="31" y="567"/>
                  </a:lnTo>
                  <a:lnTo>
                    <a:pt x="10" y="640"/>
                  </a:lnTo>
                  <a:lnTo>
                    <a:pt x="21" y="671"/>
                  </a:lnTo>
                </a:path>
              </a:pathLst>
            </a:custGeom>
            <a:solidFill>
              <a:schemeClr val="accent3"/>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20" name="Freeform 21"/>
            <p:cNvSpPr/>
            <p:nvPr/>
          </p:nvSpPr>
          <p:spPr bwMode="auto">
            <a:xfrm>
              <a:off x="4265513" y="3355396"/>
              <a:ext cx="38380" cy="54618"/>
            </a:xfrm>
            <a:custGeom>
              <a:avLst/>
              <a:gdLst>
                <a:gd name="T0" fmla="*/ 40189 w 38"/>
                <a:gd name="T1" fmla="*/ 0 h 53"/>
                <a:gd name="T2" fmla="*/ 33672 w 38"/>
                <a:gd name="T3" fmla="*/ 29923 h 53"/>
                <a:gd name="T4" fmla="*/ 36930 w 38"/>
                <a:gd name="T5" fmla="*/ 43222 h 53"/>
                <a:gd name="T6" fmla="*/ 8689 w 38"/>
                <a:gd name="T7" fmla="*/ 57630 h 53"/>
                <a:gd name="T8" fmla="*/ 5431 w 38"/>
                <a:gd name="T9" fmla="*/ 33248 h 53"/>
                <a:gd name="T10" fmla="*/ 0 w 38"/>
                <a:gd name="T11" fmla="*/ 16624 h 53"/>
                <a:gd name="T12" fmla="*/ 40189 w 38"/>
                <a:gd name="T13" fmla="*/ 0 h 5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8" h="53">
                  <a:moveTo>
                    <a:pt x="37" y="0"/>
                  </a:moveTo>
                  <a:lnTo>
                    <a:pt x="31" y="27"/>
                  </a:lnTo>
                  <a:lnTo>
                    <a:pt x="34" y="39"/>
                  </a:lnTo>
                  <a:lnTo>
                    <a:pt x="8" y="52"/>
                  </a:lnTo>
                  <a:lnTo>
                    <a:pt x="5" y="30"/>
                  </a:lnTo>
                  <a:lnTo>
                    <a:pt x="0" y="15"/>
                  </a:lnTo>
                  <a:lnTo>
                    <a:pt x="37" y="0"/>
                  </a:lnTo>
                </a:path>
              </a:pathLst>
            </a:custGeom>
            <a:grp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21" name="Freeform 22"/>
            <p:cNvSpPr/>
            <p:nvPr/>
          </p:nvSpPr>
          <p:spPr bwMode="auto">
            <a:xfrm>
              <a:off x="4238942" y="5290628"/>
              <a:ext cx="73808" cy="51665"/>
            </a:xfrm>
            <a:custGeom>
              <a:avLst/>
              <a:gdLst>
                <a:gd name="T0" fmla="*/ 4410 w 72"/>
                <a:gd name="T1" fmla="*/ 14741 h 49"/>
                <a:gd name="T2" fmla="*/ 33073 w 72"/>
                <a:gd name="T3" fmla="*/ 20411 h 49"/>
                <a:gd name="T4" fmla="*/ 62839 w 72"/>
                <a:gd name="T5" fmla="*/ 0 h 49"/>
                <a:gd name="T6" fmla="*/ 78273 w 72"/>
                <a:gd name="T7" fmla="*/ 40821 h 49"/>
                <a:gd name="T8" fmla="*/ 46302 w 72"/>
                <a:gd name="T9" fmla="*/ 54428 h 49"/>
                <a:gd name="T10" fmla="*/ 6615 w 72"/>
                <a:gd name="T11" fmla="*/ 51026 h 49"/>
                <a:gd name="T12" fmla="*/ 0 w 72"/>
                <a:gd name="T13" fmla="*/ 20411 h 49"/>
                <a:gd name="T14" fmla="*/ 4410 w 72"/>
                <a:gd name="T15" fmla="*/ 14741 h 4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2" h="49">
                  <a:moveTo>
                    <a:pt x="4" y="13"/>
                  </a:moveTo>
                  <a:lnTo>
                    <a:pt x="30" y="18"/>
                  </a:lnTo>
                  <a:lnTo>
                    <a:pt x="57" y="0"/>
                  </a:lnTo>
                  <a:lnTo>
                    <a:pt x="71" y="36"/>
                  </a:lnTo>
                  <a:lnTo>
                    <a:pt x="42" y="48"/>
                  </a:lnTo>
                  <a:lnTo>
                    <a:pt x="6" y="45"/>
                  </a:lnTo>
                  <a:lnTo>
                    <a:pt x="0" y="18"/>
                  </a:lnTo>
                  <a:lnTo>
                    <a:pt x="4" y="13"/>
                  </a:lnTo>
                </a:path>
              </a:pathLst>
            </a:custGeom>
            <a:grp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22" name="Freeform 23"/>
            <p:cNvSpPr/>
            <p:nvPr/>
          </p:nvSpPr>
          <p:spPr bwMode="auto">
            <a:xfrm>
              <a:off x="3810858" y="4964398"/>
              <a:ext cx="742502" cy="600793"/>
            </a:xfrm>
            <a:custGeom>
              <a:avLst/>
              <a:gdLst>
                <a:gd name="T0" fmla="*/ 234405 w 729"/>
                <a:gd name="T1" fmla="*/ 93066 h 604"/>
                <a:gd name="T2" fmla="*/ 245359 w 729"/>
                <a:gd name="T3" fmla="*/ 52416 h 604"/>
                <a:gd name="T4" fmla="*/ 318748 w 729"/>
                <a:gd name="T5" fmla="*/ 74881 h 604"/>
                <a:gd name="T6" fmla="*/ 316557 w 729"/>
                <a:gd name="T7" fmla="*/ 41719 h 604"/>
                <a:gd name="T8" fmla="*/ 347227 w 729"/>
                <a:gd name="T9" fmla="*/ 4279 h 604"/>
                <a:gd name="T10" fmla="*/ 429378 w 729"/>
                <a:gd name="T11" fmla="*/ 0 h 604"/>
                <a:gd name="T12" fmla="*/ 501671 w 729"/>
                <a:gd name="T13" fmla="*/ 7488 h 604"/>
                <a:gd name="T14" fmla="*/ 495099 w 729"/>
                <a:gd name="T15" fmla="*/ 47068 h 604"/>
                <a:gd name="T16" fmla="*/ 466620 w 729"/>
                <a:gd name="T17" fmla="*/ 95205 h 604"/>
                <a:gd name="T18" fmla="*/ 593681 w 729"/>
                <a:gd name="T19" fmla="*/ 63114 h 604"/>
                <a:gd name="T20" fmla="*/ 640781 w 729"/>
                <a:gd name="T21" fmla="*/ 74881 h 604"/>
                <a:gd name="T22" fmla="*/ 633114 w 729"/>
                <a:gd name="T23" fmla="*/ 36371 h 604"/>
                <a:gd name="T24" fmla="*/ 716361 w 729"/>
                <a:gd name="T25" fmla="*/ 60974 h 604"/>
                <a:gd name="T26" fmla="*/ 764556 w 729"/>
                <a:gd name="T27" fmla="*/ 95205 h 604"/>
                <a:gd name="T28" fmla="*/ 775510 w 729"/>
                <a:gd name="T29" fmla="*/ 178644 h 604"/>
                <a:gd name="T30" fmla="*/ 739363 w 729"/>
                <a:gd name="T31" fmla="*/ 220363 h 604"/>
                <a:gd name="T32" fmla="*/ 670356 w 729"/>
                <a:gd name="T33" fmla="*/ 275989 h 604"/>
                <a:gd name="T34" fmla="*/ 635304 w 729"/>
                <a:gd name="T35" fmla="*/ 286686 h 604"/>
                <a:gd name="T36" fmla="*/ 619970 w 729"/>
                <a:gd name="T37" fmla="*/ 294174 h 604"/>
                <a:gd name="T38" fmla="*/ 563011 w 729"/>
                <a:gd name="T39" fmla="*/ 313429 h 604"/>
                <a:gd name="T40" fmla="*/ 519197 w 729"/>
                <a:gd name="T41" fmla="*/ 316638 h 604"/>
                <a:gd name="T42" fmla="*/ 411853 w 729"/>
                <a:gd name="T43" fmla="*/ 304871 h 604"/>
                <a:gd name="T44" fmla="*/ 426092 w 729"/>
                <a:gd name="T45" fmla="*/ 378682 h 604"/>
                <a:gd name="T46" fmla="*/ 358180 w 729"/>
                <a:gd name="T47" fmla="*/ 426820 h 604"/>
                <a:gd name="T48" fmla="*/ 288078 w 729"/>
                <a:gd name="T49" fmla="*/ 447144 h 604"/>
                <a:gd name="T50" fmla="*/ 207022 w 729"/>
                <a:gd name="T51" fmla="*/ 481376 h 604"/>
                <a:gd name="T52" fmla="*/ 76675 w 729"/>
                <a:gd name="T53" fmla="*/ 537001 h 604"/>
                <a:gd name="T54" fmla="*/ 96391 w 729"/>
                <a:gd name="T55" fmla="*/ 622579 h 604"/>
                <a:gd name="T56" fmla="*/ 38337 w 729"/>
                <a:gd name="T57" fmla="*/ 640764 h 604"/>
                <a:gd name="T58" fmla="*/ 8763 w 729"/>
                <a:gd name="T59" fmla="*/ 525234 h 604"/>
                <a:gd name="T60" fmla="*/ 36147 w 729"/>
                <a:gd name="T61" fmla="*/ 461051 h 604"/>
                <a:gd name="T62" fmla="*/ 66817 w 729"/>
                <a:gd name="T63" fmla="*/ 431099 h 604"/>
                <a:gd name="T64" fmla="*/ 107345 w 729"/>
                <a:gd name="T65" fmla="*/ 376543 h 604"/>
                <a:gd name="T66" fmla="*/ 167589 w 729"/>
                <a:gd name="T67" fmla="*/ 263152 h 604"/>
                <a:gd name="T68" fmla="*/ 212498 w 729"/>
                <a:gd name="T69" fmla="*/ 181853 h 604"/>
                <a:gd name="T70" fmla="*/ 212498 w 729"/>
                <a:gd name="T71" fmla="*/ 110182 h 60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729" h="604">
                  <a:moveTo>
                    <a:pt x="194" y="103"/>
                  </a:moveTo>
                  <a:lnTo>
                    <a:pt x="214" y="87"/>
                  </a:lnTo>
                  <a:lnTo>
                    <a:pt x="214" y="57"/>
                  </a:lnTo>
                  <a:lnTo>
                    <a:pt x="224" y="49"/>
                  </a:lnTo>
                  <a:lnTo>
                    <a:pt x="249" y="50"/>
                  </a:lnTo>
                  <a:lnTo>
                    <a:pt x="291" y="70"/>
                  </a:lnTo>
                  <a:lnTo>
                    <a:pt x="298" y="55"/>
                  </a:lnTo>
                  <a:lnTo>
                    <a:pt x="289" y="39"/>
                  </a:lnTo>
                  <a:lnTo>
                    <a:pt x="291" y="27"/>
                  </a:lnTo>
                  <a:lnTo>
                    <a:pt x="317" y="4"/>
                  </a:lnTo>
                  <a:lnTo>
                    <a:pt x="364" y="16"/>
                  </a:lnTo>
                  <a:lnTo>
                    <a:pt x="392" y="0"/>
                  </a:lnTo>
                  <a:lnTo>
                    <a:pt x="412" y="19"/>
                  </a:lnTo>
                  <a:lnTo>
                    <a:pt x="458" y="7"/>
                  </a:lnTo>
                  <a:lnTo>
                    <a:pt x="467" y="25"/>
                  </a:lnTo>
                  <a:lnTo>
                    <a:pt x="452" y="44"/>
                  </a:lnTo>
                  <a:lnTo>
                    <a:pt x="426" y="80"/>
                  </a:lnTo>
                  <a:lnTo>
                    <a:pt x="426" y="89"/>
                  </a:lnTo>
                  <a:lnTo>
                    <a:pt x="442" y="100"/>
                  </a:lnTo>
                  <a:lnTo>
                    <a:pt x="542" y="59"/>
                  </a:lnTo>
                  <a:lnTo>
                    <a:pt x="575" y="80"/>
                  </a:lnTo>
                  <a:lnTo>
                    <a:pt x="585" y="70"/>
                  </a:lnTo>
                  <a:lnTo>
                    <a:pt x="575" y="49"/>
                  </a:lnTo>
                  <a:lnTo>
                    <a:pt x="578" y="34"/>
                  </a:lnTo>
                  <a:lnTo>
                    <a:pt x="642" y="49"/>
                  </a:lnTo>
                  <a:lnTo>
                    <a:pt x="654" y="57"/>
                  </a:lnTo>
                  <a:lnTo>
                    <a:pt x="670" y="55"/>
                  </a:lnTo>
                  <a:lnTo>
                    <a:pt x="698" y="89"/>
                  </a:lnTo>
                  <a:lnTo>
                    <a:pt x="728" y="153"/>
                  </a:lnTo>
                  <a:lnTo>
                    <a:pt x="708" y="167"/>
                  </a:lnTo>
                  <a:lnTo>
                    <a:pt x="690" y="201"/>
                  </a:lnTo>
                  <a:lnTo>
                    <a:pt x="675" y="206"/>
                  </a:lnTo>
                  <a:lnTo>
                    <a:pt x="662" y="234"/>
                  </a:lnTo>
                  <a:lnTo>
                    <a:pt x="612" y="258"/>
                  </a:lnTo>
                  <a:lnTo>
                    <a:pt x="593" y="246"/>
                  </a:lnTo>
                  <a:lnTo>
                    <a:pt x="580" y="268"/>
                  </a:lnTo>
                  <a:lnTo>
                    <a:pt x="580" y="275"/>
                  </a:lnTo>
                  <a:lnTo>
                    <a:pt x="566" y="275"/>
                  </a:lnTo>
                  <a:lnTo>
                    <a:pt x="539" y="275"/>
                  </a:lnTo>
                  <a:lnTo>
                    <a:pt x="514" y="293"/>
                  </a:lnTo>
                  <a:lnTo>
                    <a:pt x="497" y="284"/>
                  </a:lnTo>
                  <a:lnTo>
                    <a:pt x="474" y="296"/>
                  </a:lnTo>
                  <a:lnTo>
                    <a:pt x="422" y="320"/>
                  </a:lnTo>
                  <a:lnTo>
                    <a:pt x="376" y="285"/>
                  </a:lnTo>
                  <a:lnTo>
                    <a:pt x="374" y="312"/>
                  </a:lnTo>
                  <a:lnTo>
                    <a:pt x="389" y="354"/>
                  </a:lnTo>
                  <a:lnTo>
                    <a:pt x="349" y="369"/>
                  </a:lnTo>
                  <a:lnTo>
                    <a:pt x="327" y="399"/>
                  </a:lnTo>
                  <a:lnTo>
                    <a:pt x="286" y="411"/>
                  </a:lnTo>
                  <a:lnTo>
                    <a:pt x="263" y="418"/>
                  </a:lnTo>
                  <a:lnTo>
                    <a:pt x="219" y="418"/>
                  </a:lnTo>
                  <a:lnTo>
                    <a:pt x="189" y="450"/>
                  </a:lnTo>
                  <a:lnTo>
                    <a:pt x="111" y="477"/>
                  </a:lnTo>
                  <a:lnTo>
                    <a:pt x="70" y="502"/>
                  </a:lnTo>
                  <a:lnTo>
                    <a:pt x="52" y="521"/>
                  </a:lnTo>
                  <a:lnTo>
                    <a:pt x="88" y="582"/>
                  </a:lnTo>
                  <a:lnTo>
                    <a:pt x="64" y="603"/>
                  </a:lnTo>
                  <a:lnTo>
                    <a:pt x="35" y="599"/>
                  </a:lnTo>
                  <a:lnTo>
                    <a:pt x="0" y="539"/>
                  </a:lnTo>
                  <a:lnTo>
                    <a:pt x="8" y="491"/>
                  </a:lnTo>
                  <a:lnTo>
                    <a:pt x="8" y="472"/>
                  </a:lnTo>
                  <a:lnTo>
                    <a:pt x="33" y="431"/>
                  </a:lnTo>
                  <a:lnTo>
                    <a:pt x="64" y="423"/>
                  </a:lnTo>
                  <a:lnTo>
                    <a:pt x="61" y="403"/>
                  </a:lnTo>
                  <a:lnTo>
                    <a:pt x="93" y="388"/>
                  </a:lnTo>
                  <a:lnTo>
                    <a:pt x="98" y="352"/>
                  </a:lnTo>
                  <a:lnTo>
                    <a:pt x="155" y="308"/>
                  </a:lnTo>
                  <a:lnTo>
                    <a:pt x="153" y="246"/>
                  </a:lnTo>
                  <a:lnTo>
                    <a:pt x="196" y="193"/>
                  </a:lnTo>
                  <a:lnTo>
                    <a:pt x="194" y="170"/>
                  </a:lnTo>
                  <a:lnTo>
                    <a:pt x="209" y="151"/>
                  </a:lnTo>
                  <a:lnTo>
                    <a:pt x="194" y="103"/>
                  </a:lnTo>
                </a:path>
              </a:pathLst>
            </a:custGeom>
            <a:grp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23" name="Freeform 24"/>
            <p:cNvSpPr/>
            <p:nvPr/>
          </p:nvSpPr>
          <p:spPr bwMode="auto">
            <a:xfrm>
              <a:off x="3255826" y="4900924"/>
              <a:ext cx="764645" cy="540271"/>
            </a:xfrm>
            <a:custGeom>
              <a:avLst/>
              <a:gdLst>
                <a:gd name="T0" fmla="*/ 37130 w 753"/>
                <a:gd name="T1" fmla="*/ 226192 h 542"/>
                <a:gd name="T2" fmla="*/ 87365 w 753"/>
                <a:gd name="T3" fmla="*/ 200464 h 542"/>
                <a:gd name="T4" fmla="*/ 173638 w 753"/>
                <a:gd name="T5" fmla="*/ 221904 h 542"/>
                <a:gd name="T6" fmla="*/ 191111 w 753"/>
                <a:gd name="T7" fmla="*/ 185456 h 542"/>
                <a:gd name="T8" fmla="*/ 310146 w 753"/>
                <a:gd name="T9" fmla="*/ 142576 h 542"/>
                <a:gd name="T10" fmla="*/ 407340 w 753"/>
                <a:gd name="T11" fmla="*/ 114704 h 542"/>
                <a:gd name="T12" fmla="*/ 447747 w 753"/>
                <a:gd name="T13" fmla="*/ 125424 h 542"/>
                <a:gd name="T14" fmla="*/ 478325 w 753"/>
                <a:gd name="T15" fmla="*/ 101840 h 542"/>
                <a:gd name="T16" fmla="*/ 491429 w 753"/>
                <a:gd name="T17" fmla="*/ 78256 h 542"/>
                <a:gd name="T18" fmla="*/ 534020 w 753"/>
                <a:gd name="T19" fmla="*/ 49312 h 542"/>
                <a:gd name="T20" fmla="*/ 586439 w 753"/>
                <a:gd name="T21" fmla="*/ 20368 h 542"/>
                <a:gd name="T22" fmla="*/ 608280 w 753"/>
                <a:gd name="T23" fmla="*/ 47168 h 542"/>
                <a:gd name="T24" fmla="*/ 661791 w 753"/>
                <a:gd name="T25" fmla="*/ 9648 h 542"/>
                <a:gd name="T26" fmla="*/ 716395 w 753"/>
                <a:gd name="T27" fmla="*/ 9648 h 542"/>
                <a:gd name="T28" fmla="*/ 743696 w 753"/>
                <a:gd name="T29" fmla="*/ 50384 h 542"/>
                <a:gd name="T30" fmla="*/ 710934 w 753"/>
                <a:gd name="T31" fmla="*/ 127568 h 542"/>
                <a:gd name="T32" fmla="*/ 710934 w 753"/>
                <a:gd name="T33" fmla="*/ 161872 h 542"/>
                <a:gd name="T34" fmla="*/ 764446 w 753"/>
                <a:gd name="T35" fmla="*/ 188672 h 542"/>
                <a:gd name="T36" fmla="*/ 803760 w 753"/>
                <a:gd name="T37" fmla="*/ 175808 h 542"/>
                <a:gd name="T38" fmla="*/ 803760 w 753"/>
                <a:gd name="T39" fmla="*/ 247632 h 542"/>
                <a:gd name="T40" fmla="*/ 757893 w 753"/>
                <a:gd name="T41" fmla="*/ 330177 h 542"/>
                <a:gd name="T42" fmla="*/ 698922 w 753"/>
                <a:gd name="T43" fmla="*/ 442737 h 542"/>
                <a:gd name="T44" fmla="*/ 658515 w 753"/>
                <a:gd name="T45" fmla="*/ 498481 h 542"/>
                <a:gd name="T46" fmla="*/ 626845 w 753"/>
                <a:gd name="T47" fmla="*/ 528497 h 542"/>
                <a:gd name="T48" fmla="*/ 529652 w 753"/>
                <a:gd name="T49" fmla="*/ 579953 h 542"/>
                <a:gd name="T50" fmla="*/ 455391 w 753"/>
                <a:gd name="T51" fmla="*/ 539217 h 542"/>
                <a:gd name="T52" fmla="*/ 378947 w 753"/>
                <a:gd name="T53" fmla="*/ 579953 h 542"/>
                <a:gd name="T54" fmla="*/ 253359 w 753"/>
                <a:gd name="T55" fmla="*/ 534929 h 542"/>
                <a:gd name="T56" fmla="*/ 258819 w 753"/>
                <a:gd name="T57" fmla="*/ 448097 h 542"/>
                <a:gd name="T58" fmla="*/ 202032 w 753"/>
                <a:gd name="T59" fmla="*/ 433089 h 542"/>
                <a:gd name="T60" fmla="*/ 160534 w 753"/>
                <a:gd name="T61" fmla="*/ 433089 h 542"/>
                <a:gd name="T62" fmla="*/ 138692 w 753"/>
                <a:gd name="T63" fmla="*/ 370913 h 542"/>
                <a:gd name="T64" fmla="*/ 175822 w 753"/>
                <a:gd name="T65" fmla="*/ 361265 h 542"/>
                <a:gd name="T66" fmla="*/ 173638 w 753"/>
                <a:gd name="T67" fmla="*/ 309809 h 542"/>
                <a:gd name="T68" fmla="*/ 67708 w 753"/>
                <a:gd name="T69" fmla="*/ 266928 h 542"/>
                <a:gd name="T70" fmla="*/ 15289 w 753"/>
                <a:gd name="T71" fmla="*/ 266928 h 542"/>
                <a:gd name="T72" fmla="*/ 0 w 753"/>
                <a:gd name="T73" fmla="*/ 221904 h 5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753" h="542">
                  <a:moveTo>
                    <a:pt x="0" y="207"/>
                  </a:moveTo>
                  <a:lnTo>
                    <a:pt x="34" y="211"/>
                  </a:lnTo>
                  <a:lnTo>
                    <a:pt x="67" y="178"/>
                  </a:lnTo>
                  <a:lnTo>
                    <a:pt x="80" y="187"/>
                  </a:lnTo>
                  <a:lnTo>
                    <a:pt x="147" y="215"/>
                  </a:lnTo>
                  <a:lnTo>
                    <a:pt x="159" y="207"/>
                  </a:lnTo>
                  <a:lnTo>
                    <a:pt x="161" y="187"/>
                  </a:lnTo>
                  <a:lnTo>
                    <a:pt x="175" y="173"/>
                  </a:lnTo>
                  <a:lnTo>
                    <a:pt x="269" y="112"/>
                  </a:lnTo>
                  <a:lnTo>
                    <a:pt x="284" y="133"/>
                  </a:lnTo>
                  <a:lnTo>
                    <a:pt x="343" y="148"/>
                  </a:lnTo>
                  <a:lnTo>
                    <a:pt x="373" y="107"/>
                  </a:lnTo>
                  <a:lnTo>
                    <a:pt x="387" y="117"/>
                  </a:lnTo>
                  <a:lnTo>
                    <a:pt x="410" y="117"/>
                  </a:lnTo>
                  <a:lnTo>
                    <a:pt x="410" y="105"/>
                  </a:lnTo>
                  <a:lnTo>
                    <a:pt x="438" y="95"/>
                  </a:lnTo>
                  <a:lnTo>
                    <a:pt x="438" y="86"/>
                  </a:lnTo>
                  <a:lnTo>
                    <a:pt x="450" y="73"/>
                  </a:lnTo>
                  <a:lnTo>
                    <a:pt x="458" y="75"/>
                  </a:lnTo>
                  <a:lnTo>
                    <a:pt x="489" y="46"/>
                  </a:lnTo>
                  <a:lnTo>
                    <a:pt x="513" y="52"/>
                  </a:lnTo>
                  <a:lnTo>
                    <a:pt x="537" y="19"/>
                  </a:lnTo>
                  <a:lnTo>
                    <a:pt x="550" y="46"/>
                  </a:lnTo>
                  <a:lnTo>
                    <a:pt x="557" y="44"/>
                  </a:lnTo>
                  <a:lnTo>
                    <a:pt x="596" y="7"/>
                  </a:lnTo>
                  <a:lnTo>
                    <a:pt x="606" y="9"/>
                  </a:lnTo>
                  <a:lnTo>
                    <a:pt x="624" y="0"/>
                  </a:lnTo>
                  <a:lnTo>
                    <a:pt x="656" y="9"/>
                  </a:lnTo>
                  <a:lnTo>
                    <a:pt x="656" y="44"/>
                  </a:lnTo>
                  <a:lnTo>
                    <a:pt x="681" y="47"/>
                  </a:lnTo>
                  <a:lnTo>
                    <a:pt x="672" y="82"/>
                  </a:lnTo>
                  <a:lnTo>
                    <a:pt x="651" y="119"/>
                  </a:lnTo>
                  <a:lnTo>
                    <a:pt x="640" y="151"/>
                  </a:lnTo>
                  <a:lnTo>
                    <a:pt x="651" y="151"/>
                  </a:lnTo>
                  <a:lnTo>
                    <a:pt x="678" y="127"/>
                  </a:lnTo>
                  <a:lnTo>
                    <a:pt x="700" y="176"/>
                  </a:lnTo>
                  <a:lnTo>
                    <a:pt x="717" y="164"/>
                  </a:lnTo>
                  <a:lnTo>
                    <a:pt x="736" y="164"/>
                  </a:lnTo>
                  <a:lnTo>
                    <a:pt x="752" y="213"/>
                  </a:lnTo>
                  <a:lnTo>
                    <a:pt x="736" y="231"/>
                  </a:lnTo>
                  <a:lnTo>
                    <a:pt x="738" y="254"/>
                  </a:lnTo>
                  <a:lnTo>
                    <a:pt x="694" y="308"/>
                  </a:lnTo>
                  <a:lnTo>
                    <a:pt x="696" y="369"/>
                  </a:lnTo>
                  <a:lnTo>
                    <a:pt x="640" y="413"/>
                  </a:lnTo>
                  <a:lnTo>
                    <a:pt x="635" y="449"/>
                  </a:lnTo>
                  <a:lnTo>
                    <a:pt x="603" y="465"/>
                  </a:lnTo>
                  <a:lnTo>
                    <a:pt x="606" y="484"/>
                  </a:lnTo>
                  <a:lnTo>
                    <a:pt x="574" y="493"/>
                  </a:lnTo>
                  <a:lnTo>
                    <a:pt x="550" y="533"/>
                  </a:lnTo>
                  <a:lnTo>
                    <a:pt x="485" y="541"/>
                  </a:lnTo>
                  <a:lnTo>
                    <a:pt x="450" y="517"/>
                  </a:lnTo>
                  <a:lnTo>
                    <a:pt x="417" y="503"/>
                  </a:lnTo>
                  <a:lnTo>
                    <a:pt x="382" y="538"/>
                  </a:lnTo>
                  <a:lnTo>
                    <a:pt x="347" y="541"/>
                  </a:lnTo>
                  <a:lnTo>
                    <a:pt x="311" y="541"/>
                  </a:lnTo>
                  <a:lnTo>
                    <a:pt x="232" y="499"/>
                  </a:lnTo>
                  <a:lnTo>
                    <a:pt x="220" y="460"/>
                  </a:lnTo>
                  <a:lnTo>
                    <a:pt x="237" y="418"/>
                  </a:lnTo>
                  <a:lnTo>
                    <a:pt x="215" y="404"/>
                  </a:lnTo>
                  <a:lnTo>
                    <a:pt x="185" y="404"/>
                  </a:lnTo>
                  <a:lnTo>
                    <a:pt x="179" y="394"/>
                  </a:lnTo>
                  <a:lnTo>
                    <a:pt x="147" y="404"/>
                  </a:lnTo>
                  <a:lnTo>
                    <a:pt x="115" y="381"/>
                  </a:lnTo>
                  <a:lnTo>
                    <a:pt x="127" y="346"/>
                  </a:lnTo>
                  <a:lnTo>
                    <a:pt x="152" y="345"/>
                  </a:lnTo>
                  <a:lnTo>
                    <a:pt x="161" y="337"/>
                  </a:lnTo>
                  <a:lnTo>
                    <a:pt x="171" y="305"/>
                  </a:lnTo>
                  <a:lnTo>
                    <a:pt x="159" y="289"/>
                  </a:lnTo>
                  <a:lnTo>
                    <a:pt x="75" y="272"/>
                  </a:lnTo>
                  <a:lnTo>
                    <a:pt x="62" y="249"/>
                  </a:lnTo>
                  <a:lnTo>
                    <a:pt x="39" y="249"/>
                  </a:lnTo>
                  <a:lnTo>
                    <a:pt x="14" y="249"/>
                  </a:lnTo>
                  <a:lnTo>
                    <a:pt x="0" y="223"/>
                  </a:lnTo>
                  <a:lnTo>
                    <a:pt x="0" y="207"/>
                  </a:lnTo>
                </a:path>
              </a:pathLst>
            </a:custGeom>
            <a:grp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24" name="Freeform 25"/>
            <p:cNvSpPr/>
            <p:nvPr/>
          </p:nvSpPr>
          <p:spPr bwMode="auto">
            <a:xfrm>
              <a:off x="3678005" y="4500888"/>
              <a:ext cx="529938" cy="578651"/>
            </a:xfrm>
            <a:custGeom>
              <a:avLst/>
              <a:gdLst>
                <a:gd name="T0" fmla="*/ 487871 w 521"/>
                <a:gd name="T1" fmla="*/ 74847 h 582"/>
                <a:gd name="T2" fmla="*/ 475838 w 521"/>
                <a:gd name="T3" fmla="*/ 22454 h 582"/>
                <a:gd name="T4" fmla="*/ 436459 w 521"/>
                <a:gd name="T5" fmla="*/ 29939 h 582"/>
                <a:gd name="T6" fmla="*/ 405830 w 521"/>
                <a:gd name="T7" fmla="*/ 49185 h 582"/>
                <a:gd name="T8" fmla="*/ 375201 w 521"/>
                <a:gd name="T9" fmla="*/ 27800 h 582"/>
                <a:gd name="T10" fmla="*/ 322695 w 521"/>
                <a:gd name="T11" fmla="*/ 35285 h 582"/>
                <a:gd name="T12" fmla="*/ 154237 w 521"/>
                <a:gd name="T13" fmla="*/ 0 h 582"/>
                <a:gd name="T14" fmla="*/ 165176 w 521"/>
                <a:gd name="T15" fmla="*/ 41701 h 582"/>
                <a:gd name="T16" fmla="*/ 89698 w 521"/>
                <a:gd name="T17" fmla="*/ 41701 h 582"/>
                <a:gd name="T18" fmla="*/ 27347 w 521"/>
                <a:gd name="T19" fmla="*/ 117617 h 582"/>
                <a:gd name="T20" fmla="*/ 53600 w 521"/>
                <a:gd name="T21" fmla="*/ 296181 h 582"/>
                <a:gd name="T22" fmla="*/ 4376 w 521"/>
                <a:gd name="T23" fmla="*/ 361404 h 582"/>
                <a:gd name="T24" fmla="*/ 68915 w 521"/>
                <a:gd name="T25" fmla="*/ 368889 h 582"/>
                <a:gd name="T26" fmla="*/ 83135 w 521"/>
                <a:gd name="T27" fmla="*/ 482229 h 582"/>
                <a:gd name="T28" fmla="*/ 135641 w 521"/>
                <a:gd name="T29" fmla="*/ 452290 h 582"/>
                <a:gd name="T30" fmla="*/ 157519 w 521"/>
                <a:gd name="T31" fmla="*/ 477952 h 582"/>
                <a:gd name="T32" fmla="*/ 212213 w 521"/>
                <a:gd name="T33" fmla="*/ 442667 h 582"/>
                <a:gd name="T34" fmla="*/ 264719 w 521"/>
                <a:gd name="T35" fmla="*/ 442667 h 582"/>
                <a:gd name="T36" fmla="*/ 292066 w 521"/>
                <a:gd name="T37" fmla="*/ 483298 h 582"/>
                <a:gd name="T38" fmla="*/ 259250 w 521"/>
                <a:gd name="T39" fmla="*/ 560284 h 582"/>
                <a:gd name="T40" fmla="*/ 259250 w 521"/>
                <a:gd name="T41" fmla="*/ 593430 h 582"/>
                <a:gd name="T42" fmla="*/ 315038 w 521"/>
                <a:gd name="T43" fmla="*/ 621231 h 582"/>
                <a:gd name="T44" fmla="*/ 353324 w 521"/>
                <a:gd name="T45" fmla="*/ 607331 h 582"/>
                <a:gd name="T46" fmla="*/ 375201 w 521"/>
                <a:gd name="T47" fmla="*/ 560284 h 582"/>
                <a:gd name="T48" fmla="*/ 413487 w 521"/>
                <a:gd name="T49" fmla="*/ 552799 h 582"/>
                <a:gd name="T50" fmla="*/ 465993 w 521"/>
                <a:gd name="T51" fmla="*/ 558145 h 582"/>
                <a:gd name="T52" fmla="*/ 458336 w 521"/>
                <a:gd name="T53" fmla="*/ 527137 h 582"/>
                <a:gd name="T54" fmla="*/ 538189 w 521"/>
                <a:gd name="T55" fmla="*/ 515376 h 582"/>
                <a:gd name="T56" fmla="*/ 556785 w 521"/>
                <a:gd name="T57" fmla="*/ 477952 h 582"/>
                <a:gd name="T58" fmla="*/ 565536 w 521"/>
                <a:gd name="T59" fmla="*/ 374235 h 582"/>
                <a:gd name="T60" fmla="*/ 530532 w 521"/>
                <a:gd name="T61" fmla="*/ 323981 h 582"/>
                <a:gd name="T62" fmla="*/ 520687 w 521"/>
                <a:gd name="T63" fmla="*/ 282280 h 582"/>
                <a:gd name="T64" fmla="*/ 500997 w 521"/>
                <a:gd name="T65" fmla="*/ 278003 h 582"/>
                <a:gd name="T66" fmla="*/ 530532 w 521"/>
                <a:gd name="T67" fmla="*/ 203156 h 582"/>
                <a:gd name="T68" fmla="*/ 543659 w 521"/>
                <a:gd name="T69" fmla="*/ 142209 h 58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21" h="582">
                  <a:moveTo>
                    <a:pt x="468" y="75"/>
                  </a:moveTo>
                  <a:lnTo>
                    <a:pt x="446" y="70"/>
                  </a:lnTo>
                  <a:lnTo>
                    <a:pt x="435" y="55"/>
                  </a:lnTo>
                  <a:lnTo>
                    <a:pt x="435" y="21"/>
                  </a:lnTo>
                  <a:lnTo>
                    <a:pt x="423" y="4"/>
                  </a:lnTo>
                  <a:lnTo>
                    <a:pt x="399" y="28"/>
                  </a:lnTo>
                  <a:lnTo>
                    <a:pt x="387" y="46"/>
                  </a:lnTo>
                  <a:lnTo>
                    <a:pt x="371" y="46"/>
                  </a:lnTo>
                  <a:lnTo>
                    <a:pt x="366" y="19"/>
                  </a:lnTo>
                  <a:lnTo>
                    <a:pt x="343" y="26"/>
                  </a:lnTo>
                  <a:lnTo>
                    <a:pt x="313" y="46"/>
                  </a:lnTo>
                  <a:lnTo>
                    <a:pt x="295" y="33"/>
                  </a:lnTo>
                  <a:lnTo>
                    <a:pt x="254" y="7"/>
                  </a:lnTo>
                  <a:lnTo>
                    <a:pt x="141" y="0"/>
                  </a:lnTo>
                  <a:lnTo>
                    <a:pt x="129" y="12"/>
                  </a:lnTo>
                  <a:lnTo>
                    <a:pt x="151" y="39"/>
                  </a:lnTo>
                  <a:lnTo>
                    <a:pt x="124" y="55"/>
                  </a:lnTo>
                  <a:lnTo>
                    <a:pt x="82" y="39"/>
                  </a:lnTo>
                  <a:lnTo>
                    <a:pt x="39" y="75"/>
                  </a:lnTo>
                  <a:lnTo>
                    <a:pt x="25" y="110"/>
                  </a:lnTo>
                  <a:lnTo>
                    <a:pt x="27" y="190"/>
                  </a:lnTo>
                  <a:lnTo>
                    <a:pt x="49" y="277"/>
                  </a:lnTo>
                  <a:lnTo>
                    <a:pt x="0" y="331"/>
                  </a:lnTo>
                  <a:lnTo>
                    <a:pt x="4" y="338"/>
                  </a:lnTo>
                  <a:lnTo>
                    <a:pt x="49" y="326"/>
                  </a:lnTo>
                  <a:lnTo>
                    <a:pt x="63" y="345"/>
                  </a:lnTo>
                  <a:lnTo>
                    <a:pt x="50" y="406"/>
                  </a:lnTo>
                  <a:lnTo>
                    <a:pt x="76" y="451"/>
                  </a:lnTo>
                  <a:lnTo>
                    <a:pt x="100" y="457"/>
                  </a:lnTo>
                  <a:lnTo>
                    <a:pt x="124" y="423"/>
                  </a:lnTo>
                  <a:lnTo>
                    <a:pt x="136" y="451"/>
                  </a:lnTo>
                  <a:lnTo>
                    <a:pt x="144" y="447"/>
                  </a:lnTo>
                  <a:lnTo>
                    <a:pt x="183" y="411"/>
                  </a:lnTo>
                  <a:lnTo>
                    <a:pt x="194" y="414"/>
                  </a:lnTo>
                  <a:lnTo>
                    <a:pt x="212" y="404"/>
                  </a:lnTo>
                  <a:lnTo>
                    <a:pt x="242" y="414"/>
                  </a:lnTo>
                  <a:lnTo>
                    <a:pt x="242" y="447"/>
                  </a:lnTo>
                  <a:lnTo>
                    <a:pt x="267" y="452"/>
                  </a:lnTo>
                  <a:lnTo>
                    <a:pt x="259" y="487"/>
                  </a:lnTo>
                  <a:lnTo>
                    <a:pt x="237" y="524"/>
                  </a:lnTo>
                  <a:lnTo>
                    <a:pt x="226" y="555"/>
                  </a:lnTo>
                  <a:lnTo>
                    <a:pt x="237" y="555"/>
                  </a:lnTo>
                  <a:lnTo>
                    <a:pt x="265" y="531"/>
                  </a:lnTo>
                  <a:lnTo>
                    <a:pt x="288" y="581"/>
                  </a:lnTo>
                  <a:lnTo>
                    <a:pt x="303" y="568"/>
                  </a:lnTo>
                  <a:lnTo>
                    <a:pt x="323" y="568"/>
                  </a:lnTo>
                  <a:lnTo>
                    <a:pt x="343" y="553"/>
                  </a:lnTo>
                  <a:lnTo>
                    <a:pt x="343" y="524"/>
                  </a:lnTo>
                  <a:lnTo>
                    <a:pt x="353" y="514"/>
                  </a:lnTo>
                  <a:lnTo>
                    <a:pt x="378" y="517"/>
                  </a:lnTo>
                  <a:lnTo>
                    <a:pt x="419" y="536"/>
                  </a:lnTo>
                  <a:lnTo>
                    <a:pt x="426" y="522"/>
                  </a:lnTo>
                  <a:lnTo>
                    <a:pt x="416" y="505"/>
                  </a:lnTo>
                  <a:lnTo>
                    <a:pt x="419" y="493"/>
                  </a:lnTo>
                  <a:lnTo>
                    <a:pt x="446" y="470"/>
                  </a:lnTo>
                  <a:lnTo>
                    <a:pt x="492" y="482"/>
                  </a:lnTo>
                  <a:lnTo>
                    <a:pt x="520" y="465"/>
                  </a:lnTo>
                  <a:lnTo>
                    <a:pt x="509" y="447"/>
                  </a:lnTo>
                  <a:lnTo>
                    <a:pt x="520" y="409"/>
                  </a:lnTo>
                  <a:lnTo>
                    <a:pt x="517" y="350"/>
                  </a:lnTo>
                  <a:lnTo>
                    <a:pt x="499" y="343"/>
                  </a:lnTo>
                  <a:lnTo>
                    <a:pt x="485" y="303"/>
                  </a:lnTo>
                  <a:lnTo>
                    <a:pt x="485" y="268"/>
                  </a:lnTo>
                  <a:lnTo>
                    <a:pt x="476" y="264"/>
                  </a:lnTo>
                  <a:lnTo>
                    <a:pt x="465" y="268"/>
                  </a:lnTo>
                  <a:lnTo>
                    <a:pt x="458" y="260"/>
                  </a:lnTo>
                  <a:lnTo>
                    <a:pt x="463" y="208"/>
                  </a:lnTo>
                  <a:lnTo>
                    <a:pt x="485" y="190"/>
                  </a:lnTo>
                  <a:lnTo>
                    <a:pt x="499" y="160"/>
                  </a:lnTo>
                  <a:lnTo>
                    <a:pt x="497" y="133"/>
                  </a:lnTo>
                  <a:lnTo>
                    <a:pt x="468" y="75"/>
                  </a:lnTo>
                </a:path>
              </a:pathLst>
            </a:custGeom>
            <a:grp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25" name="Freeform 26"/>
            <p:cNvSpPr/>
            <p:nvPr/>
          </p:nvSpPr>
          <p:spPr bwMode="auto">
            <a:xfrm>
              <a:off x="3616006" y="4158421"/>
              <a:ext cx="745454" cy="456131"/>
            </a:xfrm>
            <a:custGeom>
              <a:avLst/>
              <a:gdLst>
                <a:gd name="T0" fmla="*/ 108277 w 733"/>
                <a:gd name="T1" fmla="*/ 451811 h 456"/>
                <a:gd name="T2" fmla="*/ 201242 w 733"/>
                <a:gd name="T3" fmla="*/ 430296 h 456"/>
                <a:gd name="T4" fmla="*/ 206711 w 733"/>
                <a:gd name="T5" fmla="*/ 382964 h 456"/>
                <a:gd name="T6" fmla="*/ 344518 w 733"/>
                <a:gd name="T7" fmla="*/ 377585 h 456"/>
                <a:gd name="T8" fmla="*/ 410140 w 733"/>
                <a:gd name="T9" fmla="*/ 420615 h 456"/>
                <a:gd name="T10" fmla="*/ 467013 w 733"/>
                <a:gd name="T11" fmla="*/ 390494 h 456"/>
                <a:gd name="T12" fmla="*/ 489981 w 733"/>
                <a:gd name="T13" fmla="*/ 420615 h 456"/>
                <a:gd name="T14" fmla="*/ 531541 w 733"/>
                <a:gd name="T15" fmla="*/ 375434 h 456"/>
                <a:gd name="T16" fmla="*/ 544666 w 733"/>
                <a:gd name="T17" fmla="*/ 430296 h 456"/>
                <a:gd name="T18" fmla="*/ 579665 w 733"/>
                <a:gd name="T19" fmla="*/ 451811 h 456"/>
                <a:gd name="T20" fmla="*/ 646381 w 733"/>
                <a:gd name="T21" fmla="*/ 413085 h 456"/>
                <a:gd name="T22" fmla="*/ 756845 w 733"/>
                <a:gd name="T23" fmla="*/ 346389 h 456"/>
                <a:gd name="T24" fmla="*/ 748095 w 733"/>
                <a:gd name="T25" fmla="*/ 238815 h 456"/>
                <a:gd name="T26" fmla="*/ 757939 w 733"/>
                <a:gd name="T27" fmla="*/ 201164 h 456"/>
                <a:gd name="T28" fmla="*/ 686848 w 733"/>
                <a:gd name="T29" fmla="*/ 164588 h 456"/>
                <a:gd name="T30" fmla="*/ 636537 w 733"/>
                <a:gd name="T31" fmla="*/ 164588 h 456"/>
                <a:gd name="T32" fmla="*/ 561072 w 733"/>
                <a:gd name="T33" fmla="*/ 137695 h 456"/>
                <a:gd name="T34" fmla="*/ 520604 w 733"/>
                <a:gd name="T35" fmla="*/ 97892 h 456"/>
                <a:gd name="T36" fmla="*/ 480137 w 733"/>
                <a:gd name="T37" fmla="*/ 91438 h 456"/>
                <a:gd name="T38" fmla="*/ 391547 w 733"/>
                <a:gd name="T39" fmla="*/ 91438 h 456"/>
                <a:gd name="T40" fmla="*/ 229678 w 733"/>
                <a:gd name="T41" fmla="*/ 0 h 456"/>
                <a:gd name="T42" fmla="*/ 196867 w 733"/>
                <a:gd name="T43" fmla="*/ 10757 h 456"/>
                <a:gd name="T44" fmla="*/ 95152 w 733"/>
                <a:gd name="T45" fmla="*/ 10757 h 456"/>
                <a:gd name="T46" fmla="*/ 108277 w 733"/>
                <a:gd name="T47" fmla="*/ 45181 h 456"/>
                <a:gd name="T48" fmla="*/ 155306 w 733"/>
                <a:gd name="T49" fmla="*/ 55939 h 456"/>
                <a:gd name="T50" fmla="*/ 102808 w 733"/>
                <a:gd name="T51" fmla="*/ 91438 h 456"/>
                <a:gd name="T52" fmla="*/ 102808 w 733"/>
                <a:gd name="T53" fmla="*/ 132316 h 456"/>
                <a:gd name="T54" fmla="*/ 133432 w 733"/>
                <a:gd name="T55" fmla="*/ 176422 h 456"/>
                <a:gd name="T56" fmla="*/ 168431 w 733"/>
                <a:gd name="T57" fmla="*/ 267860 h 456"/>
                <a:gd name="T58" fmla="*/ 145463 w 733"/>
                <a:gd name="T59" fmla="*/ 283996 h 456"/>
                <a:gd name="T60" fmla="*/ 20780 w 733"/>
                <a:gd name="T61" fmla="*/ 331328 h 456"/>
                <a:gd name="T62" fmla="*/ 15312 w 733"/>
                <a:gd name="T63" fmla="*/ 372206 h 456"/>
                <a:gd name="T64" fmla="*/ 39373 w 733"/>
                <a:gd name="T65" fmla="*/ 422766 h 4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733" h="456">
                  <a:moveTo>
                    <a:pt x="85" y="455"/>
                  </a:moveTo>
                  <a:lnTo>
                    <a:pt x="99" y="420"/>
                  </a:lnTo>
                  <a:lnTo>
                    <a:pt x="144" y="384"/>
                  </a:lnTo>
                  <a:lnTo>
                    <a:pt x="184" y="400"/>
                  </a:lnTo>
                  <a:lnTo>
                    <a:pt x="212" y="384"/>
                  </a:lnTo>
                  <a:lnTo>
                    <a:pt x="189" y="356"/>
                  </a:lnTo>
                  <a:lnTo>
                    <a:pt x="202" y="344"/>
                  </a:lnTo>
                  <a:lnTo>
                    <a:pt x="315" y="351"/>
                  </a:lnTo>
                  <a:lnTo>
                    <a:pt x="356" y="378"/>
                  </a:lnTo>
                  <a:lnTo>
                    <a:pt x="375" y="391"/>
                  </a:lnTo>
                  <a:lnTo>
                    <a:pt x="405" y="370"/>
                  </a:lnTo>
                  <a:lnTo>
                    <a:pt x="427" y="363"/>
                  </a:lnTo>
                  <a:lnTo>
                    <a:pt x="432" y="391"/>
                  </a:lnTo>
                  <a:lnTo>
                    <a:pt x="448" y="391"/>
                  </a:lnTo>
                  <a:lnTo>
                    <a:pt x="462" y="373"/>
                  </a:lnTo>
                  <a:lnTo>
                    <a:pt x="486" y="349"/>
                  </a:lnTo>
                  <a:lnTo>
                    <a:pt x="498" y="366"/>
                  </a:lnTo>
                  <a:lnTo>
                    <a:pt x="498" y="400"/>
                  </a:lnTo>
                  <a:lnTo>
                    <a:pt x="508" y="416"/>
                  </a:lnTo>
                  <a:lnTo>
                    <a:pt x="530" y="420"/>
                  </a:lnTo>
                  <a:lnTo>
                    <a:pt x="554" y="396"/>
                  </a:lnTo>
                  <a:lnTo>
                    <a:pt x="591" y="384"/>
                  </a:lnTo>
                  <a:lnTo>
                    <a:pt x="661" y="320"/>
                  </a:lnTo>
                  <a:lnTo>
                    <a:pt x="692" y="322"/>
                  </a:lnTo>
                  <a:lnTo>
                    <a:pt x="732" y="310"/>
                  </a:lnTo>
                  <a:lnTo>
                    <a:pt x="684" y="222"/>
                  </a:lnTo>
                  <a:lnTo>
                    <a:pt x="699" y="195"/>
                  </a:lnTo>
                  <a:lnTo>
                    <a:pt x="693" y="187"/>
                  </a:lnTo>
                  <a:lnTo>
                    <a:pt x="670" y="178"/>
                  </a:lnTo>
                  <a:lnTo>
                    <a:pt x="628" y="153"/>
                  </a:lnTo>
                  <a:lnTo>
                    <a:pt x="608" y="141"/>
                  </a:lnTo>
                  <a:lnTo>
                    <a:pt x="582" y="153"/>
                  </a:lnTo>
                  <a:lnTo>
                    <a:pt x="552" y="128"/>
                  </a:lnTo>
                  <a:lnTo>
                    <a:pt x="513" y="128"/>
                  </a:lnTo>
                  <a:lnTo>
                    <a:pt x="483" y="114"/>
                  </a:lnTo>
                  <a:lnTo>
                    <a:pt x="476" y="91"/>
                  </a:lnTo>
                  <a:lnTo>
                    <a:pt x="462" y="73"/>
                  </a:lnTo>
                  <a:lnTo>
                    <a:pt x="439" y="85"/>
                  </a:lnTo>
                  <a:lnTo>
                    <a:pt x="420" y="78"/>
                  </a:lnTo>
                  <a:lnTo>
                    <a:pt x="358" y="85"/>
                  </a:lnTo>
                  <a:lnTo>
                    <a:pt x="292" y="70"/>
                  </a:lnTo>
                  <a:lnTo>
                    <a:pt x="210" y="0"/>
                  </a:lnTo>
                  <a:lnTo>
                    <a:pt x="188" y="16"/>
                  </a:lnTo>
                  <a:lnTo>
                    <a:pt x="180" y="10"/>
                  </a:lnTo>
                  <a:lnTo>
                    <a:pt x="162" y="10"/>
                  </a:lnTo>
                  <a:lnTo>
                    <a:pt x="87" y="10"/>
                  </a:lnTo>
                  <a:lnTo>
                    <a:pt x="78" y="20"/>
                  </a:lnTo>
                  <a:lnTo>
                    <a:pt x="99" y="42"/>
                  </a:lnTo>
                  <a:lnTo>
                    <a:pt x="122" y="46"/>
                  </a:lnTo>
                  <a:lnTo>
                    <a:pt x="142" y="52"/>
                  </a:lnTo>
                  <a:lnTo>
                    <a:pt x="133" y="68"/>
                  </a:lnTo>
                  <a:lnTo>
                    <a:pt x="94" y="85"/>
                  </a:lnTo>
                  <a:lnTo>
                    <a:pt x="87" y="114"/>
                  </a:lnTo>
                  <a:lnTo>
                    <a:pt x="94" y="123"/>
                  </a:lnTo>
                  <a:lnTo>
                    <a:pt x="99" y="160"/>
                  </a:lnTo>
                  <a:lnTo>
                    <a:pt x="122" y="164"/>
                  </a:lnTo>
                  <a:lnTo>
                    <a:pt x="144" y="192"/>
                  </a:lnTo>
                  <a:lnTo>
                    <a:pt x="154" y="249"/>
                  </a:lnTo>
                  <a:lnTo>
                    <a:pt x="147" y="267"/>
                  </a:lnTo>
                  <a:lnTo>
                    <a:pt x="133" y="264"/>
                  </a:lnTo>
                  <a:lnTo>
                    <a:pt x="90" y="295"/>
                  </a:lnTo>
                  <a:lnTo>
                    <a:pt x="19" y="308"/>
                  </a:lnTo>
                  <a:lnTo>
                    <a:pt x="0" y="327"/>
                  </a:lnTo>
                  <a:lnTo>
                    <a:pt x="14" y="346"/>
                  </a:lnTo>
                  <a:lnTo>
                    <a:pt x="16" y="388"/>
                  </a:lnTo>
                  <a:lnTo>
                    <a:pt x="36" y="393"/>
                  </a:lnTo>
                  <a:lnTo>
                    <a:pt x="85" y="455"/>
                  </a:lnTo>
                </a:path>
              </a:pathLst>
            </a:custGeom>
            <a:grp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26" name="Freeform 27"/>
            <p:cNvSpPr/>
            <p:nvPr/>
          </p:nvSpPr>
          <p:spPr bwMode="auto">
            <a:xfrm>
              <a:off x="3716385" y="5600619"/>
              <a:ext cx="240612" cy="215518"/>
            </a:xfrm>
            <a:custGeom>
              <a:avLst/>
              <a:gdLst>
                <a:gd name="T0" fmla="*/ 257675 w 238"/>
                <a:gd name="T1" fmla="*/ 38809 h 215"/>
                <a:gd name="T2" fmla="*/ 208749 w 238"/>
                <a:gd name="T3" fmla="*/ 118583 h 215"/>
                <a:gd name="T4" fmla="*/ 208749 w 238"/>
                <a:gd name="T5" fmla="*/ 155235 h 215"/>
                <a:gd name="T6" fmla="*/ 114160 w 238"/>
                <a:gd name="T7" fmla="*/ 230697 h 215"/>
                <a:gd name="T8" fmla="*/ 19570 w 238"/>
                <a:gd name="T9" fmla="*/ 196200 h 215"/>
                <a:gd name="T10" fmla="*/ 0 w 238"/>
                <a:gd name="T11" fmla="*/ 129363 h 215"/>
                <a:gd name="T12" fmla="*/ 4349 w 238"/>
                <a:gd name="T13" fmla="*/ 97022 h 215"/>
                <a:gd name="T14" fmla="*/ 58711 w 238"/>
                <a:gd name="T15" fmla="*/ 46355 h 215"/>
                <a:gd name="T16" fmla="*/ 75019 w 238"/>
                <a:gd name="T17" fmla="*/ 30185 h 215"/>
                <a:gd name="T18" fmla="*/ 163085 w 238"/>
                <a:gd name="T19" fmla="*/ 17248 h 215"/>
                <a:gd name="T20" fmla="*/ 202226 w 238"/>
                <a:gd name="T21" fmla="*/ 12936 h 215"/>
                <a:gd name="T22" fmla="*/ 215273 w 238"/>
                <a:gd name="T23" fmla="*/ 0 h 215"/>
                <a:gd name="T24" fmla="*/ 243541 w 238"/>
                <a:gd name="T25" fmla="*/ 4312 h 215"/>
                <a:gd name="T26" fmla="*/ 257675 w 238"/>
                <a:gd name="T27" fmla="*/ 38809 h 21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8" h="215">
                  <a:moveTo>
                    <a:pt x="237" y="36"/>
                  </a:moveTo>
                  <a:lnTo>
                    <a:pt x="192" y="110"/>
                  </a:lnTo>
                  <a:lnTo>
                    <a:pt x="192" y="144"/>
                  </a:lnTo>
                  <a:lnTo>
                    <a:pt x="105" y="214"/>
                  </a:lnTo>
                  <a:lnTo>
                    <a:pt x="18" y="182"/>
                  </a:lnTo>
                  <a:lnTo>
                    <a:pt x="0" y="120"/>
                  </a:lnTo>
                  <a:lnTo>
                    <a:pt x="4" y="90"/>
                  </a:lnTo>
                  <a:lnTo>
                    <a:pt x="54" y="43"/>
                  </a:lnTo>
                  <a:lnTo>
                    <a:pt x="69" y="28"/>
                  </a:lnTo>
                  <a:lnTo>
                    <a:pt x="150" y="16"/>
                  </a:lnTo>
                  <a:lnTo>
                    <a:pt x="186" y="12"/>
                  </a:lnTo>
                  <a:lnTo>
                    <a:pt x="198" y="0"/>
                  </a:lnTo>
                  <a:lnTo>
                    <a:pt x="224" y="4"/>
                  </a:lnTo>
                  <a:lnTo>
                    <a:pt x="237" y="36"/>
                  </a:lnTo>
                </a:path>
              </a:pathLst>
            </a:custGeom>
            <a:grp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27" name="Oval 28"/>
            <p:cNvSpPr>
              <a:spLocks noChangeArrowheads="1"/>
            </p:cNvSpPr>
            <p:nvPr/>
          </p:nvSpPr>
          <p:spPr bwMode="auto">
            <a:xfrm>
              <a:off x="4571074" y="4221896"/>
              <a:ext cx="61999" cy="60522"/>
            </a:xfrm>
            <a:prstGeom prst="ellipse">
              <a:avLst/>
            </a:prstGeom>
            <a:grpFill/>
            <a:ln w="25400" algn="ctr">
              <a:noFill/>
              <a:miter lim="800000"/>
            </a:ln>
            <a:effectLst>
              <a:outerShdw blurRad="63500" algn="ctr" rotWithShape="0">
                <a:prstClr val="black">
                  <a:alpha val="40000"/>
                </a:prstClr>
              </a:outerShdw>
            </a:effectLst>
          </p:spPr>
          <p:txBody>
            <a:bodyPr anchor="ctr"/>
            <a:lstStyle/>
            <a:p>
              <a:pPr algn="ctr" defTabSz="1146175"/>
              <a:endParaRPr lang="zh-CN" altLang="zh-CN" sz="2255"/>
            </a:p>
          </p:txBody>
        </p:sp>
        <p:sp>
          <p:nvSpPr>
            <p:cNvPr id="28" name="Freeform 29"/>
            <p:cNvSpPr/>
            <p:nvPr/>
          </p:nvSpPr>
          <p:spPr bwMode="auto">
            <a:xfrm>
              <a:off x="2277139" y="3159069"/>
              <a:ext cx="1318201" cy="1102683"/>
            </a:xfrm>
            <a:custGeom>
              <a:avLst/>
              <a:gdLst>
                <a:gd name="T0" fmla="*/ 0 w 1299"/>
                <a:gd name="T1" fmla="*/ 221747 h 1107"/>
                <a:gd name="T2" fmla="*/ 53475 w 1299"/>
                <a:gd name="T3" fmla="*/ 168185 h 1107"/>
                <a:gd name="T4" fmla="*/ 218266 w 1299"/>
                <a:gd name="T5" fmla="*/ 76058 h 1107"/>
                <a:gd name="T6" fmla="*/ 258645 w 1299"/>
                <a:gd name="T7" fmla="*/ 20354 h 1107"/>
                <a:gd name="T8" fmla="*/ 293568 w 1299"/>
                <a:gd name="T9" fmla="*/ 2142 h 1107"/>
                <a:gd name="T10" fmla="*/ 356865 w 1299"/>
                <a:gd name="T11" fmla="*/ 41778 h 1107"/>
                <a:gd name="T12" fmla="*/ 362322 w 1299"/>
                <a:gd name="T13" fmla="*/ 159615 h 1107"/>
                <a:gd name="T14" fmla="*/ 449628 w 1299"/>
                <a:gd name="T15" fmla="*/ 261382 h 1107"/>
                <a:gd name="T16" fmla="*/ 591501 w 1299"/>
                <a:gd name="T17" fmla="*/ 227103 h 1107"/>
                <a:gd name="T18" fmla="*/ 629698 w 1299"/>
                <a:gd name="T19" fmla="*/ 256026 h 1107"/>
                <a:gd name="T20" fmla="*/ 566400 w 1299"/>
                <a:gd name="T21" fmla="*/ 320301 h 1107"/>
                <a:gd name="T22" fmla="*/ 632972 w 1299"/>
                <a:gd name="T23" fmla="*/ 387789 h 1107"/>
                <a:gd name="T24" fmla="*/ 664620 w 1299"/>
                <a:gd name="T25" fmla="*/ 397430 h 1107"/>
                <a:gd name="T26" fmla="*/ 697360 w 1299"/>
                <a:gd name="T27" fmla="*/ 446707 h 1107"/>
                <a:gd name="T28" fmla="*/ 825046 w 1299"/>
                <a:gd name="T29" fmla="*/ 448849 h 1107"/>
                <a:gd name="T30" fmla="*/ 947275 w 1299"/>
                <a:gd name="T31" fmla="*/ 400644 h 1107"/>
                <a:gd name="T32" fmla="*/ 959279 w 1299"/>
                <a:gd name="T33" fmla="*/ 477773 h 1107"/>
                <a:gd name="T34" fmla="*/ 926539 w 1299"/>
                <a:gd name="T35" fmla="*/ 519551 h 1107"/>
                <a:gd name="T36" fmla="*/ 916717 w 1299"/>
                <a:gd name="T37" fmla="*/ 581683 h 1107"/>
                <a:gd name="T38" fmla="*/ 1007298 w 1299"/>
                <a:gd name="T39" fmla="*/ 617034 h 1107"/>
                <a:gd name="T40" fmla="*/ 1096787 w 1299"/>
                <a:gd name="T41" fmla="*/ 770221 h 1107"/>
                <a:gd name="T42" fmla="*/ 1136075 w 1299"/>
                <a:gd name="T43" fmla="*/ 832353 h 1107"/>
                <a:gd name="T44" fmla="*/ 1181911 w 1299"/>
                <a:gd name="T45" fmla="*/ 863419 h 1107"/>
                <a:gd name="T46" fmla="*/ 1196098 w 1299"/>
                <a:gd name="T47" fmla="*/ 826997 h 1107"/>
                <a:gd name="T48" fmla="*/ 1241934 w 1299"/>
                <a:gd name="T49" fmla="*/ 775577 h 1107"/>
                <a:gd name="T50" fmla="*/ 1196098 w 1299"/>
                <a:gd name="T51" fmla="*/ 738084 h 1107"/>
                <a:gd name="T52" fmla="*/ 1222290 w 1299"/>
                <a:gd name="T53" fmla="*/ 642744 h 1107"/>
                <a:gd name="T54" fmla="*/ 1268126 w 1299"/>
                <a:gd name="T55" fmla="*/ 652385 h 1107"/>
                <a:gd name="T56" fmla="*/ 1360889 w 1299"/>
                <a:gd name="T57" fmla="*/ 709160 h 1107"/>
                <a:gd name="T58" fmla="*/ 1416547 w 1299"/>
                <a:gd name="T59" fmla="*/ 764865 h 1107"/>
                <a:gd name="T60" fmla="*/ 1405633 w 1299"/>
                <a:gd name="T61" fmla="*/ 839852 h 1107"/>
                <a:gd name="T62" fmla="*/ 1334697 w 1299"/>
                <a:gd name="T63" fmla="*/ 863419 h 1107"/>
                <a:gd name="T64" fmla="*/ 1324875 w 1299"/>
                <a:gd name="T65" fmla="*/ 882701 h 1107"/>
                <a:gd name="T66" fmla="*/ 1273582 w 1299"/>
                <a:gd name="T67" fmla="*/ 903055 h 1107"/>
                <a:gd name="T68" fmla="*/ 1214651 w 1299"/>
                <a:gd name="T69" fmla="*/ 889129 h 1107"/>
                <a:gd name="T70" fmla="*/ 1214651 w 1299"/>
                <a:gd name="T71" fmla="*/ 915910 h 1107"/>
                <a:gd name="T72" fmla="*/ 1190641 w 1299"/>
                <a:gd name="T73" fmla="*/ 955546 h 1107"/>
                <a:gd name="T74" fmla="*/ 1201555 w 1299"/>
                <a:gd name="T75" fmla="*/ 1030532 h 1107"/>
                <a:gd name="T76" fmla="*/ 1207011 w 1299"/>
                <a:gd name="T77" fmla="*/ 1066954 h 1107"/>
                <a:gd name="T78" fmla="*/ 1141531 w 1299"/>
                <a:gd name="T79" fmla="*/ 1079809 h 1107"/>
                <a:gd name="T80" fmla="*/ 1149171 w 1299"/>
                <a:gd name="T81" fmla="*/ 1146226 h 1107"/>
                <a:gd name="T82" fmla="*/ 1113157 w 1299"/>
                <a:gd name="T83" fmla="*/ 1173007 h 1107"/>
                <a:gd name="T84" fmla="*/ 1034581 w 1299"/>
                <a:gd name="T85" fmla="*/ 1179435 h 1107"/>
                <a:gd name="T86" fmla="*/ 1000750 w 1299"/>
                <a:gd name="T87" fmla="*/ 1120516 h 1107"/>
                <a:gd name="T88" fmla="*/ 961462 w 1299"/>
                <a:gd name="T89" fmla="*/ 1120516 h 1107"/>
                <a:gd name="T90" fmla="*/ 886160 w 1299"/>
                <a:gd name="T91" fmla="*/ 1057313 h 1107"/>
                <a:gd name="T92" fmla="*/ 870882 w 1299"/>
                <a:gd name="T93" fmla="*/ 1000538 h 1107"/>
                <a:gd name="T94" fmla="*/ 789032 w 1299"/>
                <a:gd name="T95" fmla="*/ 1030532 h 1107"/>
                <a:gd name="T96" fmla="*/ 768296 w 1299"/>
                <a:gd name="T97" fmla="*/ 1062669 h 1107"/>
                <a:gd name="T98" fmla="*/ 683173 w 1299"/>
                <a:gd name="T99" fmla="*/ 1015535 h 1107"/>
                <a:gd name="T100" fmla="*/ 679899 w 1299"/>
                <a:gd name="T101" fmla="*/ 968400 h 1107"/>
                <a:gd name="T102" fmla="*/ 735557 w 1299"/>
                <a:gd name="T103" fmla="*/ 1000538 h 1107"/>
                <a:gd name="T104" fmla="*/ 758475 w 1299"/>
                <a:gd name="T105" fmla="*/ 935192 h 1107"/>
                <a:gd name="T106" fmla="*/ 808676 w 1299"/>
                <a:gd name="T107" fmla="*/ 889129 h 1107"/>
                <a:gd name="T108" fmla="*/ 850146 w 1299"/>
                <a:gd name="T109" fmla="*/ 824854 h 1107"/>
                <a:gd name="T110" fmla="*/ 830502 w 1299"/>
                <a:gd name="T111" fmla="*/ 723087 h 1107"/>
                <a:gd name="T112" fmla="*/ 753018 w 1299"/>
                <a:gd name="T113" fmla="*/ 581683 h 1107"/>
                <a:gd name="T114" fmla="*/ 670077 w 1299"/>
                <a:gd name="T115" fmla="*/ 550617 h 1107"/>
                <a:gd name="T116" fmla="*/ 579496 w 1299"/>
                <a:gd name="T117" fmla="*/ 448849 h 1107"/>
                <a:gd name="T118" fmla="*/ 433258 w 1299"/>
                <a:gd name="T119" fmla="*/ 409213 h 1107"/>
                <a:gd name="T120" fmla="*/ 318668 w 1299"/>
                <a:gd name="T121" fmla="*/ 422068 h 1107"/>
                <a:gd name="T122" fmla="*/ 228088 w 1299"/>
                <a:gd name="T123" fmla="*/ 457419 h 1107"/>
                <a:gd name="T124" fmla="*/ 136416 w 1299"/>
                <a:gd name="T125" fmla="*/ 402786 h 110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99" h="1107">
                  <a:moveTo>
                    <a:pt x="11" y="350"/>
                  </a:moveTo>
                  <a:lnTo>
                    <a:pt x="0" y="207"/>
                  </a:lnTo>
                  <a:lnTo>
                    <a:pt x="7" y="177"/>
                  </a:lnTo>
                  <a:lnTo>
                    <a:pt x="49" y="157"/>
                  </a:lnTo>
                  <a:lnTo>
                    <a:pt x="107" y="109"/>
                  </a:lnTo>
                  <a:lnTo>
                    <a:pt x="200" y="71"/>
                  </a:lnTo>
                  <a:lnTo>
                    <a:pt x="237" y="55"/>
                  </a:lnTo>
                  <a:lnTo>
                    <a:pt x="237" y="19"/>
                  </a:lnTo>
                  <a:lnTo>
                    <a:pt x="254" y="0"/>
                  </a:lnTo>
                  <a:lnTo>
                    <a:pt x="269" y="2"/>
                  </a:lnTo>
                  <a:lnTo>
                    <a:pt x="329" y="11"/>
                  </a:lnTo>
                  <a:lnTo>
                    <a:pt x="327" y="39"/>
                  </a:lnTo>
                  <a:lnTo>
                    <a:pt x="339" y="82"/>
                  </a:lnTo>
                  <a:lnTo>
                    <a:pt x="332" y="149"/>
                  </a:lnTo>
                  <a:lnTo>
                    <a:pt x="383" y="226"/>
                  </a:lnTo>
                  <a:lnTo>
                    <a:pt x="412" y="244"/>
                  </a:lnTo>
                  <a:lnTo>
                    <a:pt x="454" y="212"/>
                  </a:lnTo>
                  <a:lnTo>
                    <a:pt x="542" y="212"/>
                  </a:lnTo>
                  <a:lnTo>
                    <a:pt x="563" y="219"/>
                  </a:lnTo>
                  <a:lnTo>
                    <a:pt x="577" y="239"/>
                  </a:lnTo>
                  <a:lnTo>
                    <a:pt x="567" y="261"/>
                  </a:lnTo>
                  <a:lnTo>
                    <a:pt x="519" y="299"/>
                  </a:lnTo>
                  <a:lnTo>
                    <a:pt x="524" y="320"/>
                  </a:lnTo>
                  <a:lnTo>
                    <a:pt x="580" y="362"/>
                  </a:lnTo>
                  <a:lnTo>
                    <a:pt x="602" y="362"/>
                  </a:lnTo>
                  <a:lnTo>
                    <a:pt x="609" y="371"/>
                  </a:lnTo>
                  <a:lnTo>
                    <a:pt x="604" y="389"/>
                  </a:lnTo>
                  <a:lnTo>
                    <a:pt x="639" y="417"/>
                  </a:lnTo>
                  <a:lnTo>
                    <a:pt x="722" y="429"/>
                  </a:lnTo>
                  <a:lnTo>
                    <a:pt x="756" y="419"/>
                  </a:lnTo>
                  <a:lnTo>
                    <a:pt x="807" y="369"/>
                  </a:lnTo>
                  <a:lnTo>
                    <a:pt x="868" y="374"/>
                  </a:lnTo>
                  <a:lnTo>
                    <a:pt x="893" y="412"/>
                  </a:lnTo>
                  <a:lnTo>
                    <a:pt x="879" y="446"/>
                  </a:lnTo>
                  <a:lnTo>
                    <a:pt x="881" y="465"/>
                  </a:lnTo>
                  <a:lnTo>
                    <a:pt x="849" y="485"/>
                  </a:lnTo>
                  <a:lnTo>
                    <a:pt x="836" y="502"/>
                  </a:lnTo>
                  <a:lnTo>
                    <a:pt x="840" y="543"/>
                  </a:lnTo>
                  <a:lnTo>
                    <a:pt x="898" y="585"/>
                  </a:lnTo>
                  <a:lnTo>
                    <a:pt x="923" y="576"/>
                  </a:lnTo>
                  <a:lnTo>
                    <a:pt x="988" y="660"/>
                  </a:lnTo>
                  <a:lnTo>
                    <a:pt x="1005" y="719"/>
                  </a:lnTo>
                  <a:lnTo>
                    <a:pt x="996" y="752"/>
                  </a:lnTo>
                  <a:lnTo>
                    <a:pt x="1041" y="777"/>
                  </a:lnTo>
                  <a:lnTo>
                    <a:pt x="1041" y="794"/>
                  </a:lnTo>
                  <a:lnTo>
                    <a:pt x="1083" y="806"/>
                  </a:lnTo>
                  <a:lnTo>
                    <a:pt x="1096" y="806"/>
                  </a:lnTo>
                  <a:lnTo>
                    <a:pt x="1096" y="772"/>
                  </a:lnTo>
                  <a:lnTo>
                    <a:pt x="1128" y="765"/>
                  </a:lnTo>
                  <a:lnTo>
                    <a:pt x="1138" y="724"/>
                  </a:lnTo>
                  <a:lnTo>
                    <a:pt x="1113" y="707"/>
                  </a:lnTo>
                  <a:lnTo>
                    <a:pt x="1096" y="689"/>
                  </a:lnTo>
                  <a:lnTo>
                    <a:pt x="1103" y="612"/>
                  </a:lnTo>
                  <a:lnTo>
                    <a:pt x="1120" y="600"/>
                  </a:lnTo>
                  <a:lnTo>
                    <a:pt x="1151" y="614"/>
                  </a:lnTo>
                  <a:lnTo>
                    <a:pt x="1162" y="609"/>
                  </a:lnTo>
                  <a:lnTo>
                    <a:pt x="1170" y="623"/>
                  </a:lnTo>
                  <a:lnTo>
                    <a:pt x="1247" y="662"/>
                  </a:lnTo>
                  <a:lnTo>
                    <a:pt x="1290" y="689"/>
                  </a:lnTo>
                  <a:lnTo>
                    <a:pt x="1298" y="714"/>
                  </a:lnTo>
                  <a:lnTo>
                    <a:pt x="1275" y="747"/>
                  </a:lnTo>
                  <a:lnTo>
                    <a:pt x="1288" y="784"/>
                  </a:lnTo>
                  <a:lnTo>
                    <a:pt x="1280" y="801"/>
                  </a:lnTo>
                  <a:lnTo>
                    <a:pt x="1223" y="806"/>
                  </a:lnTo>
                  <a:lnTo>
                    <a:pt x="1211" y="812"/>
                  </a:lnTo>
                  <a:lnTo>
                    <a:pt x="1214" y="824"/>
                  </a:lnTo>
                  <a:lnTo>
                    <a:pt x="1214" y="838"/>
                  </a:lnTo>
                  <a:lnTo>
                    <a:pt x="1167" y="843"/>
                  </a:lnTo>
                  <a:lnTo>
                    <a:pt x="1143" y="830"/>
                  </a:lnTo>
                  <a:lnTo>
                    <a:pt x="1113" y="830"/>
                  </a:lnTo>
                  <a:lnTo>
                    <a:pt x="1106" y="838"/>
                  </a:lnTo>
                  <a:lnTo>
                    <a:pt x="1113" y="855"/>
                  </a:lnTo>
                  <a:lnTo>
                    <a:pt x="1096" y="873"/>
                  </a:lnTo>
                  <a:lnTo>
                    <a:pt x="1091" y="892"/>
                  </a:lnTo>
                  <a:lnTo>
                    <a:pt x="1120" y="917"/>
                  </a:lnTo>
                  <a:lnTo>
                    <a:pt x="1101" y="962"/>
                  </a:lnTo>
                  <a:lnTo>
                    <a:pt x="1108" y="983"/>
                  </a:lnTo>
                  <a:lnTo>
                    <a:pt x="1106" y="996"/>
                  </a:lnTo>
                  <a:lnTo>
                    <a:pt x="1070" y="996"/>
                  </a:lnTo>
                  <a:lnTo>
                    <a:pt x="1046" y="1008"/>
                  </a:lnTo>
                  <a:lnTo>
                    <a:pt x="1065" y="1032"/>
                  </a:lnTo>
                  <a:lnTo>
                    <a:pt x="1053" y="1070"/>
                  </a:lnTo>
                  <a:lnTo>
                    <a:pt x="1016" y="1077"/>
                  </a:lnTo>
                  <a:lnTo>
                    <a:pt x="1020" y="1095"/>
                  </a:lnTo>
                  <a:lnTo>
                    <a:pt x="1010" y="1106"/>
                  </a:lnTo>
                  <a:lnTo>
                    <a:pt x="948" y="1101"/>
                  </a:lnTo>
                  <a:lnTo>
                    <a:pt x="923" y="1084"/>
                  </a:lnTo>
                  <a:lnTo>
                    <a:pt x="917" y="1046"/>
                  </a:lnTo>
                  <a:lnTo>
                    <a:pt x="903" y="1029"/>
                  </a:lnTo>
                  <a:lnTo>
                    <a:pt x="881" y="1046"/>
                  </a:lnTo>
                  <a:lnTo>
                    <a:pt x="840" y="1008"/>
                  </a:lnTo>
                  <a:lnTo>
                    <a:pt x="812" y="987"/>
                  </a:lnTo>
                  <a:lnTo>
                    <a:pt x="807" y="958"/>
                  </a:lnTo>
                  <a:lnTo>
                    <a:pt x="798" y="934"/>
                  </a:lnTo>
                  <a:lnTo>
                    <a:pt x="782" y="934"/>
                  </a:lnTo>
                  <a:lnTo>
                    <a:pt x="723" y="962"/>
                  </a:lnTo>
                  <a:lnTo>
                    <a:pt x="726" y="992"/>
                  </a:lnTo>
                  <a:lnTo>
                    <a:pt x="704" y="992"/>
                  </a:lnTo>
                  <a:lnTo>
                    <a:pt x="666" y="953"/>
                  </a:lnTo>
                  <a:lnTo>
                    <a:pt x="626" y="948"/>
                  </a:lnTo>
                  <a:lnTo>
                    <a:pt x="611" y="927"/>
                  </a:lnTo>
                  <a:lnTo>
                    <a:pt x="623" y="904"/>
                  </a:lnTo>
                  <a:lnTo>
                    <a:pt x="646" y="924"/>
                  </a:lnTo>
                  <a:lnTo>
                    <a:pt x="674" y="934"/>
                  </a:lnTo>
                  <a:lnTo>
                    <a:pt x="695" y="915"/>
                  </a:lnTo>
                  <a:lnTo>
                    <a:pt x="695" y="873"/>
                  </a:lnTo>
                  <a:lnTo>
                    <a:pt x="722" y="850"/>
                  </a:lnTo>
                  <a:lnTo>
                    <a:pt x="741" y="830"/>
                  </a:lnTo>
                  <a:lnTo>
                    <a:pt x="731" y="806"/>
                  </a:lnTo>
                  <a:lnTo>
                    <a:pt x="779" y="770"/>
                  </a:lnTo>
                  <a:lnTo>
                    <a:pt x="786" y="707"/>
                  </a:lnTo>
                  <a:lnTo>
                    <a:pt x="761" y="675"/>
                  </a:lnTo>
                  <a:lnTo>
                    <a:pt x="750" y="623"/>
                  </a:lnTo>
                  <a:lnTo>
                    <a:pt x="690" y="543"/>
                  </a:lnTo>
                  <a:lnTo>
                    <a:pt x="658" y="554"/>
                  </a:lnTo>
                  <a:lnTo>
                    <a:pt x="614" y="514"/>
                  </a:lnTo>
                  <a:lnTo>
                    <a:pt x="554" y="477"/>
                  </a:lnTo>
                  <a:lnTo>
                    <a:pt x="531" y="419"/>
                  </a:lnTo>
                  <a:lnTo>
                    <a:pt x="483" y="436"/>
                  </a:lnTo>
                  <a:lnTo>
                    <a:pt x="397" y="382"/>
                  </a:lnTo>
                  <a:lnTo>
                    <a:pt x="355" y="404"/>
                  </a:lnTo>
                  <a:lnTo>
                    <a:pt x="292" y="394"/>
                  </a:lnTo>
                  <a:lnTo>
                    <a:pt x="242" y="424"/>
                  </a:lnTo>
                  <a:lnTo>
                    <a:pt x="209" y="427"/>
                  </a:lnTo>
                  <a:lnTo>
                    <a:pt x="159" y="397"/>
                  </a:lnTo>
                  <a:lnTo>
                    <a:pt x="125" y="376"/>
                  </a:lnTo>
                  <a:lnTo>
                    <a:pt x="11" y="350"/>
                  </a:lnTo>
                </a:path>
              </a:pathLst>
            </a:custGeom>
            <a:grp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29" name="Freeform 30"/>
            <p:cNvSpPr/>
            <p:nvPr/>
          </p:nvSpPr>
          <p:spPr bwMode="auto">
            <a:xfrm>
              <a:off x="3338491" y="3479393"/>
              <a:ext cx="493033" cy="844357"/>
            </a:xfrm>
            <a:custGeom>
              <a:avLst/>
              <a:gdLst>
                <a:gd name="T0" fmla="*/ 441121 w 482"/>
                <a:gd name="T1" fmla="*/ 539054 h 849"/>
                <a:gd name="T2" fmla="*/ 429020 w 482"/>
                <a:gd name="T3" fmla="*/ 306962 h 849"/>
                <a:gd name="T4" fmla="*/ 466422 w 482"/>
                <a:gd name="T5" fmla="*/ 227815 h 849"/>
                <a:gd name="T6" fmla="*/ 463122 w 482"/>
                <a:gd name="T7" fmla="*/ 121929 h 849"/>
                <a:gd name="T8" fmla="*/ 485123 w 482"/>
                <a:gd name="T9" fmla="*/ 47060 h 849"/>
                <a:gd name="T10" fmla="*/ 468622 w 482"/>
                <a:gd name="T11" fmla="*/ 0 h 849"/>
                <a:gd name="T12" fmla="*/ 388318 w 482"/>
                <a:gd name="T13" fmla="*/ 26739 h 849"/>
                <a:gd name="T14" fmla="*/ 359717 w 482"/>
                <a:gd name="T15" fmla="*/ 91982 h 849"/>
                <a:gd name="T16" fmla="*/ 328916 w 482"/>
                <a:gd name="T17" fmla="*/ 116581 h 849"/>
                <a:gd name="T18" fmla="*/ 225511 w 482"/>
                <a:gd name="T19" fmla="*/ 232093 h 849"/>
                <a:gd name="T20" fmla="*/ 149607 w 482"/>
                <a:gd name="T21" fmla="*/ 227815 h 849"/>
                <a:gd name="T22" fmla="*/ 129806 w 482"/>
                <a:gd name="T23" fmla="*/ 302683 h 849"/>
                <a:gd name="T24" fmla="*/ 225511 w 482"/>
                <a:gd name="T25" fmla="*/ 360439 h 849"/>
                <a:gd name="T26" fmla="*/ 282713 w 482"/>
                <a:gd name="T27" fmla="*/ 416056 h 849"/>
                <a:gd name="T28" fmla="*/ 271713 w 482"/>
                <a:gd name="T29" fmla="*/ 489855 h 849"/>
                <a:gd name="T30" fmla="*/ 199109 w 482"/>
                <a:gd name="T31" fmla="*/ 513385 h 849"/>
                <a:gd name="T32" fmla="*/ 188109 w 482"/>
                <a:gd name="T33" fmla="*/ 531568 h 849"/>
                <a:gd name="T34" fmla="*/ 134206 w 482"/>
                <a:gd name="T35" fmla="*/ 552959 h 849"/>
                <a:gd name="T36" fmla="*/ 74804 w 482"/>
                <a:gd name="T37" fmla="*/ 539054 h 849"/>
                <a:gd name="T38" fmla="*/ 74804 w 482"/>
                <a:gd name="T39" fmla="*/ 565793 h 849"/>
                <a:gd name="T40" fmla="*/ 49502 w 482"/>
                <a:gd name="T41" fmla="*/ 605367 h 849"/>
                <a:gd name="T42" fmla="*/ 60503 w 482"/>
                <a:gd name="T43" fmla="*/ 680235 h 849"/>
                <a:gd name="T44" fmla="*/ 66003 w 482"/>
                <a:gd name="T45" fmla="*/ 716600 h 849"/>
                <a:gd name="T46" fmla="*/ 0 w 482"/>
                <a:gd name="T47" fmla="*/ 729435 h 849"/>
                <a:gd name="T48" fmla="*/ 7700 w 482"/>
                <a:gd name="T49" fmla="*/ 795747 h 849"/>
                <a:gd name="T50" fmla="*/ 33002 w 482"/>
                <a:gd name="T51" fmla="*/ 822486 h 849"/>
                <a:gd name="T52" fmla="*/ 124306 w 482"/>
                <a:gd name="T53" fmla="*/ 811790 h 849"/>
                <a:gd name="T54" fmla="*/ 144107 w 482"/>
                <a:gd name="T55" fmla="*/ 833181 h 849"/>
                <a:gd name="T56" fmla="*/ 234311 w 482"/>
                <a:gd name="T57" fmla="*/ 871685 h 849"/>
                <a:gd name="T58" fmla="*/ 348716 w 482"/>
                <a:gd name="T59" fmla="*/ 884520 h 849"/>
                <a:gd name="T60" fmla="*/ 403719 w 482"/>
                <a:gd name="T61" fmla="*/ 897354 h 849"/>
                <a:gd name="T62" fmla="*/ 391618 w 482"/>
                <a:gd name="T63" fmla="*/ 847086 h 849"/>
                <a:gd name="T64" fmla="*/ 441121 w 482"/>
                <a:gd name="T65" fmla="*/ 798956 h 849"/>
                <a:gd name="T66" fmla="*/ 429020 w 482"/>
                <a:gd name="T67" fmla="*/ 775426 h 849"/>
                <a:gd name="T68" fmla="*/ 380618 w 482"/>
                <a:gd name="T69" fmla="*/ 745478 h 849"/>
                <a:gd name="T70" fmla="*/ 474122 w 482"/>
                <a:gd name="T71" fmla="*/ 735852 h 849"/>
                <a:gd name="T72" fmla="*/ 503824 w 482"/>
                <a:gd name="T73" fmla="*/ 742269 h 849"/>
                <a:gd name="T74" fmla="*/ 529125 w 482"/>
                <a:gd name="T75" fmla="*/ 692000 h 849"/>
                <a:gd name="T76" fmla="*/ 453221 w 482"/>
                <a:gd name="T77" fmla="*/ 571141 h 84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482" h="849">
                  <a:moveTo>
                    <a:pt x="412" y="534"/>
                  </a:moveTo>
                  <a:lnTo>
                    <a:pt x="401" y="504"/>
                  </a:lnTo>
                  <a:lnTo>
                    <a:pt x="424" y="431"/>
                  </a:lnTo>
                  <a:lnTo>
                    <a:pt x="390" y="287"/>
                  </a:lnTo>
                  <a:lnTo>
                    <a:pt x="412" y="248"/>
                  </a:lnTo>
                  <a:lnTo>
                    <a:pt x="424" y="213"/>
                  </a:lnTo>
                  <a:lnTo>
                    <a:pt x="393" y="156"/>
                  </a:lnTo>
                  <a:lnTo>
                    <a:pt x="421" y="114"/>
                  </a:lnTo>
                  <a:lnTo>
                    <a:pt x="426" y="73"/>
                  </a:lnTo>
                  <a:lnTo>
                    <a:pt x="441" y="44"/>
                  </a:lnTo>
                  <a:lnTo>
                    <a:pt x="438" y="10"/>
                  </a:lnTo>
                  <a:lnTo>
                    <a:pt x="426" y="0"/>
                  </a:lnTo>
                  <a:lnTo>
                    <a:pt x="406" y="22"/>
                  </a:lnTo>
                  <a:lnTo>
                    <a:pt x="353" y="25"/>
                  </a:lnTo>
                  <a:lnTo>
                    <a:pt x="325" y="64"/>
                  </a:lnTo>
                  <a:lnTo>
                    <a:pt x="327" y="86"/>
                  </a:lnTo>
                  <a:lnTo>
                    <a:pt x="322" y="100"/>
                  </a:lnTo>
                  <a:lnTo>
                    <a:pt x="299" y="109"/>
                  </a:lnTo>
                  <a:lnTo>
                    <a:pt x="216" y="223"/>
                  </a:lnTo>
                  <a:lnTo>
                    <a:pt x="205" y="217"/>
                  </a:lnTo>
                  <a:lnTo>
                    <a:pt x="185" y="212"/>
                  </a:lnTo>
                  <a:lnTo>
                    <a:pt x="136" y="213"/>
                  </a:lnTo>
                  <a:lnTo>
                    <a:pt x="121" y="236"/>
                  </a:lnTo>
                  <a:lnTo>
                    <a:pt x="118" y="283"/>
                  </a:lnTo>
                  <a:lnTo>
                    <a:pt x="126" y="297"/>
                  </a:lnTo>
                  <a:lnTo>
                    <a:pt x="205" y="337"/>
                  </a:lnTo>
                  <a:lnTo>
                    <a:pt x="249" y="363"/>
                  </a:lnTo>
                  <a:lnTo>
                    <a:pt x="257" y="389"/>
                  </a:lnTo>
                  <a:lnTo>
                    <a:pt x="233" y="421"/>
                  </a:lnTo>
                  <a:lnTo>
                    <a:pt x="247" y="458"/>
                  </a:lnTo>
                  <a:lnTo>
                    <a:pt x="238" y="475"/>
                  </a:lnTo>
                  <a:lnTo>
                    <a:pt x="181" y="480"/>
                  </a:lnTo>
                  <a:lnTo>
                    <a:pt x="169" y="486"/>
                  </a:lnTo>
                  <a:lnTo>
                    <a:pt x="171" y="497"/>
                  </a:lnTo>
                  <a:lnTo>
                    <a:pt x="171" y="512"/>
                  </a:lnTo>
                  <a:lnTo>
                    <a:pt x="122" y="517"/>
                  </a:lnTo>
                  <a:lnTo>
                    <a:pt x="98" y="504"/>
                  </a:lnTo>
                  <a:lnTo>
                    <a:pt x="68" y="504"/>
                  </a:lnTo>
                  <a:lnTo>
                    <a:pt x="60" y="512"/>
                  </a:lnTo>
                  <a:lnTo>
                    <a:pt x="68" y="529"/>
                  </a:lnTo>
                  <a:lnTo>
                    <a:pt x="50" y="547"/>
                  </a:lnTo>
                  <a:lnTo>
                    <a:pt x="45" y="566"/>
                  </a:lnTo>
                  <a:lnTo>
                    <a:pt x="75" y="592"/>
                  </a:lnTo>
                  <a:lnTo>
                    <a:pt x="55" y="636"/>
                  </a:lnTo>
                  <a:lnTo>
                    <a:pt x="63" y="657"/>
                  </a:lnTo>
                  <a:lnTo>
                    <a:pt x="60" y="670"/>
                  </a:lnTo>
                  <a:lnTo>
                    <a:pt x="24" y="670"/>
                  </a:lnTo>
                  <a:lnTo>
                    <a:pt x="0" y="682"/>
                  </a:lnTo>
                  <a:lnTo>
                    <a:pt x="19" y="707"/>
                  </a:lnTo>
                  <a:lnTo>
                    <a:pt x="7" y="744"/>
                  </a:lnTo>
                  <a:lnTo>
                    <a:pt x="30" y="747"/>
                  </a:lnTo>
                  <a:lnTo>
                    <a:pt x="30" y="769"/>
                  </a:lnTo>
                  <a:lnTo>
                    <a:pt x="46" y="771"/>
                  </a:lnTo>
                  <a:lnTo>
                    <a:pt x="113" y="759"/>
                  </a:lnTo>
                  <a:lnTo>
                    <a:pt x="126" y="763"/>
                  </a:lnTo>
                  <a:lnTo>
                    <a:pt x="131" y="779"/>
                  </a:lnTo>
                  <a:lnTo>
                    <a:pt x="155" y="787"/>
                  </a:lnTo>
                  <a:lnTo>
                    <a:pt x="213" y="815"/>
                  </a:lnTo>
                  <a:lnTo>
                    <a:pt x="247" y="802"/>
                  </a:lnTo>
                  <a:lnTo>
                    <a:pt x="317" y="827"/>
                  </a:lnTo>
                  <a:lnTo>
                    <a:pt x="332" y="848"/>
                  </a:lnTo>
                  <a:lnTo>
                    <a:pt x="367" y="839"/>
                  </a:lnTo>
                  <a:lnTo>
                    <a:pt x="362" y="802"/>
                  </a:lnTo>
                  <a:lnTo>
                    <a:pt x="356" y="792"/>
                  </a:lnTo>
                  <a:lnTo>
                    <a:pt x="362" y="763"/>
                  </a:lnTo>
                  <a:lnTo>
                    <a:pt x="401" y="747"/>
                  </a:lnTo>
                  <a:lnTo>
                    <a:pt x="411" y="731"/>
                  </a:lnTo>
                  <a:lnTo>
                    <a:pt x="390" y="725"/>
                  </a:lnTo>
                  <a:lnTo>
                    <a:pt x="367" y="720"/>
                  </a:lnTo>
                  <a:lnTo>
                    <a:pt x="346" y="697"/>
                  </a:lnTo>
                  <a:lnTo>
                    <a:pt x="356" y="688"/>
                  </a:lnTo>
                  <a:lnTo>
                    <a:pt x="431" y="688"/>
                  </a:lnTo>
                  <a:lnTo>
                    <a:pt x="448" y="688"/>
                  </a:lnTo>
                  <a:lnTo>
                    <a:pt x="458" y="694"/>
                  </a:lnTo>
                  <a:lnTo>
                    <a:pt x="481" y="677"/>
                  </a:lnTo>
                  <a:lnTo>
                    <a:pt x="481" y="647"/>
                  </a:lnTo>
                  <a:lnTo>
                    <a:pt x="412" y="547"/>
                  </a:lnTo>
                  <a:lnTo>
                    <a:pt x="412" y="534"/>
                  </a:lnTo>
                </a:path>
              </a:pathLst>
            </a:custGeom>
            <a:grp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30" name="Freeform 31"/>
            <p:cNvSpPr/>
            <p:nvPr/>
          </p:nvSpPr>
          <p:spPr bwMode="auto">
            <a:xfrm>
              <a:off x="4203514" y="3956190"/>
              <a:ext cx="459082" cy="541746"/>
            </a:xfrm>
            <a:custGeom>
              <a:avLst/>
              <a:gdLst>
                <a:gd name="T0" fmla="*/ 118228 w 451"/>
                <a:gd name="T1" fmla="*/ 0 h 543"/>
                <a:gd name="T2" fmla="*/ 203615 w 451"/>
                <a:gd name="T3" fmla="*/ 49356 h 543"/>
                <a:gd name="T4" fmla="*/ 270392 w 451"/>
                <a:gd name="T5" fmla="*/ 78325 h 543"/>
                <a:gd name="T6" fmla="*/ 302139 w 451"/>
                <a:gd name="T7" fmla="*/ 82617 h 543"/>
                <a:gd name="T8" fmla="*/ 319654 w 451"/>
                <a:gd name="T9" fmla="*/ 153432 h 543"/>
                <a:gd name="T10" fmla="*/ 371105 w 451"/>
                <a:gd name="T11" fmla="*/ 183474 h 543"/>
                <a:gd name="T12" fmla="*/ 411609 w 451"/>
                <a:gd name="T13" fmla="*/ 158797 h 543"/>
                <a:gd name="T14" fmla="*/ 424746 w 451"/>
                <a:gd name="T15" fmla="*/ 200642 h 543"/>
                <a:gd name="T16" fmla="*/ 376579 w 451"/>
                <a:gd name="T17" fmla="*/ 227465 h 543"/>
                <a:gd name="T18" fmla="*/ 359063 w 451"/>
                <a:gd name="T19" fmla="*/ 261800 h 543"/>
                <a:gd name="T20" fmla="*/ 411609 w 451"/>
                <a:gd name="T21" fmla="*/ 313301 h 543"/>
                <a:gd name="T22" fmla="*/ 492617 w 451"/>
                <a:gd name="T23" fmla="*/ 351928 h 543"/>
                <a:gd name="T24" fmla="*/ 479481 w 451"/>
                <a:gd name="T25" fmla="*/ 416305 h 543"/>
                <a:gd name="T26" fmla="*/ 479481 w 451"/>
                <a:gd name="T27" fmla="*/ 448493 h 543"/>
                <a:gd name="T28" fmla="*/ 435693 w 451"/>
                <a:gd name="T29" fmla="*/ 473171 h 543"/>
                <a:gd name="T30" fmla="*/ 398473 w 451"/>
                <a:gd name="T31" fmla="*/ 572955 h 543"/>
                <a:gd name="T32" fmla="*/ 368916 w 451"/>
                <a:gd name="T33" fmla="*/ 559007 h 543"/>
                <a:gd name="T34" fmla="*/ 289002 w 451"/>
                <a:gd name="T35" fmla="*/ 532183 h 543"/>
                <a:gd name="T36" fmla="*/ 226604 w 451"/>
                <a:gd name="T37" fmla="*/ 569737 h 543"/>
                <a:gd name="T38" fmla="*/ 244119 w 451"/>
                <a:gd name="T39" fmla="*/ 525746 h 543"/>
                <a:gd name="T40" fmla="*/ 174058 w 451"/>
                <a:gd name="T41" fmla="*/ 549351 h 543"/>
                <a:gd name="T42" fmla="*/ 139028 w 451"/>
                <a:gd name="T43" fmla="*/ 427034 h 543"/>
                <a:gd name="T44" fmla="*/ 107281 w 451"/>
                <a:gd name="T45" fmla="*/ 407721 h 543"/>
                <a:gd name="T46" fmla="*/ 79913 w 451"/>
                <a:gd name="T47" fmla="*/ 343344 h 543"/>
                <a:gd name="T48" fmla="*/ 112755 w 451"/>
                <a:gd name="T49" fmla="*/ 301499 h 543"/>
                <a:gd name="T50" fmla="*/ 96334 w 451"/>
                <a:gd name="T51" fmla="*/ 242487 h 543"/>
                <a:gd name="T52" fmla="*/ 29557 w 451"/>
                <a:gd name="T53" fmla="*/ 239268 h 543"/>
                <a:gd name="T54" fmla="*/ 29557 w 451"/>
                <a:gd name="T55" fmla="*/ 181329 h 543"/>
                <a:gd name="T56" fmla="*/ 54735 w 451"/>
                <a:gd name="T57" fmla="*/ 131973 h 543"/>
                <a:gd name="T58" fmla="*/ 66777 w 451"/>
                <a:gd name="T59" fmla="*/ 69742 h 543"/>
                <a:gd name="T60" fmla="*/ 107281 w 451"/>
                <a:gd name="T61" fmla="*/ 110514 h 543"/>
                <a:gd name="T62" fmla="*/ 148880 w 451"/>
                <a:gd name="T63" fmla="*/ 76179 h 543"/>
                <a:gd name="T64" fmla="*/ 107281 w 451"/>
                <a:gd name="T65" fmla="*/ 31116 h 54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51" h="543">
                  <a:moveTo>
                    <a:pt x="91" y="4"/>
                  </a:moveTo>
                  <a:lnTo>
                    <a:pt x="108" y="0"/>
                  </a:lnTo>
                  <a:lnTo>
                    <a:pt x="162" y="22"/>
                  </a:lnTo>
                  <a:lnTo>
                    <a:pt x="186" y="46"/>
                  </a:lnTo>
                  <a:lnTo>
                    <a:pt x="230" y="58"/>
                  </a:lnTo>
                  <a:lnTo>
                    <a:pt x="247" y="73"/>
                  </a:lnTo>
                  <a:lnTo>
                    <a:pt x="271" y="71"/>
                  </a:lnTo>
                  <a:lnTo>
                    <a:pt x="276" y="77"/>
                  </a:lnTo>
                  <a:lnTo>
                    <a:pt x="268" y="133"/>
                  </a:lnTo>
                  <a:lnTo>
                    <a:pt x="292" y="143"/>
                  </a:lnTo>
                  <a:lnTo>
                    <a:pt x="303" y="164"/>
                  </a:lnTo>
                  <a:lnTo>
                    <a:pt x="339" y="171"/>
                  </a:lnTo>
                  <a:lnTo>
                    <a:pt x="351" y="146"/>
                  </a:lnTo>
                  <a:lnTo>
                    <a:pt x="376" y="148"/>
                  </a:lnTo>
                  <a:lnTo>
                    <a:pt x="391" y="169"/>
                  </a:lnTo>
                  <a:lnTo>
                    <a:pt x="388" y="187"/>
                  </a:lnTo>
                  <a:lnTo>
                    <a:pt x="344" y="194"/>
                  </a:lnTo>
                  <a:lnTo>
                    <a:pt x="344" y="212"/>
                  </a:lnTo>
                  <a:lnTo>
                    <a:pt x="344" y="225"/>
                  </a:lnTo>
                  <a:lnTo>
                    <a:pt x="328" y="244"/>
                  </a:lnTo>
                  <a:lnTo>
                    <a:pt x="339" y="267"/>
                  </a:lnTo>
                  <a:lnTo>
                    <a:pt x="376" y="292"/>
                  </a:lnTo>
                  <a:lnTo>
                    <a:pt x="379" y="320"/>
                  </a:lnTo>
                  <a:lnTo>
                    <a:pt x="450" y="328"/>
                  </a:lnTo>
                  <a:lnTo>
                    <a:pt x="450" y="366"/>
                  </a:lnTo>
                  <a:lnTo>
                    <a:pt x="438" y="388"/>
                  </a:lnTo>
                  <a:lnTo>
                    <a:pt x="447" y="406"/>
                  </a:lnTo>
                  <a:lnTo>
                    <a:pt x="438" y="418"/>
                  </a:lnTo>
                  <a:lnTo>
                    <a:pt x="411" y="423"/>
                  </a:lnTo>
                  <a:lnTo>
                    <a:pt x="398" y="441"/>
                  </a:lnTo>
                  <a:lnTo>
                    <a:pt x="400" y="483"/>
                  </a:lnTo>
                  <a:lnTo>
                    <a:pt x="364" y="534"/>
                  </a:lnTo>
                  <a:lnTo>
                    <a:pt x="357" y="542"/>
                  </a:lnTo>
                  <a:lnTo>
                    <a:pt x="337" y="521"/>
                  </a:lnTo>
                  <a:lnTo>
                    <a:pt x="286" y="521"/>
                  </a:lnTo>
                  <a:lnTo>
                    <a:pt x="264" y="496"/>
                  </a:lnTo>
                  <a:lnTo>
                    <a:pt x="223" y="539"/>
                  </a:lnTo>
                  <a:lnTo>
                    <a:pt x="207" y="531"/>
                  </a:lnTo>
                  <a:lnTo>
                    <a:pt x="225" y="498"/>
                  </a:lnTo>
                  <a:lnTo>
                    <a:pt x="223" y="490"/>
                  </a:lnTo>
                  <a:lnTo>
                    <a:pt x="207" y="485"/>
                  </a:lnTo>
                  <a:lnTo>
                    <a:pt x="159" y="512"/>
                  </a:lnTo>
                  <a:lnTo>
                    <a:pt x="112" y="423"/>
                  </a:lnTo>
                  <a:lnTo>
                    <a:pt x="127" y="398"/>
                  </a:lnTo>
                  <a:lnTo>
                    <a:pt x="121" y="388"/>
                  </a:lnTo>
                  <a:lnTo>
                    <a:pt x="98" y="380"/>
                  </a:lnTo>
                  <a:lnTo>
                    <a:pt x="56" y="354"/>
                  </a:lnTo>
                  <a:lnTo>
                    <a:pt x="73" y="320"/>
                  </a:lnTo>
                  <a:lnTo>
                    <a:pt x="98" y="309"/>
                  </a:lnTo>
                  <a:lnTo>
                    <a:pt x="103" y="281"/>
                  </a:lnTo>
                  <a:lnTo>
                    <a:pt x="93" y="231"/>
                  </a:lnTo>
                  <a:lnTo>
                    <a:pt x="88" y="226"/>
                  </a:lnTo>
                  <a:lnTo>
                    <a:pt x="63" y="254"/>
                  </a:lnTo>
                  <a:lnTo>
                    <a:pt x="27" y="223"/>
                  </a:lnTo>
                  <a:lnTo>
                    <a:pt x="0" y="189"/>
                  </a:lnTo>
                  <a:lnTo>
                    <a:pt x="27" y="169"/>
                  </a:lnTo>
                  <a:lnTo>
                    <a:pt x="36" y="135"/>
                  </a:lnTo>
                  <a:lnTo>
                    <a:pt x="50" y="123"/>
                  </a:lnTo>
                  <a:lnTo>
                    <a:pt x="49" y="76"/>
                  </a:lnTo>
                  <a:lnTo>
                    <a:pt x="61" y="65"/>
                  </a:lnTo>
                  <a:lnTo>
                    <a:pt x="84" y="83"/>
                  </a:lnTo>
                  <a:lnTo>
                    <a:pt x="98" y="103"/>
                  </a:lnTo>
                  <a:lnTo>
                    <a:pt x="127" y="83"/>
                  </a:lnTo>
                  <a:lnTo>
                    <a:pt x="136" y="71"/>
                  </a:lnTo>
                  <a:lnTo>
                    <a:pt x="132" y="46"/>
                  </a:lnTo>
                  <a:lnTo>
                    <a:pt x="98" y="29"/>
                  </a:lnTo>
                  <a:lnTo>
                    <a:pt x="91" y="4"/>
                  </a:lnTo>
                </a:path>
              </a:pathLst>
            </a:custGeom>
            <a:grp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31" name="Freeform 32"/>
            <p:cNvSpPr/>
            <p:nvPr/>
          </p:nvSpPr>
          <p:spPr bwMode="auto">
            <a:xfrm>
              <a:off x="4314225" y="3876477"/>
              <a:ext cx="543223" cy="422179"/>
            </a:xfrm>
            <a:custGeom>
              <a:avLst/>
              <a:gdLst>
                <a:gd name="T0" fmla="*/ 541454 w 533"/>
                <a:gd name="T1" fmla="*/ 359392 h 427"/>
                <a:gd name="T2" fmla="*/ 529397 w 533"/>
                <a:gd name="T3" fmla="*/ 397671 h 427"/>
                <a:gd name="T4" fmla="*/ 512956 w 533"/>
                <a:gd name="T5" fmla="*/ 418936 h 427"/>
                <a:gd name="T6" fmla="*/ 483362 w 533"/>
                <a:gd name="T7" fmla="*/ 452962 h 427"/>
                <a:gd name="T8" fmla="*/ 436232 w 533"/>
                <a:gd name="T9" fmla="*/ 444455 h 427"/>
                <a:gd name="T10" fmla="*/ 400062 w 533"/>
                <a:gd name="T11" fmla="*/ 424253 h 427"/>
                <a:gd name="T12" fmla="*/ 375949 w 533"/>
                <a:gd name="T13" fmla="*/ 434886 h 427"/>
                <a:gd name="T14" fmla="*/ 298128 w 533"/>
                <a:gd name="T15" fmla="*/ 425316 h 427"/>
                <a:gd name="T16" fmla="*/ 295936 w 533"/>
                <a:gd name="T17" fmla="*/ 396607 h 427"/>
                <a:gd name="T18" fmla="*/ 254286 w 533"/>
                <a:gd name="T19" fmla="*/ 368962 h 427"/>
                <a:gd name="T20" fmla="*/ 243325 w 533"/>
                <a:gd name="T21" fmla="*/ 344506 h 427"/>
                <a:gd name="T22" fmla="*/ 259766 w 533"/>
                <a:gd name="T23" fmla="*/ 325367 h 427"/>
                <a:gd name="T24" fmla="*/ 259766 w 533"/>
                <a:gd name="T25" fmla="*/ 310481 h 427"/>
                <a:gd name="T26" fmla="*/ 259766 w 533"/>
                <a:gd name="T27" fmla="*/ 291342 h 427"/>
                <a:gd name="T28" fmla="*/ 309089 w 533"/>
                <a:gd name="T29" fmla="*/ 283899 h 427"/>
                <a:gd name="T30" fmla="*/ 311281 w 533"/>
                <a:gd name="T31" fmla="*/ 264759 h 427"/>
                <a:gd name="T32" fmla="*/ 295936 w 533"/>
                <a:gd name="T33" fmla="*/ 243494 h 427"/>
                <a:gd name="T34" fmla="*/ 267439 w 533"/>
                <a:gd name="T35" fmla="*/ 241367 h 427"/>
                <a:gd name="T36" fmla="*/ 254286 w 533"/>
                <a:gd name="T37" fmla="*/ 266886 h 427"/>
                <a:gd name="T38" fmla="*/ 214828 w 533"/>
                <a:gd name="T39" fmla="*/ 260506 h 427"/>
                <a:gd name="T40" fmla="*/ 203867 w 533"/>
                <a:gd name="T41" fmla="*/ 239240 h 427"/>
                <a:gd name="T42" fmla="*/ 177562 w 533"/>
                <a:gd name="T43" fmla="*/ 226481 h 427"/>
                <a:gd name="T44" fmla="*/ 185234 w 533"/>
                <a:gd name="T45" fmla="*/ 168000 h 427"/>
                <a:gd name="T46" fmla="*/ 179754 w 533"/>
                <a:gd name="T47" fmla="*/ 161620 h 427"/>
                <a:gd name="T48" fmla="*/ 152352 w 533"/>
                <a:gd name="T49" fmla="*/ 163747 h 427"/>
                <a:gd name="T50" fmla="*/ 134815 w 533"/>
                <a:gd name="T51" fmla="*/ 147797 h 427"/>
                <a:gd name="T52" fmla="*/ 85493 w 533"/>
                <a:gd name="T53" fmla="*/ 135038 h 427"/>
                <a:gd name="T54" fmla="*/ 59187 w 533"/>
                <a:gd name="T55" fmla="*/ 109519 h 427"/>
                <a:gd name="T56" fmla="*/ 0 w 533"/>
                <a:gd name="T57" fmla="*/ 85063 h 427"/>
                <a:gd name="T58" fmla="*/ 4384 w 533"/>
                <a:gd name="T59" fmla="*/ 59544 h 427"/>
                <a:gd name="T60" fmla="*/ 29594 w 533"/>
                <a:gd name="T61" fmla="*/ 52101 h 427"/>
                <a:gd name="T62" fmla="*/ 72340 w 533"/>
                <a:gd name="T63" fmla="*/ 85063 h 427"/>
                <a:gd name="T64" fmla="*/ 85493 w 533"/>
                <a:gd name="T65" fmla="*/ 85063 h 427"/>
                <a:gd name="T66" fmla="*/ 127143 w 533"/>
                <a:gd name="T67" fmla="*/ 82937 h 427"/>
                <a:gd name="T68" fmla="*/ 149064 w 533"/>
                <a:gd name="T69" fmla="*/ 64861 h 427"/>
                <a:gd name="T70" fmla="*/ 181946 w 533"/>
                <a:gd name="T71" fmla="*/ 90380 h 427"/>
                <a:gd name="T72" fmla="*/ 197291 w 533"/>
                <a:gd name="T73" fmla="*/ 66987 h 427"/>
                <a:gd name="T74" fmla="*/ 198387 w 533"/>
                <a:gd name="T75" fmla="*/ 54228 h 427"/>
                <a:gd name="T76" fmla="*/ 225788 w 533"/>
                <a:gd name="T77" fmla="*/ 38278 h 427"/>
                <a:gd name="T78" fmla="*/ 234557 w 533"/>
                <a:gd name="T79" fmla="*/ 4253 h 427"/>
                <a:gd name="T80" fmla="*/ 259766 w 533"/>
                <a:gd name="T81" fmla="*/ 0 h 427"/>
                <a:gd name="T82" fmla="*/ 328818 w 533"/>
                <a:gd name="T83" fmla="*/ 46785 h 427"/>
                <a:gd name="T84" fmla="*/ 375949 w 533"/>
                <a:gd name="T85" fmla="*/ 64861 h 427"/>
                <a:gd name="T86" fmla="*/ 468018 w 533"/>
                <a:gd name="T87" fmla="*/ 212658 h 427"/>
                <a:gd name="T88" fmla="*/ 462537 w 533"/>
                <a:gd name="T89" fmla="*/ 226481 h 427"/>
                <a:gd name="T90" fmla="*/ 525013 w 533"/>
                <a:gd name="T91" fmla="*/ 255190 h 427"/>
                <a:gd name="T92" fmla="*/ 541454 w 533"/>
                <a:gd name="T93" fmla="*/ 280709 h 427"/>
                <a:gd name="T94" fmla="*/ 568855 w 533"/>
                <a:gd name="T95" fmla="*/ 293468 h 427"/>
                <a:gd name="T96" fmla="*/ 583104 w 533"/>
                <a:gd name="T97" fmla="*/ 321114 h 427"/>
                <a:gd name="T98" fmla="*/ 564471 w 533"/>
                <a:gd name="T99" fmla="*/ 327493 h 427"/>
                <a:gd name="T100" fmla="*/ 533781 w 533"/>
                <a:gd name="T101" fmla="*/ 316861 h 427"/>
                <a:gd name="T102" fmla="*/ 488843 w 533"/>
                <a:gd name="T103" fmla="*/ 316861 h 427"/>
                <a:gd name="T104" fmla="*/ 448289 w 533"/>
                <a:gd name="T105" fmla="*/ 304101 h 427"/>
                <a:gd name="T106" fmla="*/ 436232 w 533"/>
                <a:gd name="T107" fmla="*/ 316861 h 427"/>
                <a:gd name="T108" fmla="*/ 470210 w 533"/>
                <a:gd name="T109" fmla="*/ 327493 h 427"/>
                <a:gd name="T110" fmla="*/ 507476 w 533"/>
                <a:gd name="T111" fmla="*/ 343443 h 427"/>
                <a:gd name="T112" fmla="*/ 541454 w 533"/>
                <a:gd name="T113" fmla="*/ 359392 h 42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533" h="427">
                  <a:moveTo>
                    <a:pt x="494" y="338"/>
                  </a:moveTo>
                  <a:lnTo>
                    <a:pt x="483" y="374"/>
                  </a:lnTo>
                  <a:lnTo>
                    <a:pt x="468" y="394"/>
                  </a:lnTo>
                  <a:lnTo>
                    <a:pt x="441" y="426"/>
                  </a:lnTo>
                  <a:lnTo>
                    <a:pt x="398" y="418"/>
                  </a:lnTo>
                  <a:lnTo>
                    <a:pt x="365" y="399"/>
                  </a:lnTo>
                  <a:lnTo>
                    <a:pt x="343" y="409"/>
                  </a:lnTo>
                  <a:lnTo>
                    <a:pt x="272" y="400"/>
                  </a:lnTo>
                  <a:lnTo>
                    <a:pt x="270" y="373"/>
                  </a:lnTo>
                  <a:lnTo>
                    <a:pt x="232" y="347"/>
                  </a:lnTo>
                  <a:lnTo>
                    <a:pt x="222" y="324"/>
                  </a:lnTo>
                  <a:lnTo>
                    <a:pt x="237" y="306"/>
                  </a:lnTo>
                  <a:lnTo>
                    <a:pt x="237" y="292"/>
                  </a:lnTo>
                  <a:lnTo>
                    <a:pt x="237" y="274"/>
                  </a:lnTo>
                  <a:lnTo>
                    <a:pt x="282" y="267"/>
                  </a:lnTo>
                  <a:lnTo>
                    <a:pt x="284" y="249"/>
                  </a:lnTo>
                  <a:lnTo>
                    <a:pt x="270" y="229"/>
                  </a:lnTo>
                  <a:lnTo>
                    <a:pt x="244" y="227"/>
                  </a:lnTo>
                  <a:lnTo>
                    <a:pt x="232" y="251"/>
                  </a:lnTo>
                  <a:lnTo>
                    <a:pt x="196" y="245"/>
                  </a:lnTo>
                  <a:lnTo>
                    <a:pt x="186" y="225"/>
                  </a:lnTo>
                  <a:lnTo>
                    <a:pt x="162" y="213"/>
                  </a:lnTo>
                  <a:lnTo>
                    <a:pt x="169" y="158"/>
                  </a:lnTo>
                  <a:lnTo>
                    <a:pt x="164" y="152"/>
                  </a:lnTo>
                  <a:lnTo>
                    <a:pt x="139" y="154"/>
                  </a:lnTo>
                  <a:lnTo>
                    <a:pt x="123" y="139"/>
                  </a:lnTo>
                  <a:lnTo>
                    <a:pt x="78" y="127"/>
                  </a:lnTo>
                  <a:lnTo>
                    <a:pt x="54" y="103"/>
                  </a:lnTo>
                  <a:lnTo>
                    <a:pt x="0" y="80"/>
                  </a:lnTo>
                  <a:lnTo>
                    <a:pt x="4" y="56"/>
                  </a:lnTo>
                  <a:lnTo>
                    <a:pt x="27" y="49"/>
                  </a:lnTo>
                  <a:lnTo>
                    <a:pt x="66" y="80"/>
                  </a:lnTo>
                  <a:lnTo>
                    <a:pt x="78" y="80"/>
                  </a:lnTo>
                  <a:lnTo>
                    <a:pt x="116" y="78"/>
                  </a:lnTo>
                  <a:lnTo>
                    <a:pt x="136" y="61"/>
                  </a:lnTo>
                  <a:lnTo>
                    <a:pt x="166" y="85"/>
                  </a:lnTo>
                  <a:lnTo>
                    <a:pt x="180" y="63"/>
                  </a:lnTo>
                  <a:lnTo>
                    <a:pt x="181" y="51"/>
                  </a:lnTo>
                  <a:lnTo>
                    <a:pt x="206" y="36"/>
                  </a:lnTo>
                  <a:lnTo>
                    <a:pt x="214" y="4"/>
                  </a:lnTo>
                  <a:lnTo>
                    <a:pt x="237" y="0"/>
                  </a:lnTo>
                  <a:lnTo>
                    <a:pt x="300" y="44"/>
                  </a:lnTo>
                  <a:lnTo>
                    <a:pt x="343" y="61"/>
                  </a:lnTo>
                  <a:lnTo>
                    <a:pt x="427" y="200"/>
                  </a:lnTo>
                  <a:lnTo>
                    <a:pt x="422" y="213"/>
                  </a:lnTo>
                  <a:lnTo>
                    <a:pt x="479" y="240"/>
                  </a:lnTo>
                  <a:lnTo>
                    <a:pt x="494" y="264"/>
                  </a:lnTo>
                  <a:lnTo>
                    <a:pt x="519" y="276"/>
                  </a:lnTo>
                  <a:lnTo>
                    <a:pt x="532" y="302"/>
                  </a:lnTo>
                  <a:lnTo>
                    <a:pt x="515" y="308"/>
                  </a:lnTo>
                  <a:lnTo>
                    <a:pt x="487" y="298"/>
                  </a:lnTo>
                  <a:lnTo>
                    <a:pt x="446" y="298"/>
                  </a:lnTo>
                  <a:lnTo>
                    <a:pt x="409" y="286"/>
                  </a:lnTo>
                  <a:lnTo>
                    <a:pt x="398" y="298"/>
                  </a:lnTo>
                  <a:lnTo>
                    <a:pt x="429" y="308"/>
                  </a:lnTo>
                  <a:lnTo>
                    <a:pt x="463" y="323"/>
                  </a:lnTo>
                  <a:lnTo>
                    <a:pt x="494" y="338"/>
                  </a:lnTo>
                </a:path>
              </a:pathLst>
            </a:custGeom>
            <a:grp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32" name="Freeform 33"/>
            <p:cNvSpPr/>
            <p:nvPr/>
          </p:nvSpPr>
          <p:spPr bwMode="auto">
            <a:xfrm>
              <a:off x="4796926" y="4217467"/>
              <a:ext cx="76760" cy="79711"/>
            </a:xfrm>
            <a:custGeom>
              <a:avLst/>
              <a:gdLst>
                <a:gd name="T0" fmla="*/ 34758 w 76"/>
                <a:gd name="T1" fmla="*/ 84653 h 80"/>
                <a:gd name="T2" fmla="*/ 0 w 76"/>
                <a:gd name="T3" fmla="*/ 55721 h 80"/>
                <a:gd name="T4" fmla="*/ 15207 w 76"/>
                <a:gd name="T5" fmla="*/ 35362 h 80"/>
                <a:gd name="T6" fmla="*/ 27155 w 76"/>
                <a:gd name="T7" fmla="*/ 0 h 80"/>
                <a:gd name="T8" fmla="*/ 62999 w 76"/>
                <a:gd name="T9" fmla="*/ 13930 h 80"/>
                <a:gd name="T10" fmla="*/ 81464 w 76"/>
                <a:gd name="T11" fmla="*/ 37505 h 80"/>
                <a:gd name="T12" fmla="*/ 69516 w 76"/>
                <a:gd name="T13" fmla="*/ 55721 h 80"/>
                <a:gd name="T14" fmla="*/ 34758 w 76"/>
                <a:gd name="T15" fmla="*/ 84653 h 8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6" h="80">
                  <a:moveTo>
                    <a:pt x="32" y="79"/>
                  </a:moveTo>
                  <a:lnTo>
                    <a:pt x="0" y="52"/>
                  </a:lnTo>
                  <a:lnTo>
                    <a:pt x="14" y="33"/>
                  </a:lnTo>
                  <a:lnTo>
                    <a:pt x="25" y="0"/>
                  </a:lnTo>
                  <a:lnTo>
                    <a:pt x="58" y="13"/>
                  </a:lnTo>
                  <a:lnTo>
                    <a:pt x="75" y="35"/>
                  </a:lnTo>
                  <a:lnTo>
                    <a:pt x="64" y="52"/>
                  </a:lnTo>
                  <a:lnTo>
                    <a:pt x="32" y="79"/>
                  </a:lnTo>
                </a:path>
              </a:pathLst>
            </a:custGeom>
            <a:grp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33" name="Freeform 34"/>
            <p:cNvSpPr/>
            <p:nvPr/>
          </p:nvSpPr>
          <p:spPr bwMode="auto">
            <a:xfrm>
              <a:off x="4405747" y="4608647"/>
              <a:ext cx="419227" cy="512224"/>
            </a:xfrm>
            <a:custGeom>
              <a:avLst/>
              <a:gdLst>
                <a:gd name="T0" fmla="*/ 0 w 410"/>
                <a:gd name="T1" fmla="*/ 420367 h 515"/>
                <a:gd name="T2" fmla="*/ 16495 w 410"/>
                <a:gd name="T3" fmla="*/ 326239 h 515"/>
                <a:gd name="T4" fmla="*/ 32989 w 410"/>
                <a:gd name="T5" fmla="*/ 303776 h 515"/>
                <a:gd name="T6" fmla="*/ 39587 w 410"/>
                <a:gd name="T7" fmla="*/ 277035 h 515"/>
                <a:gd name="T8" fmla="*/ 57181 w 410"/>
                <a:gd name="T9" fmla="*/ 237459 h 515"/>
                <a:gd name="T10" fmla="*/ 47284 w 410"/>
                <a:gd name="T11" fmla="*/ 222484 h 515"/>
                <a:gd name="T12" fmla="*/ 49484 w 410"/>
                <a:gd name="T13" fmla="*/ 188256 h 515"/>
                <a:gd name="T14" fmla="*/ 95668 w 410"/>
                <a:gd name="T15" fmla="*/ 136913 h 515"/>
                <a:gd name="T16" fmla="*/ 94569 w 410"/>
                <a:gd name="T17" fmla="*/ 103755 h 515"/>
                <a:gd name="T18" fmla="*/ 122059 w 410"/>
                <a:gd name="T19" fmla="*/ 53482 h 515"/>
                <a:gd name="T20" fmla="*/ 152849 w 410"/>
                <a:gd name="T21" fmla="*/ 62039 h 515"/>
                <a:gd name="T22" fmla="*/ 211130 w 410"/>
                <a:gd name="T23" fmla="*/ 20323 h 515"/>
                <a:gd name="T24" fmla="*/ 222126 w 410"/>
                <a:gd name="T25" fmla="*/ 0 h 515"/>
                <a:gd name="T26" fmla="*/ 258414 w 410"/>
                <a:gd name="T27" fmla="*/ 4279 h 515"/>
                <a:gd name="T28" fmla="*/ 276008 w 410"/>
                <a:gd name="T29" fmla="*/ 51342 h 515"/>
                <a:gd name="T30" fmla="*/ 291403 w 410"/>
                <a:gd name="T31" fmla="*/ 83432 h 515"/>
                <a:gd name="T32" fmla="*/ 329890 w 410"/>
                <a:gd name="T33" fmla="*/ 83432 h 515"/>
                <a:gd name="T34" fmla="*/ 350783 w 410"/>
                <a:gd name="T35" fmla="*/ 53482 h 515"/>
                <a:gd name="T36" fmla="*/ 387071 w 410"/>
                <a:gd name="T37" fmla="*/ 87710 h 515"/>
                <a:gd name="T38" fmla="*/ 449750 w 410"/>
                <a:gd name="T39" fmla="*/ 67387 h 515"/>
                <a:gd name="T40" fmla="*/ 411263 w 410"/>
                <a:gd name="T41" fmla="*/ 155097 h 515"/>
                <a:gd name="T42" fmla="*/ 387071 w 410"/>
                <a:gd name="T43" fmla="*/ 144401 h 515"/>
                <a:gd name="T44" fmla="*/ 373876 w 410"/>
                <a:gd name="T45" fmla="*/ 154027 h 515"/>
                <a:gd name="T46" fmla="*/ 371676 w 410"/>
                <a:gd name="T47" fmla="*/ 160445 h 515"/>
                <a:gd name="T48" fmla="*/ 392569 w 410"/>
                <a:gd name="T49" fmla="*/ 183977 h 515"/>
                <a:gd name="T50" fmla="*/ 387071 w 410"/>
                <a:gd name="T51" fmla="*/ 266339 h 515"/>
                <a:gd name="T52" fmla="*/ 392569 w 410"/>
                <a:gd name="T53" fmla="*/ 292010 h 515"/>
                <a:gd name="T54" fmla="*/ 387071 w 410"/>
                <a:gd name="T55" fmla="*/ 300567 h 515"/>
                <a:gd name="T56" fmla="*/ 359580 w 410"/>
                <a:gd name="T57" fmla="*/ 295219 h 515"/>
                <a:gd name="T58" fmla="*/ 346385 w 410"/>
                <a:gd name="T59" fmla="*/ 310194 h 515"/>
                <a:gd name="T60" fmla="*/ 356281 w 410"/>
                <a:gd name="T61" fmla="*/ 332656 h 515"/>
                <a:gd name="T62" fmla="*/ 324392 w 410"/>
                <a:gd name="T63" fmla="*/ 360467 h 515"/>
                <a:gd name="T64" fmla="*/ 333189 w 410"/>
                <a:gd name="T65" fmla="*/ 371163 h 515"/>
                <a:gd name="T66" fmla="*/ 302399 w 410"/>
                <a:gd name="T67" fmla="*/ 387208 h 515"/>
                <a:gd name="T68" fmla="*/ 306798 w 410"/>
                <a:gd name="T69" fmla="*/ 407531 h 515"/>
                <a:gd name="T70" fmla="*/ 296901 w 410"/>
                <a:gd name="T71" fmla="*/ 418227 h 515"/>
                <a:gd name="T72" fmla="*/ 258414 w 410"/>
                <a:gd name="T73" fmla="*/ 418227 h 515"/>
                <a:gd name="T74" fmla="*/ 236421 w 410"/>
                <a:gd name="T75" fmla="*/ 436411 h 515"/>
                <a:gd name="T76" fmla="*/ 233122 w 410"/>
                <a:gd name="T77" fmla="*/ 443899 h 515"/>
                <a:gd name="T78" fmla="*/ 251816 w 410"/>
                <a:gd name="T79" fmla="*/ 456734 h 515"/>
                <a:gd name="T80" fmla="*/ 230923 w 410"/>
                <a:gd name="T81" fmla="*/ 488823 h 515"/>
                <a:gd name="T82" fmla="*/ 203432 w 410"/>
                <a:gd name="T83" fmla="*/ 523051 h 515"/>
                <a:gd name="T84" fmla="*/ 190237 w 410"/>
                <a:gd name="T85" fmla="*/ 518773 h 515"/>
                <a:gd name="T86" fmla="*/ 163845 w 410"/>
                <a:gd name="T87" fmla="*/ 549792 h 515"/>
                <a:gd name="T88" fmla="*/ 130856 w 410"/>
                <a:gd name="T89" fmla="*/ 481336 h 515"/>
                <a:gd name="T90" fmla="*/ 101166 w 410"/>
                <a:gd name="T91" fmla="*/ 443899 h 515"/>
                <a:gd name="T92" fmla="*/ 82473 w 410"/>
                <a:gd name="T93" fmla="*/ 446038 h 515"/>
                <a:gd name="T94" fmla="*/ 69277 w 410"/>
                <a:gd name="T95" fmla="*/ 436411 h 515"/>
                <a:gd name="T96" fmla="*/ 0 w 410"/>
                <a:gd name="T97" fmla="*/ 420367 h 51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10" h="515">
                  <a:moveTo>
                    <a:pt x="0" y="393"/>
                  </a:moveTo>
                  <a:lnTo>
                    <a:pt x="15" y="305"/>
                  </a:lnTo>
                  <a:lnTo>
                    <a:pt x="30" y="284"/>
                  </a:lnTo>
                  <a:lnTo>
                    <a:pt x="36" y="259"/>
                  </a:lnTo>
                  <a:lnTo>
                    <a:pt x="52" y="222"/>
                  </a:lnTo>
                  <a:lnTo>
                    <a:pt x="43" y="208"/>
                  </a:lnTo>
                  <a:lnTo>
                    <a:pt x="45" y="176"/>
                  </a:lnTo>
                  <a:lnTo>
                    <a:pt x="87" y="128"/>
                  </a:lnTo>
                  <a:lnTo>
                    <a:pt x="86" y="97"/>
                  </a:lnTo>
                  <a:lnTo>
                    <a:pt x="111" y="50"/>
                  </a:lnTo>
                  <a:lnTo>
                    <a:pt x="139" y="58"/>
                  </a:lnTo>
                  <a:lnTo>
                    <a:pt x="192" y="19"/>
                  </a:lnTo>
                  <a:lnTo>
                    <a:pt x="202" y="0"/>
                  </a:lnTo>
                  <a:lnTo>
                    <a:pt x="235" y="4"/>
                  </a:lnTo>
                  <a:lnTo>
                    <a:pt x="251" y="48"/>
                  </a:lnTo>
                  <a:lnTo>
                    <a:pt x="265" y="78"/>
                  </a:lnTo>
                  <a:lnTo>
                    <a:pt x="300" y="78"/>
                  </a:lnTo>
                  <a:lnTo>
                    <a:pt x="319" y="50"/>
                  </a:lnTo>
                  <a:lnTo>
                    <a:pt x="352" y="82"/>
                  </a:lnTo>
                  <a:lnTo>
                    <a:pt x="409" y="63"/>
                  </a:lnTo>
                  <a:lnTo>
                    <a:pt x="374" y="145"/>
                  </a:lnTo>
                  <a:lnTo>
                    <a:pt x="352" y="135"/>
                  </a:lnTo>
                  <a:lnTo>
                    <a:pt x="340" y="144"/>
                  </a:lnTo>
                  <a:lnTo>
                    <a:pt x="338" y="150"/>
                  </a:lnTo>
                  <a:lnTo>
                    <a:pt x="357" y="172"/>
                  </a:lnTo>
                  <a:lnTo>
                    <a:pt x="352" y="249"/>
                  </a:lnTo>
                  <a:lnTo>
                    <a:pt x="357" y="273"/>
                  </a:lnTo>
                  <a:lnTo>
                    <a:pt x="352" y="281"/>
                  </a:lnTo>
                  <a:lnTo>
                    <a:pt x="327" y="276"/>
                  </a:lnTo>
                  <a:lnTo>
                    <a:pt x="315" y="290"/>
                  </a:lnTo>
                  <a:lnTo>
                    <a:pt x="324" y="311"/>
                  </a:lnTo>
                  <a:lnTo>
                    <a:pt x="295" y="337"/>
                  </a:lnTo>
                  <a:lnTo>
                    <a:pt x="303" y="347"/>
                  </a:lnTo>
                  <a:lnTo>
                    <a:pt x="275" y="362"/>
                  </a:lnTo>
                  <a:lnTo>
                    <a:pt x="279" y="381"/>
                  </a:lnTo>
                  <a:lnTo>
                    <a:pt x="270" y="391"/>
                  </a:lnTo>
                  <a:lnTo>
                    <a:pt x="235" y="391"/>
                  </a:lnTo>
                  <a:lnTo>
                    <a:pt x="215" y="408"/>
                  </a:lnTo>
                  <a:lnTo>
                    <a:pt x="212" y="415"/>
                  </a:lnTo>
                  <a:lnTo>
                    <a:pt x="229" y="427"/>
                  </a:lnTo>
                  <a:lnTo>
                    <a:pt x="210" y="457"/>
                  </a:lnTo>
                  <a:lnTo>
                    <a:pt x="185" y="489"/>
                  </a:lnTo>
                  <a:lnTo>
                    <a:pt x="173" y="485"/>
                  </a:lnTo>
                  <a:lnTo>
                    <a:pt x="149" y="514"/>
                  </a:lnTo>
                  <a:lnTo>
                    <a:pt x="119" y="450"/>
                  </a:lnTo>
                  <a:lnTo>
                    <a:pt x="92" y="415"/>
                  </a:lnTo>
                  <a:lnTo>
                    <a:pt x="75" y="417"/>
                  </a:lnTo>
                  <a:lnTo>
                    <a:pt x="63" y="408"/>
                  </a:lnTo>
                  <a:lnTo>
                    <a:pt x="0" y="393"/>
                  </a:lnTo>
                </a:path>
              </a:pathLst>
            </a:custGeom>
            <a:grp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34" name="Freeform 35"/>
            <p:cNvSpPr/>
            <p:nvPr/>
          </p:nvSpPr>
          <p:spPr bwMode="auto">
            <a:xfrm>
              <a:off x="4537123" y="4254372"/>
              <a:ext cx="367560" cy="420702"/>
            </a:xfrm>
            <a:custGeom>
              <a:avLst/>
              <a:gdLst>
                <a:gd name="T0" fmla="*/ 285789 w 361"/>
                <a:gd name="T1" fmla="*/ 429815 h 420"/>
                <a:gd name="T2" fmla="*/ 224470 w 361"/>
                <a:gd name="T3" fmla="*/ 451360 h 420"/>
                <a:gd name="T4" fmla="*/ 188336 w 361"/>
                <a:gd name="T5" fmla="*/ 415811 h 420"/>
                <a:gd name="T6" fmla="*/ 166437 w 361"/>
                <a:gd name="T7" fmla="*/ 445974 h 420"/>
                <a:gd name="T8" fmla="*/ 129207 w 361"/>
                <a:gd name="T9" fmla="*/ 445974 h 420"/>
                <a:gd name="T10" fmla="*/ 113878 w 361"/>
                <a:gd name="T11" fmla="*/ 413657 h 420"/>
                <a:gd name="T12" fmla="*/ 96358 w 361"/>
                <a:gd name="T13" fmla="*/ 366259 h 420"/>
                <a:gd name="T14" fmla="*/ 60224 w 361"/>
                <a:gd name="T15" fmla="*/ 361950 h 420"/>
                <a:gd name="T16" fmla="*/ 24090 w 361"/>
                <a:gd name="T17" fmla="*/ 293007 h 420"/>
                <a:gd name="T18" fmla="*/ 0 w 361"/>
                <a:gd name="T19" fmla="*/ 259613 h 420"/>
                <a:gd name="T20" fmla="*/ 16425 w 361"/>
                <a:gd name="T21" fmla="*/ 243454 h 420"/>
                <a:gd name="T22" fmla="*/ 24090 w 361"/>
                <a:gd name="T23" fmla="*/ 235914 h 420"/>
                <a:gd name="T24" fmla="*/ 62414 w 361"/>
                <a:gd name="T25" fmla="*/ 180975 h 420"/>
                <a:gd name="T26" fmla="*/ 60224 w 361"/>
                <a:gd name="T27" fmla="*/ 135731 h 420"/>
                <a:gd name="T28" fmla="*/ 74458 w 361"/>
                <a:gd name="T29" fmla="*/ 116341 h 420"/>
                <a:gd name="T30" fmla="*/ 102928 w 361"/>
                <a:gd name="T31" fmla="*/ 112032 h 420"/>
                <a:gd name="T32" fmla="*/ 113878 w 361"/>
                <a:gd name="T33" fmla="*/ 99105 h 420"/>
                <a:gd name="T34" fmla="*/ 102928 w 361"/>
                <a:gd name="T35" fmla="*/ 78638 h 420"/>
                <a:gd name="T36" fmla="*/ 116068 w 361"/>
                <a:gd name="T37" fmla="*/ 54939 h 420"/>
                <a:gd name="T38" fmla="*/ 116068 w 361"/>
                <a:gd name="T39" fmla="*/ 15081 h 420"/>
                <a:gd name="T40" fmla="*/ 140157 w 361"/>
                <a:gd name="T41" fmla="*/ 4309 h 420"/>
                <a:gd name="T42" fmla="*/ 175196 w 361"/>
                <a:gd name="T43" fmla="*/ 25854 h 420"/>
                <a:gd name="T44" fmla="*/ 224470 w 361"/>
                <a:gd name="T45" fmla="*/ 33394 h 420"/>
                <a:gd name="T46" fmla="*/ 251845 w 361"/>
                <a:gd name="T47" fmla="*/ 0 h 420"/>
                <a:gd name="T48" fmla="*/ 291264 w 361"/>
                <a:gd name="T49" fmla="*/ 30162 h 420"/>
                <a:gd name="T50" fmla="*/ 273744 w 361"/>
                <a:gd name="T51" fmla="*/ 39858 h 420"/>
                <a:gd name="T52" fmla="*/ 254035 w 361"/>
                <a:gd name="T53" fmla="*/ 68943 h 420"/>
                <a:gd name="T54" fmla="*/ 224470 w 361"/>
                <a:gd name="T55" fmla="*/ 78638 h 420"/>
                <a:gd name="T56" fmla="*/ 216806 w 361"/>
                <a:gd name="T57" fmla="*/ 85101 h 420"/>
                <a:gd name="T58" fmla="*/ 240895 w 361"/>
                <a:gd name="T59" fmla="*/ 101260 h 420"/>
                <a:gd name="T60" fmla="*/ 295644 w 361"/>
                <a:gd name="T61" fmla="*/ 78638 h 420"/>
                <a:gd name="T62" fmla="*/ 383242 w 361"/>
                <a:gd name="T63" fmla="*/ 113109 h 420"/>
                <a:gd name="T64" fmla="*/ 394192 w 361"/>
                <a:gd name="T65" fmla="*/ 187438 h 420"/>
                <a:gd name="T66" fmla="*/ 356963 w 361"/>
                <a:gd name="T67" fmla="*/ 187438 h 420"/>
                <a:gd name="T68" fmla="*/ 354773 w 361"/>
                <a:gd name="T69" fmla="*/ 208983 h 420"/>
                <a:gd name="T70" fmla="*/ 372292 w 361"/>
                <a:gd name="T71" fmla="*/ 241300 h 420"/>
                <a:gd name="T72" fmla="*/ 356963 w 361"/>
                <a:gd name="T73" fmla="*/ 259613 h 420"/>
                <a:gd name="T74" fmla="*/ 375577 w 361"/>
                <a:gd name="T75" fmla="*/ 286543 h 420"/>
                <a:gd name="T76" fmla="*/ 346013 w 361"/>
                <a:gd name="T77" fmla="*/ 323169 h 420"/>
                <a:gd name="T78" fmla="*/ 335063 w 361"/>
                <a:gd name="T79" fmla="*/ 305934 h 420"/>
                <a:gd name="T80" fmla="*/ 291264 w 361"/>
                <a:gd name="T81" fmla="*/ 413657 h 420"/>
                <a:gd name="T82" fmla="*/ 285789 w 361"/>
                <a:gd name="T83" fmla="*/ 429815 h 42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361" h="420">
                  <a:moveTo>
                    <a:pt x="261" y="399"/>
                  </a:moveTo>
                  <a:lnTo>
                    <a:pt x="205" y="419"/>
                  </a:lnTo>
                  <a:lnTo>
                    <a:pt x="172" y="386"/>
                  </a:lnTo>
                  <a:lnTo>
                    <a:pt x="152" y="414"/>
                  </a:lnTo>
                  <a:lnTo>
                    <a:pt x="118" y="414"/>
                  </a:lnTo>
                  <a:lnTo>
                    <a:pt x="104" y="384"/>
                  </a:lnTo>
                  <a:lnTo>
                    <a:pt x="88" y="340"/>
                  </a:lnTo>
                  <a:lnTo>
                    <a:pt x="55" y="336"/>
                  </a:lnTo>
                  <a:lnTo>
                    <a:pt x="22" y="272"/>
                  </a:lnTo>
                  <a:lnTo>
                    <a:pt x="0" y="241"/>
                  </a:lnTo>
                  <a:lnTo>
                    <a:pt x="15" y="226"/>
                  </a:lnTo>
                  <a:lnTo>
                    <a:pt x="22" y="219"/>
                  </a:lnTo>
                  <a:lnTo>
                    <a:pt x="57" y="168"/>
                  </a:lnTo>
                  <a:lnTo>
                    <a:pt x="55" y="126"/>
                  </a:lnTo>
                  <a:lnTo>
                    <a:pt x="68" y="108"/>
                  </a:lnTo>
                  <a:lnTo>
                    <a:pt x="94" y="104"/>
                  </a:lnTo>
                  <a:lnTo>
                    <a:pt x="104" y="92"/>
                  </a:lnTo>
                  <a:lnTo>
                    <a:pt x="94" y="73"/>
                  </a:lnTo>
                  <a:lnTo>
                    <a:pt x="106" y="51"/>
                  </a:lnTo>
                  <a:lnTo>
                    <a:pt x="106" y="14"/>
                  </a:lnTo>
                  <a:lnTo>
                    <a:pt x="128" y="4"/>
                  </a:lnTo>
                  <a:lnTo>
                    <a:pt x="160" y="24"/>
                  </a:lnTo>
                  <a:lnTo>
                    <a:pt x="205" y="31"/>
                  </a:lnTo>
                  <a:lnTo>
                    <a:pt x="230" y="0"/>
                  </a:lnTo>
                  <a:lnTo>
                    <a:pt x="266" y="28"/>
                  </a:lnTo>
                  <a:lnTo>
                    <a:pt x="250" y="37"/>
                  </a:lnTo>
                  <a:lnTo>
                    <a:pt x="232" y="64"/>
                  </a:lnTo>
                  <a:lnTo>
                    <a:pt x="205" y="73"/>
                  </a:lnTo>
                  <a:lnTo>
                    <a:pt x="198" y="79"/>
                  </a:lnTo>
                  <a:lnTo>
                    <a:pt x="220" y="94"/>
                  </a:lnTo>
                  <a:lnTo>
                    <a:pt x="270" y="73"/>
                  </a:lnTo>
                  <a:lnTo>
                    <a:pt x="350" y="105"/>
                  </a:lnTo>
                  <a:lnTo>
                    <a:pt x="360" y="174"/>
                  </a:lnTo>
                  <a:lnTo>
                    <a:pt x="326" y="174"/>
                  </a:lnTo>
                  <a:lnTo>
                    <a:pt x="324" y="194"/>
                  </a:lnTo>
                  <a:lnTo>
                    <a:pt x="340" y="224"/>
                  </a:lnTo>
                  <a:lnTo>
                    <a:pt x="326" y="241"/>
                  </a:lnTo>
                  <a:lnTo>
                    <a:pt x="343" y="266"/>
                  </a:lnTo>
                  <a:lnTo>
                    <a:pt x="316" y="300"/>
                  </a:lnTo>
                  <a:lnTo>
                    <a:pt x="306" y="284"/>
                  </a:lnTo>
                  <a:lnTo>
                    <a:pt x="266" y="384"/>
                  </a:lnTo>
                  <a:lnTo>
                    <a:pt x="261" y="399"/>
                  </a:lnTo>
                </a:path>
              </a:pathLst>
            </a:custGeom>
            <a:grp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35" name="Freeform 36"/>
            <p:cNvSpPr/>
            <p:nvPr/>
          </p:nvSpPr>
          <p:spPr bwMode="auto">
            <a:xfrm>
              <a:off x="4867781" y="4931923"/>
              <a:ext cx="156472" cy="309991"/>
            </a:xfrm>
            <a:custGeom>
              <a:avLst/>
              <a:gdLst>
                <a:gd name="T0" fmla="*/ 0 w 152"/>
                <a:gd name="T1" fmla="*/ 160829 h 313"/>
                <a:gd name="T2" fmla="*/ 0 w 152"/>
                <a:gd name="T3" fmla="*/ 213019 h 313"/>
                <a:gd name="T4" fmla="*/ 11071 w 152"/>
                <a:gd name="T5" fmla="*/ 268404 h 313"/>
                <a:gd name="T6" fmla="*/ 44283 w 152"/>
                <a:gd name="T7" fmla="*/ 288641 h 313"/>
                <a:gd name="T8" fmla="*/ 65317 w 152"/>
                <a:gd name="T9" fmla="*/ 332310 h 313"/>
                <a:gd name="T10" fmla="*/ 77495 w 152"/>
                <a:gd name="T11" fmla="*/ 268404 h 313"/>
                <a:gd name="T12" fmla="*/ 109600 w 152"/>
                <a:gd name="T13" fmla="*/ 231126 h 313"/>
                <a:gd name="T14" fmla="*/ 167168 w 152"/>
                <a:gd name="T15" fmla="*/ 69231 h 313"/>
                <a:gd name="T16" fmla="*/ 167168 w 152"/>
                <a:gd name="T17" fmla="*/ 17042 h 313"/>
                <a:gd name="T18" fmla="*/ 137277 w 152"/>
                <a:gd name="T19" fmla="*/ 0 h 313"/>
                <a:gd name="T20" fmla="*/ 83030 w 152"/>
                <a:gd name="T21" fmla="*/ 22367 h 313"/>
                <a:gd name="T22" fmla="*/ 0 w 152"/>
                <a:gd name="T23" fmla="*/ 160829 h 3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52" h="313">
                  <a:moveTo>
                    <a:pt x="0" y="151"/>
                  </a:moveTo>
                  <a:lnTo>
                    <a:pt x="0" y="200"/>
                  </a:lnTo>
                  <a:lnTo>
                    <a:pt x="10" y="252"/>
                  </a:lnTo>
                  <a:lnTo>
                    <a:pt x="40" y="271"/>
                  </a:lnTo>
                  <a:lnTo>
                    <a:pt x="59" y="312"/>
                  </a:lnTo>
                  <a:lnTo>
                    <a:pt x="70" y="252"/>
                  </a:lnTo>
                  <a:lnTo>
                    <a:pt x="99" y="217"/>
                  </a:lnTo>
                  <a:lnTo>
                    <a:pt x="151" y="65"/>
                  </a:lnTo>
                  <a:lnTo>
                    <a:pt x="151" y="16"/>
                  </a:lnTo>
                  <a:lnTo>
                    <a:pt x="124" y="0"/>
                  </a:lnTo>
                  <a:lnTo>
                    <a:pt x="75" y="21"/>
                  </a:lnTo>
                  <a:lnTo>
                    <a:pt x="0" y="151"/>
                  </a:lnTo>
                </a:path>
              </a:pathLst>
            </a:custGeom>
            <a:grp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36" name="Freeform 37"/>
            <p:cNvSpPr/>
            <p:nvPr/>
          </p:nvSpPr>
          <p:spPr bwMode="auto">
            <a:xfrm>
              <a:off x="4163658" y="3551725"/>
              <a:ext cx="643600" cy="416274"/>
            </a:xfrm>
            <a:custGeom>
              <a:avLst/>
              <a:gdLst>
                <a:gd name="T0" fmla="*/ 152955 w 629"/>
                <a:gd name="T1" fmla="*/ 431610 h 418"/>
                <a:gd name="T2" fmla="*/ 158457 w 629"/>
                <a:gd name="T3" fmla="*/ 406977 h 418"/>
                <a:gd name="T4" fmla="*/ 182666 w 629"/>
                <a:gd name="T5" fmla="*/ 399480 h 418"/>
                <a:gd name="T6" fmla="*/ 226682 w 629"/>
                <a:gd name="T7" fmla="*/ 431610 h 418"/>
                <a:gd name="T8" fmla="*/ 240987 w 629"/>
                <a:gd name="T9" fmla="*/ 431610 h 418"/>
                <a:gd name="T10" fmla="*/ 283903 w 629"/>
                <a:gd name="T11" fmla="*/ 429468 h 418"/>
                <a:gd name="T12" fmla="*/ 307011 w 629"/>
                <a:gd name="T13" fmla="*/ 411261 h 418"/>
                <a:gd name="T14" fmla="*/ 341123 w 629"/>
                <a:gd name="T15" fmla="*/ 436965 h 418"/>
                <a:gd name="T16" fmla="*/ 355428 w 629"/>
                <a:gd name="T17" fmla="*/ 413403 h 418"/>
                <a:gd name="T18" fmla="*/ 357629 w 629"/>
                <a:gd name="T19" fmla="*/ 402693 h 418"/>
                <a:gd name="T20" fmla="*/ 385139 w 629"/>
                <a:gd name="T21" fmla="*/ 385557 h 418"/>
                <a:gd name="T22" fmla="*/ 395043 w 629"/>
                <a:gd name="T23" fmla="*/ 350215 h 418"/>
                <a:gd name="T24" fmla="*/ 420352 w 629"/>
                <a:gd name="T25" fmla="*/ 344860 h 418"/>
                <a:gd name="T26" fmla="*/ 499580 w 629"/>
                <a:gd name="T27" fmla="*/ 222767 h 418"/>
                <a:gd name="T28" fmla="*/ 484175 w 629"/>
                <a:gd name="T29" fmla="*/ 203489 h 418"/>
                <a:gd name="T30" fmla="*/ 499580 w 629"/>
                <a:gd name="T31" fmla="*/ 190637 h 418"/>
                <a:gd name="T32" fmla="*/ 517187 w 629"/>
                <a:gd name="T33" fmla="*/ 195992 h 418"/>
                <a:gd name="T34" fmla="*/ 540295 w 629"/>
                <a:gd name="T35" fmla="*/ 184211 h 418"/>
                <a:gd name="T36" fmla="*/ 553500 w 629"/>
                <a:gd name="T37" fmla="*/ 154223 h 418"/>
                <a:gd name="T38" fmla="*/ 616223 w 629"/>
                <a:gd name="T39" fmla="*/ 100673 h 418"/>
                <a:gd name="T40" fmla="*/ 664640 w 629"/>
                <a:gd name="T41" fmla="*/ 83537 h 418"/>
                <a:gd name="T42" fmla="*/ 691050 w 629"/>
                <a:gd name="T43" fmla="*/ 63189 h 418"/>
                <a:gd name="T44" fmla="*/ 683347 w 629"/>
                <a:gd name="T45" fmla="*/ 19278 h 418"/>
                <a:gd name="T46" fmla="*/ 651435 w 629"/>
                <a:gd name="T47" fmla="*/ 16065 h 418"/>
                <a:gd name="T48" fmla="*/ 574407 w 629"/>
                <a:gd name="T49" fmla="*/ 23562 h 418"/>
                <a:gd name="T50" fmla="*/ 523789 w 629"/>
                <a:gd name="T51" fmla="*/ 0 h 418"/>
                <a:gd name="T52" fmla="*/ 494078 w 629"/>
                <a:gd name="T53" fmla="*/ 4284 h 418"/>
                <a:gd name="T54" fmla="*/ 415950 w 629"/>
                <a:gd name="T55" fmla="*/ 100673 h 418"/>
                <a:gd name="T56" fmla="*/ 395043 w 629"/>
                <a:gd name="T57" fmla="*/ 111383 h 418"/>
                <a:gd name="T58" fmla="*/ 343324 w 629"/>
                <a:gd name="T59" fmla="*/ 92105 h 418"/>
                <a:gd name="T60" fmla="*/ 341123 w 629"/>
                <a:gd name="T61" fmla="*/ 67473 h 418"/>
                <a:gd name="T62" fmla="*/ 330119 w 629"/>
                <a:gd name="T63" fmla="*/ 26775 h 418"/>
                <a:gd name="T64" fmla="*/ 301509 w 629"/>
                <a:gd name="T65" fmla="*/ 9639 h 418"/>
                <a:gd name="T66" fmla="*/ 258593 w 629"/>
                <a:gd name="T67" fmla="*/ 21420 h 418"/>
                <a:gd name="T68" fmla="*/ 229983 w 629"/>
                <a:gd name="T69" fmla="*/ 2142 h 418"/>
                <a:gd name="T70" fmla="*/ 188168 w 629"/>
                <a:gd name="T71" fmla="*/ 52479 h 418"/>
                <a:gd name="T72" fmla="*/ 144152 w 629"/>
                <a:gd name="T73" fmla="*/ 63189 h 418"/>
                <a:gd name="T74" fmla="*/ 82530 w 629"/>
                <a:gd name="T75" fmla="*/ 114596 h 418"/>
                <a:gd name="T76" fmla="*/ 17606 w 629"/>
                <a:gd name="T77" fmla="*/ 231334 h 418"/>
                <a:gd name="T78" fmla="*/ 35213 w 629"/>
                <a:gd name="T79" fmla="*/ 261322 h 418"/>
                <a:gd name="T80" fmla="*/ 30811 w 629"/>
                <a:gd name="T81" fmla="*/ 274174 h 418"/>
                <a:gd name="T82" fmla="*/ 30811 w 629"/>
                <a:gd name="T83" fmla="*/ 288097 h 418"/>
                <a:gd name="T84" fmla="*/ 39614 w 629"/>
                <a:gd name="T85" fmla="*/ 299878 h 418"/>
                <a:gd name="T86" fmla="*/ 60522 w 629"/>
                <a:gd name="T87" fmla="*/ 288097 h 418"/>
                <a:gd name="T88" fmla="*/ 96835 w 629"/>
                <a:gd name="T89" fmla="*/ 279529 h 418"/>
                <a:gd name="T90" fmla="*/ 0 w 629"/>
                <a:gd name="T91" fmla="*/ 380202 h 418"/>
                <a:gd name="T92" fmla="*/ 0 w 629"/>
                <a:gd name="T93" fmla="*/ 406977 h 418"/>
                <a:gd name="T94" fmla="*/ 19807 w 629"/>
                <a:gd name="T95" fmla="*/ 411261 h 418"/>
                <a:gd name="T96" fmla="*/ 64923 w 629"/>
                <a:gd name="T97" fmla="*/ 446604 h 418"/>
                <a:gd name="T98" fmla="*/ 133148 w 629"/>
                <a:gd name="T99" fmla="*/ 436965 h 418"/>
                <a:gd name="T100" fmla="*/ 152955 w 629"/>
                <a:gd name="T101" fmla="*/ 431610 h 41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29" h="418">
                  <a:moveTo>
                    <a:pt x="139" y="403"/>
                  </a:moveTo>
                  <a:lnTo>
                    <a:pt x="144" y="380"/>
                  </a:lnTo>
                  <a:lnTo>
                    <a:pt x="166" y="373"/>
                  </a:lnTo>
                  <a:lnTo>
                    <a:pt x="206" y="403"/>
                  </a:lnTo>
                  <a:lnTo>
                    <a:pt x="219" y="403"/>
                  </a:lnTo>
                  <a:lnTo>
                    <a:pt x="258" y="401"/>
                  </a:lnTo>
                  <a:lnTo>
                    <a:pt x="279" y="384"/>
                  </a:lnTo>
                  <a:lnTo>
                    <a:pt x="310" y="408"/>
                  </a:lnTo>
                  <a:lnTo>
                    <a:pt x="323" y="386"/>
                  </a:lnTo>
                  <a:lnTo>
                    <a:pt x="325" y="376"/>
                  </a:lnTo>
                  <a:lnTo>
                    <a:pt x="350" y="360"/>
                  </a:lnTo>
                  <a:lnTo>
                    <a:pt x="359" y="327"/>
                  </a:lnTo>
                  <a:lnTo>
                    <a:pt x="382" y="322"/>
                  </a:lnTo>
                  <a:lnTo>
                    <a:pt x="454" y="208"/>
                  </a:lnTo>
                  <a:lnTo>
                    <a:pt x="440" y="190"/>
                  </a:lnTo>
                  <a:lnTo>
                    <a:pt x="454" y="178"/>
                  </a:lnTo>
                  <a:lnTo>
                    <a:pt x="470" y="183"/>
                  </a:lnTo>
                  <a:lnTo>
                    <a:pt x="491" y="172"/>
                  </a:lnTo>
                  <a:lnTo>
                    <a:pt x="503" y="144"/>
                  </a:lnTo>
                  <a:lnTo>
                    <a:pt x="560" y="94"/>
                  </a:lnTo>
                  <a:lnTo>
                    <a:pt x="604" y="78"/>
                  </a:lnTo>
                  <a:lnTo>
                    <a:pt x="628" y="59"/>
                  </a:lnTo>
                  <a:lnTo>
                    <a:pt x="621" y="18"/>
                  </a:lnTo>
                  <a:lnTo>
                    <a:pt x="592" y="15"/>
                  </a:lnTo>
                  <a:lnTo>
                    <a:pt x="522" y="22"/>
                  </a:lnTo>
                  <a:lnTo>
                    <a:pt x="476" y="0"/>
                  </a:lnTo>
                  <a:lnTo>
                    <a:pt x="449" y="4"/>
                  </a:lnTo>
                  <a:lnTo>
                    <a:pt x="378" y="94"/>
                  </a:lnTo>
                  <a:lnTo>
                    <a:pt x="359" y="104"/>
                  </a:lnTo>
                  <a:lnTo>
                    <a:pt x="312" y="86"/>
                  </a:lnTo>
                  <a:lnTo>
                    <a:pt x="310" y="63"/>
                  </a:lnTo>
                  <a:lnTo>
                    <a:pt x="300" y="25"/>
                  </a:lnTo>
                  <a:lnTo>
                    <a:pt x="274" y="9"/>
                  </a:lnTo>
                  <a:lnTo>
                    <a:pt x="235" y="20"/>
                  </a:lnTo>
                  <a:lnTo>
                    <a:pt x="209" y="2"/>
                  </a:lnTo>
                  <a:lnTo>
                    <a:pt x="171" y="49"/>
                  </a:lnTo>
                  <a:lnTo>
                    <a:pt x="131" y="59"/>
                  </a:lnTo>
                  <a:lnTo>
                    <a:pt x="75" y="107"/>
                  </a:lnTo>
                  <a:lnTo>
                    <a:pt x="16" y="216"/>
                  </a:lnTo>
                  <a:lnTo>
                    <a:pt x="32" y="244"/>
                  </a:lnTo>
                  <a:lnTo>
                    <a:pt x="28" y="256"/>
                  </a:lnTo>
                  <a:lnTo>
                    <a:pt x="28" y="269"/>
                  </a:lnTo>
                  <a:lnTo>
                    <a:pt x="36" y="280"/>
                  </a:lnTo>
                  <a:lnTo>
                    <a:pt x="55" y="269"/>
                  </a:lnTo>
                  <a:lnTo>
                    <a:pt x="88" y="261"/>
                  </a:lnTo>
                  <a:lnTo>
                    <a:pt x="0" y="355"/>
                  </a:lnTo>
                  <a:lnTo>
                    <a:pt x="0" y="380"/>
                  </a:lnTo>
                  <a:lnTo>
                    <a:pt x="18" y="384"/>
                  </a:lnTo>
                  <a:lnTo>
                    <a:pt x="59" y="417"/>
                  </a:lnTo>
                  <a:lnTo>
                    <a:pt x="121" y="408"/>
                  </a:lnTo>
                  <a:lnTo>
                    <a:pt x="139" y="403"/>
                  </a:lnTo>
                </a:path>
              </a:pathLst>
            </a:custGeom>
            <a:grp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37" name="Freeform 38"/>
            <p:cNvSpPr>
              <a:spLocks noChangeAspect="1"/>
            </p:cNvSpPr>
            <p:nvPr/>
          </p:nvSpPr>
          <p:spPr bwMode="auto">
            <a:xfrm>
              <a:off x="3263207" y="4272085"/>
              <a:ext cx="506320" cy="454653"/>
            </a:xfrm>
            <a:custGeom>
              <a:avLst/>
              <a:gdLst>
                <a:gd name="T0" fmla="*/ 134200 w 353"/>
                <a:gd name="T1" fmla="*/ 454872 h 330"/>
                <a:gd name="T2" fmla="*/ 180476 w 353"/>
                <a:gd name="T3" fmla="*/ 422275 h 330"/>
                <a:gd name="T4" fmla="*/ 240635 w 353"/>
                <a:gd name="T5" fmla="*/ 374862 h 330"/>
                <a:gd name="T6" fmla="*/ 331644 w 353"/>
                <a:gd name="T7" fmla="*/ 386715 h 330"/>
                <a:gd name="T8" fmla="*/ 337814 w 353"/>
                <a:gd name="T9" fmla="*/ 422275 h 330"/>
                <a:gd name="T10" fmla="*/ 456589 w 353"/>
                <a:gd name="T11" fmla="*/ 468207 h 330"/>
                <a:gd name="T12" fmla="*/ 393345 w 353"/>
                <a:gd name="T13" fmla="*/ 308187 h 330"/>
                <a:gd name="T14" fmla="*/ 364037 w 353"/>
                <a:gd name="T15" fmla="*/ 250402 h 330"/>
                <a:gd name="T16" fmla="*/ 368665 w 353"/>
                <a:gd name="T17" fmla="*/ 201507 h 330"/>
                <a:gd name="T18" fmla="*/ 453504 w 353"/>
                <a:gd name="T19" fmla="*/ 191135 h 330"/>
                <a:gd name="T20" fmla="*/ 518290 w 353"/>
                <a:gd name="T21" fmla="*/ 151130 h 330"/>
                <a:gd name="T22" fmla="*/ 544513 w 353"/>
                <a:gd name="T23" fmla="*/ 134832 h 330"/>
                <a:gd name="T24" fmla="*/ 530630 w 353"/>
                <a:gd name="T25" fmla="*/ 77047 h 330"/>
                <a:gd name="T26" fmla="*/ 465844 w 353"/>
                <a:gd name="T27" fmla="*/ 35560 h 330"/>
                <a:gd name="T28" fmla="*/ 401058 w 353"/>
                <a:gd name="T29" fmla="*/ 22225 h 330"/>
                <a:gd name="T30" fmla="*/ 331644 w 353"/>
                <a:gd name="T31" fmla="*/ 0 h 330"/>
                <a:gd name="T32" fmla="*/ 340899 w 353"/>
                <a:gd name="T33" fmla="*/ 45932 h 330"/>
                <a:gd name="T34" fmla="*/ 342442 w 353"/>
                <a:gd name="T35" fmla="*/ 71120 h 330"/>
                <a:gd name="T36" fmla="*/ 314676 w 353"/>
                <a:gd name="T37" fmla="*/ 97790 h 330"/>
                <a:gd name="T38" fmla="*/ 300793 w 353"/>
                <a:gd name="T39" fmla="*/ 139277 h 330"/>
                <a:gd name="T40" fmla="*/ 282283 w 353"/>
                <a:gd name="T41" fmla="*/ 170392 h 330"/>
                <a:gd name="T42" fmla="*/ 236007 w 353"/>
                <a:gd name="T43" fmla="*/ 173355 h 330"/>
                <a:gd name="T44" fmla="*/ 231379 w 353"/>
                <a:gd name="T45" fmla="*/ 204470 h 330"/>
                <a:gd name="T46" fmla="*/ 203614 w 353"/>
                <a:gd name="T47" fmla="*/ 254847 h 330"/>
                <a:gd name="T48" fmla="*/ 165051 w 353"/>
                <a:gd name="T49" fmla="*/ 263737 h 330"/>
                <a:gd name="T50" fmla="*/ 155796 w 353"/>
                <a:gd name="T51" fmla="*/ 226695 h 330"/>
                <a:gd name="T52" fmla="*/ 106435 w 353"/>
                <a:gd name="T53" fmla="*/ 248920 h 330"/>
                <a:gd name="T54" fmla="*/ 67871 w 353"/>
                <a:gd name="T55" fmla="*/ 217805 h 330"/>
                <a:gd name="T56" fmla="*/ 40106 w 353"/>
                <a:gd name="T57" fmla="*/ 241512 h 330"/>
                <a:gd name="T58" fmla="*/ 37021 w 353"/>
                <a:gd name="T59" fmla="*/ 285962 h 330"/>
                <a:gd name="T60" fmla="*/ 9255 w 353"/>
                <a:gd name="T61" fmla="*/ 308187 h 330"/>
                <a:gd name="T62" fmla="*/ 16968 w 353"/>
                <a:gd name="T63" fmla="*/ 339302 h 330"/>
                <a:gd name="T64" fmla="*/ 46276 w 353"/>
                <a:gd name="T65" fmla="*/ 360045 h 330"/>
                <a:gd name="T66" fmla="*/ 60159 w 353"/>
                <a:gd name="T67" fmla="*/ 397087 h 330"/>
                <a:gd name="T68" fmla="*/ 97179 w 353"/>
                <a:gd name="T69" fmla="*/ 404495 h 330"/>
                <a:gd name="T70" fmla="*/ 118775 w 353"/>
                <a:gd name="T71" fmla="*/ 441537 h 3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3" h="330">
                  <a:moveTo>
                    <a:pt x="72" y="310"/>
                  </a:moveTo>
                  <a:lnTo>
                    <a:pt x="87" y="307"/>
                  </a:lnTo>
                  <a:lnTo>
                    <a:pt x="95" y="318"/>
                  </a:lnTo>
                  <a:lnTo>
                    <a:pt x="117" y="285"/>
                  </a:lnTo>
                  <a:lnTo>
                    <a:pt x="144" y="286"/>
                  </a:lnTo>
                  <a:lnTo>
                    <a:pt x="156" y="253"/>
                  </a:lnTo>
                  <a:lnTo>
                    <a:pt x="182" y="267"/>
                  </a:lnTo>
                  <a:lnTo>
                    <a:pt x="215" y="261"/>
                  </a:lnTo>
                  <a:lnTo>
                    <a:pt x="221" y="274"/>
                  </a:lnTo>
                  <a:lnTo>
                    <a:pt x="219" y="285"/>
                  </a:lnTo>
                  <a:lnTo>
                    <a:pt x="269" y="330"/>
                  </a:lnTo>
                  <a:lnTo>
                    <a:pt x="296" y="316"/>
                  </a:lnTo>
                  <a:lnTo>
                    <a:pt x="293" y="256"/>
                  </a:lnTo>
                  <a:lnTo>
                    <a:pt x="255" y="208"/>
                  </a:lnTo>
                  <a:lnTo>
                    <a:pt x="233" y="198"/>
                  </a:lnTo>
                  <a:lnTo>
                    <a:pt x="236" y="169"/>
                  </a:lnTo>
                  <a:lnTo>
                    <a:pt x="221" y="150"/>
                  </a:lnTo>
                  <a:lnTo>
                    <a:pt x="239" y="136"/>
                  </a:lnTo>
                  <a:lnTo>
                    <a:pt x="272" y="133"/>
                  </a:lnTo>
                  <a:lnTo>
                    <a:pt x="294" y="129"/>
                  </a:lnTo>
                  <a:lnTo>
                    <a:pt x="320" y="109"/>
                  </a:lnTo>
                  <a:lnTo>
                    <a:pt x="336" y="102"/>
                  </a:lnTo>
                  <a:lnTo>
                    <a:pt x="345" y="109"/>
                  </a:lnTo>
                  <a:lnTo>
                    <a:pt x="353" y="91"/>
                  </a:lnTo>
                  <a:lnTo>
                    <a:pt x="344" y="63"/>
                  </a:lnTo>
                  <a:lnTo>
                    <a:pt x="344" y="52"/>
                  </a:lnTo>
                  <a:lnTo>
                    <a:pt x="321" y="27"/>
                  </a:lnTo>
                  <a:lnTo>
                    <a:pt x="302" y="24"/>
                  </a:lnTo>
                  <a:lnTo>
                    <a:pt x="275" y="30"/>
                  </a:lnTo>
                  <a:lnTo>
                    <a:pt x="260" y="15"/>
                  </a:lnTo>
                  <a:lnTo>
                    <a:pt x="231" y="3"/>
                  </a:lnTo>
                  <a:lnTo>
                    <a:pt x="215" y="0"/>
                  </a:lnTo>
                  <a:lnTo>
                    <a:pt x="215" y="10"/>
                  </a:lnTo>
                  <a:lnTo>
                    <a:pt x="221" y="31"/>
                  </a:lnTo>
                  <a:lnTo>
                    <a:pt x="231" y="33"/>
                  </a:lnTo>
                  <a:lnTo>
                    <a:pt x="222" y="48"/>
                  </a:lnTo>
                  <a:lnTo>
                    <a:pt x="206" y="54"/>
                  </a:lnTo>
                  <a:lnTo>
                    <a:pt x="204" y="66"/>
                  </a:lnTo>
                  <a:lnTo>
                    <a:pt x="195" y="82"/>
                  </a:lnTo>
                  <a:lnTo>
                    <a:pt x="195" y="94"/>
                  </a:lnTo>
                  <a:lnTo>
                    <a:pt x="191" y="106"/>
                  </a:lnTo>
                  <a:lnTo>
                    <a:pt x="183" y="115"/>
                  </a:lnTo>
                  <a:lnTo>
                    <a:pt x="173" y="106"/>
                  </a:lnTo>
                  <a:lnTo>
                    <a:pt x="153" y="117"/>
                  </a:lnTo>
                  <a:lnTo>
                    <a:pt x="156" y="129"/>
                  </a:lnTo>
                  <a:lnTo>
                    <a:pt x="150" y="138"/>
                  </a:lnTo>
                  <a:lnTo>
                    <a:pt x="140" y="165"/>
                  </a:lnTo>
                  <a:lnTo>
                    <a:pt x="132" y="172"/>
                  </a:lnTo>
                  <a:lnTo>
                    <a:pt x="120" y="174"/>
                  </a:lnTo>
                  <a:lnTo>
                    <a:pt x="107" y="178"/>
                  </a:lnTo>
                  <a:lnTo>
                    <a:pt x="107" y="162"/>
                  </a:lnTo>
                  <a:lnTo>
                    <a:pt x="101" y="153"/>
                  </a:lnTo>
                  <a:lnTo>
                    <a:pt x="80" y="154"/>
                  </a:lnTo>
                  <a:lnTo>
                    <a:pt x="69" y="168"/>
                  </a:lnTo>
                  <a:lnTo>
                    <a:pt x="63" y="159"/>
                  </a:lnTo>
                  <a:lnTo>
                    <a:pt x="44" y="147"/>
                  </a:lnTo>
                  <a:lnTo>
                    <a:pt x="30" y="153"/>
                  </a:lnTo>
                  <a:lnTo>
                    <a:pt x="26" y="163"/>
                  </a:lnTo>
                  <a:lnTo>
                    <a:pt x="30" y="183"/>
                  </a:lnTo>
                  <a:lnTo>
                    <a:pt x="24" y="193"/>
                  </a:lnTo>
                  <a:lnTo>
                    <a:pt x="17" y="204"/>
                  </a:lnTo>
                  <a:lnTo>
                    <a:pt x="6" y="208"/>
                  </a:lnTo>
                  <a:lnTo>
                    <a:pt x="0" y="222"/>
                  </a:lnTo>
                  <a:lnTo>
                    <a:pt x="11" y="229"/>
                  </a:lnTo>
                  <a:lnTo>
                    <a:pt x="17" y="243"/>
                  </a:lnTo>
                  <a:lnTo>
                    <a:pt x="30" y="243"/>
                  </a:lnTo>
                  <a:lnTo>
                    <a:pt x="29" y="253"/>
                  </a:lnTo>
                  <a:lnTo>
                    <a:pt x="39" y="268"/>
                  </a:lnTo>
                  <a:lnTo>
                    <a:pt x="53" y="268"/>
                  </a:lnTo>
                  <a:lnTo>
                    <a:pt x="63" y="273"/>
                  </a:lnTo>
                  <a:lnTo>
                    <a:pt x="72" y="288"/>
                  </a:lnTo>
                  <a:lnTo>
                    <a:pt x="77" y="298"/>
                  </a:lnTo>
                  <a:lnTo>
                    <a:pt x="72" y="310"/>
                  </a:lnTo>
                  <a:close/>
                </a:path>
              </a:pathLst>
            </a:custGeom>
            <a:grp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grpSp>
      <p:grpSp>
        <p:nvGrpSpPr>
          <p:cNvPr id="38" name="组合 37"/>
          <p:cNvGrpSpPr/>
          <p:nvPr/>
        </p:nvGrpSpPr>
        <p:grpSpPr>
          <a:xfrm>
            <a:off x="6462458" y="2171080"/>
            <a:ext cx="5024463" cy="1156619"/>
            <a:chOff x="6462458" y="2171080"/>
            <a:chExt cx="5024463" cy="1156619"/>
          </a:xfrm>
        </p:grpSpPr>
        <p:sp>
          <p:nvSpPr>
            <p:cNvPr id="39" name="Freeform 10"/>
            <p:cNvSpPr/>
            <p:nvPr/>
          </p:nvSpPr>
          <p:spPr bwMode="auto">
            <a:xfrm>
              <a:off x="6462458" y="2493299"/>
              <a:ext cx="966478" cy="689431"/>
            </a:xfrm>
            <a:custGeom>
              <a:avLst/>
              <a:gdLst>
                <a:gd name="T0" fmla="*/ 242 w 406"/>
                <a:gd name="T1" fmla="*/ 29 h 292"/>
                <a:gd name="T2" fmla="*/ 229 w 406"/>
                <a:gd name="T3" fmla="*/ 42 h 292"/>
                <a:gd name="T4" fmla="*/ 191 w 406"/>
                <a:gd name="T5" fmla="*/ 15 h 292"/>
                <a:gd name="T6" fmla="*/ 179 w 406"/>
                <a:gd name="T7" fmla="*/ 10 h 292"/>
                <a:gd name="T8" fmla="*/ 144 w 406"/>
                <a:gd name="T9" fmla="*/ 2 h 292"/>
                <a:gd name="T10" fmla="*/ 115 w 406"/>
                <a:gd name="T11" fmla="*/ 6 h 292"/>
                <a:gd name="T12" fmla="*/ 99 w 406"/>
                <a:gd name="T13" fmla="*/ 10 h 292"/>
                <a:gd name="T14" fmla="*/ 72 w 406"/>
                <a:gd name="T15" fmla="*/ 14 h 292"/>
                <a:gd name="T16" fmla="*/ 42 w 406"/>
                <a:gd name="T17" fmla="*/ 21 h 292"/>
                <a:gd name="T18" fmla="*/ 50 w 406"/>
                <a:gd name="T19" fmla="*/ 45 h 292"/>
                <a:gd name="T20" fmla="*/ 63 w 406"/>
                <a:gd name="T21" fmla="*/ 65 h 292"/>
                <a:gd name="T22" fmla="*/ 53 w 406"/>
                <a:gd name="T23" fmla="*/ 90 h 292"/>
                <a:gd name="T24" fmla="*/ 56 w 406"/>
                <a:gd name="T25" fmla="*/ 103 h 292"/>
                <a:gd name="T26" fmla="*/ 30 w 406"/>
                <a:gd name="T27" fmla="*/ 105 h 292"/>
                <a:gd name="T28" fmla="*/ 10 w 406"/>
                <a:gd name="T29" fmla="*/ 121 h 292"/>
                <a:gd name="T30" fmla="*/ 2 w 406"/>
                <a:gd name="T31" fmla="*/ 137 h 292"/>
                <a:gd name="T32" fmla="*/ 6 w 406"/>
                <a:gd name="T33" fmla="*/ 169 h 292"/>
                <a:gd name="T34" fmla="*/ 9 w 406"/>
                <a:gd name="T35" fmla="*/ 197 h 292"/>
                <a:gd name="T36" fmla="*/ 39 w 406"/>
                <a:gd name="T37" fmla="*/ 209 h 292"/>
                <a:gd name="T38" fmla="*/ 51 w 406"/>
                <a:gd name="T39" fmla="*/ 218 h 292"/>
                <a:gd name="T40" fmla="*/ 64 w 406"/>
                <a:gd name="T41" fmla="*/ 229 h 292"/>
                <a:gd name="T42" fmla="*/ 94 w 406"/>
                <a:gd name="T43" fmla="*/ 242 h 292"/>
                <a:gd name="T44" fmla="*/ 136 w 406"/>
                <a:gd name="T45" fmla="*/ 251 h 292"/>
                <a:gd name="T46" fmla="*/ 159 w 406"/>
                <a:gd name="T47" fmla="*/ 256 h 292"/>
                <a:gd name="T48" fmla="*/ 171 w 406"/>
                <a:gd name="T49" fmla="*/ 269 h 292"/>
                <a:gd name="T50" fmla="*/ 175 w 406"/>
                <a:gd name="T51" fmla="*/ 278 h 292"/>
                <a:gd name="T52" fmla="*/ 184 w 406"/>
                <a:gd name="T53" fmla="*/ 289 h 292"/>
                <a:gd name="T54" fmla="*/ 196 w 406"/>
                <a:gd name="T55" fmla="*/ 285 h 292"/>
                <a:gd name="T56" fmla="*/ 211 w 406"/>
                <a:gd name="T57" fmla="*/ 280 h 292"/>
                <a:gd name="T58" fmla="*/ 223 w 406"/>
                <a:gd name="T59" fmla="*/ 277 h 292"/>
                <a:gd name="T60" fmla="*/ 227 w 406"/>
                <a:gd name="T61" fmla="*/ 261 h 292"/>
                <a:gd name="T62" fmla="*/ 243 w 406"/>
                <a:gd name="T63" fmla="*/ 235 h 292"/>
                <a:gd name="T64" fmla="*/ 240 w 406"/>
                <a:gd name="T65" fmla="*/ 211 h 292"/>
                <a:gd name="T66" fmla="*/ 247 w 406"/>
                <a:gd name="T67" fmla="*/ 203 h 292"/>
                <a:gd name="T68" fmla="*/ 279 w 406"/>
                <a:gd name="T69" fmla="*/ 214 h 292"/>
                <a:gd name="T70" fmla="*/ 285 w 406"/>
                <a:gd name="T71" fmla="*/ 231 h 292"/>
                <a:gd name="T72" fmla="*/ 300 w 406"/>
                <a:gd name="T73" fmla="*/ 249 h 292"/>
                <a:gd name="T74" fmla="*/ 326 w 406"/>
                <a:gd name="T75" fmla="*/ 259 h 292"/>
                <a:gd name="T76" fmla="*/ 333 w 406"/>
                <a:gd name="T77" fmla="*/ 261 h 292"/>
                <a:gd name="T78" fmla="*/ 351 w 406"/>
                <a:gd name="T79" fmla="*/ 254 h 292"/>
                <a:gd name="T80" fmla="*/ 362 w 406"/>
                <a:gd name="T81" fmla="*/ 237 h 292"/>
                <a:gd name="T82" fmla="*/ 347 w 406"/>
                <a:gd name="T83" fmla="*/ 229 h 292"/>
                <a:gd name="T84" fmla="*/ 368 w 406"/>
                <a:gd name="T85" fmla="*/ 204 h 292"/>
                <a:gd name="T86" fmla="*/ 376 w 406"/>
                <a:gd name="T87" fmla="*/ 175 h 292"/>
                <a:gd name="T88" fmla="*/ 403 w 406"/>
                <a:gd name="T89" fmla="*/ 145 h 292"/>
                <a:gd name="T90" fmla="*/ 401 w 406"/>
                <a:gd name="T91" fmla="*/ 128 h 292"/>
                <a:gd name="T92" fmla="*/ 383 w 406"/>
                <a:gd name="T93" fmla="*/ 85 h 292"/>
                <a:gd name="T94" fmla="*/ 369 w 406"/>
                <a:gd name="T95" fmla="*/ 80 h 292"/>
                <a:gd name="T96" fmla="*/ 337 w 406"/>
                <a:gd name="T97" fmla="*/ 50 h 292"/>
                <a:gd name="T98" fmla="*/ 329 w 406"/>
                <a:gd name="T99" fmla="*/ 53 h 292"/>
                <a:gd name="T100" fmla="*/ 308 w 406"/>
                <a:gd name="T101" fmla="*/ 39 h 292"/>
                <a:gd name="T102" fmla="*/ 282 w 406"/>
                <a:gd name="T103" fmla="*/ 26 h 292"/>
                <a:gd name="T104" fmla="*/ 273 w 406"/>
                <a:gd name="T105" fmla="*/ 27 h 292"/>
                <a:gd name="T106" fmla="*/ 243 w 406"/>
                <a:gd name="T107" fmla="*/ 15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06" h="292">
                  <a:moveTo>
                    <a:pt x="243" y="15"/>
                  </a:moveTo>
                  <a:cubicBezTo>
                    <a:pt x="239" y="18"/>
                    <a:pt x="239" y="18"/>
                    <a:pt x="239" y="18"/>
                  </a:cubicBezTo>
                  <a:cubicBezTo>
                    <a:pt x="239" y="20"/>
                    <a:pt x="240" y="23"/>
                    <a:pt x="241" y="29"/>
                  </a:cubicBezTo>
                  <a:cubicBezTo>
                    <a:pt x="241" y="29"/>
                    <a:pt x="241" y="29"/>
                    <a:pt x="241" y="29"/>
                  </a:cubicBezTo>
                  <a:cubicBezTo>
                    <a:pt x="242" y="29"/>
                    <a:pt x="242" y="29"/>
                    <a:pt x="242" y="29"/>
                  </a:cubicBezTo>
                  <a:cubicBezTo>
                    <a:pt x="241" y="29"/>
                    <a:pt x="241" y="29"/>
                    <a:pt x="241" y="29"/>
                  </a:cubicBezTo>
                  <a:cubicBezTo>
                    <a:pt x="237" y="39"/>
                    <a:pt x="237" y="39"/>
                    <a:pt x="237" y="39"/>
                  </a:cubicBezTo>
                  <a:cubicBezTo>
                    <a:pt x="231" y="42"/>
                    <a:pt x="231" y="42"/>
                    <a:pt x="231" y="42"/>
                  </a:cubicBezTo>
                  <a:cubicBezTo>
                    <a:pt x="230" y="42"/>
                    <a:pt x="230" y="42"/>
                    <a:pt x="230" y="42"/>
                  </a:cubicBezTo>
                  <a:cubicBezTo>
                    <a:pt x="229" y="42"/>
                    <a:pt x="229" y="42"/>
                    <a:pt x="229" y="42"/>
                  </a:cubicBezTo>
                  <a:cubicBezTo>
                    <a:pt x="219" y="37"/>
                    <a:pt x="219" y="37"/>
                    <a:pt x="219" y="37"/>
                  </a:cubicBezTo>
                  <a:cubicBezTo>
                    <a:pt x="218" y="37"/>
                    <a:pt x="218" y="37"/>
                    <a:pt x="218" y="37"/>
                  </a:cubicBezTo>
                  <a:cubicBezTo>
                    <a:pt x="218" y="37"/>
                    <a:pt x="218" y="37"/>
                    <a:pt x="218" y="37"/>
                  </a:cubicBezTo>
                  <a:cubicBezTo>
                    <a:pt x="199" y="19"/>
                    <a:pt x="199" y="19"/>
                    <a:pt x="199" y="19"/>
                  </a:cubicBezTo>
                  <a:cubicBezTo>
                    <a:pt x="191" y="15"/>
                    <a:pt x="191" y="15"/>
                    <a:pt x="191" y="15"/>
                  </a:cubicBezTo>
                  <a:cubicBezTo>
                    <a:pt x="179" y="10"/>
                    <a:pt x="179" y="10"/>
                    <a:pt x="179" y="10"/>
                  </a:cubicBezTo>
                  <a:cubicBezTo>
                    <a:pt x="179" y="10"/>
                    <a:pt x="179" y="10"/>
                    <a:pt x="179" y="10"/>
                  </a:cubicBezTo>
                  <a:cubicBezTo>
                    <a:pt x="179" y="10"/>
                    <a:pt x="179" y="10"/>
                    <a:pt x="179" y="10"/>
                  </a:cubicBezTo>
                  <a:cubicBezTo>
                    <a:pt x="179" y="10"/>
                    <a:pt x="179" y="10"/>
                    <a:pt x="179" y="10"/>
                  </a:cubicBezTo>
                  <a:cubicBezTo>
                    <a:pt x="179" y="10"/>
                    <a:pt x="179" y="10"/>
                    <a:pt x="179" y="10"/>
                  </a:cubicBezTo>
                  <a:cubicBezTo>
                    <a:pt x="173" y="6"/>
                    <a:pt x="173" y="6"/>
                    <a:pt x="173" y="6"/>
                  </a:cubicBezTo>
                  <a:cubicBezTo>
                    <a:pt x="163" y="3"/>
                    <a:pt x="163" y="3"/>
                    <a:pt x="163" y="3"/>
                  </a:cubicBezTo>
                  <a:cubicBezTo>
                    <a:pt x="158" y="3"/>
                    <a:pt x="158" y="3"/>
                    <a:pt x="158" y="3"/>
                  </a:cubicBezTo>
                  <a:cubicBezTo>
                    <a:pt x="157" y="3"/>
                    <a:pt x="157" y="3"/>
                    <a:pt x="157" y="3"/>
                  </a:cubicBezTo>
                  <a:cubicBezTo>
                    <a:pt x="144" y="2"/>
                    <a:pt x="144" y="2"/>
                    <a:pt x="144" y="2"/>
                  </a:cubicBezTo>
                  <a:cubicBezTo>
                    <a:pt x="144" y="2"/>
                    <a:pt x="144" y="2"/>
                    <a:pt x="144" y="2"/>
                  </a:cubicBezTo>
                  <a:cubicBezTo>
                    <a:pt x="135" y="0"/>
                    <a:pt x="135" y="0"/>
                    <a:pt x="135" y="0"/>
                  </a:cubicBezTo>
                  <a:cubicBezTo>
                    <a:pt x="129" y="0"/>
                    <a:pt x="129" y="0"/>
                    <a:pt x="129" y="0"/>
                  </a:cubicBezTo>
                  <a:cubicBezTo>
                    <a:pt x="125" y="3"/>
                    <a:pt x="125" y="3"/>
                    <a:pt x="125" y="3"/>
                  </a:cubicBezTo>
                  <a:cubicBezTo>
                    <a:pt x="122" y="5"/>
                    <a:pt x="119" y="5"/>
                    <a:pt x="115" y="6"/>
                  </a:cubicBezTo>
                  <a:cubicBezTo>
                    <a:pt x="107" y="7"/>
                    <a:pt x="107" y="7"/>
                    <a:pt x="107" y="7"/>
                  </a:cubicBezTo>
                  <a:cubicBezTo>
                    <a:pt x="100" y="10"/>
                    <a:pt x="100" y="10"/>
                    <a:pt x="100" y="10"/>
                  </a:cubicBezTo>
                  <a:cubicBezTo>
                    <a:pt x="99" y="10"/>
                    <a:pt x="99" y="10"/>
                    <a:pt x="99" y="10"/>
                  </a:cubicBezTo>
                  <a:cubicBezTo>
                    <a:pt x="99" y="11"/>
                    <a:pt x="99" y="11"/>
                    <a:pt x="99" y="11"/>
                  </a:cubicBezTo>
                  <a:cubicBezTo>
                    <a:pt x="99" y="10"/>
                    <a:pt x="99" y="10"/>
                    <a:pt x="99" y="10"/>
                  </a:cubicBezTo>
                  <a:cubicBezTo>
                    <a:pt x="90" y="11"/>
                    <a:pt x="90" y="11"/>
                    <a:pt x="90" y="11"/>
                  </a:cubicBezTo>
                  <a:cubicBezTo>
                    <a:pt x="81" y="15"/>
                    <a:pt x="81" y="15"/>
                    <a:pt x="81" y="15"/>
                  </a:cubicBezTo>
                  <a:cubicBezTo>
                    <a:pt x="81" y="15"/>
                    <a:pt x="81" y="15"/>
                    <a:pt x="81" y="15"/>
                  </a:cubicBezTo>
                  <a:cubicBezTo>
                    <a:pt x="80" y="15"/>
                    <a:pt x="80" y="15"/>
                    <a:pt x="80" y="15"/>
                  </a:cubicBezTo>
                  <a:cubicBezTo>
                    <a:pt x="72" y="14"/>
                    <a:pt x="72" y="14"/>
                    <a:pt x="72" y="14"/>
                  </a:cubicBezTo>
                  <a:cubicBezTo>
                    <a:pt x="61" y="15"/>
                    <a:pt x="61" y="15"/>
                    <a:pt x="61" y="15"/>
                  </a:cubicBezTo>
                  <a:cubicBezTo>
                    <a:pt x="51" y="15"/>
                    <a:pt x="51" y="15"/>
                    <a:pt x="51" y="15"/>
                  </a:cubicBezTo>
                  <a:cubicBezTo>
                    <a:pt x="47" y="19"/>
                    <a:pt x="47" y="19"/>
                    <a:pt x="47" y="19"/>
                  </a:cubicBezTo>
                  <a:cubicBezTo>
                    <a:pt x="47" y="19"/>
                    <a:pt x="47" y="19"/>
                    <a:pt x="47" y="19"/>
                  </a:cubicBezTo>
                  <a:cubicBezTo>
                    <a:pt x="42" y="21"/>
                    <a:pt x="42" y="21"/>
                    <a:pt x="42" y="21"/>
                  </a:cubicBezTo>
                  <a:cubicBezTo>
                    <a:pt x="44" y="25"/>
                    <a:pt x="44" y="25"/>
                    <a:pt x="44" y="25"/>
                  </a:cubicBezTo>
                  <a:cubicBezTo>
                    <a:pt x="44" y="33"/>
                    <a:pt x="44" y="33"/>
                    <a:pt x="44" y="33"/>
                  </a:cubicBezTo>
                  <a:cubicBezTo>
                    <a:pt x="43" y="40"/>
                    <a:pt x="43" y="40"/>
                    <a:pt x="43" y="40"/>
                  </a:cubicBezTo>
                  <a:cubicBezTo>
                    <a:pt x="50" y="45"/>
                    <a:pt x="50" y="45"/>
                    <a:pt x="50" y="45"/>
                  </a:cubicBezTo>
                  <a:cubicBezTo>
                    <a:pt x="50" y="45"/>
                    <a:pt x="50" y="45"/>
                    <a:pt x="50" y="45"/>
                  </a:cubicBezTo>
                  <a:cubicBezTo>
                    <a:pt x="50" y="45"/>
                    <a:pt x="50" y="45"/>
                    <a:pt x="50" y="45"/>
                  </a:cubicBezTo>
                  <a:cubicBezTo>
                    <a:pt x="50" y="45"/>
                    <a:pt x="50" y="45"/>
                    <a:pt x="50" y="45"/>
                  </a:cubicBezTo>
                  <a:cubicBezTo>
                    <a:pt x="56" y="52"/>
                    <a:pt x="56" y="52"/>
                    <a:pt x="56" y="52"/>
                  </a:cubicBezTo>
                  <a:cubicBezTo>
                    <a:pt x="59" y="55"/>
                    <a:pt x="61" y="57"/>
                    <a:pt x="61" y="59"/>
                  </a:cubicBezTo>
                  <a:cubicBezTo>
                    <a:pt x="63" y="65"/>
                    <a:pt x="63" y="65"/>
                    <a:pt x="63" y="65"/>
                  </a:cubicBezTo>
                  <a:cubicBezTo>
                    <a:pt x="66" y="71"/>
                    <a:pt x="66" y="71"/>
                    <a:pt x="66" y="71"/>
                  </a:cubicBezTo>
                  <a:cubicBezTo>
                    <a:pt x="65" y="71"/>
                    <a:pt x="65" y="71"/>
                    <a:pt x="65" y="71"/>
                  </a:cubicBezTo>
                  <a:cubicBezTo>
                    <a:pt x="57" y="77"/>
                    <a:pt x="57" y="77"/>
                    <a:pt x="57" y="77"/>
                  </a:cubicBezTo>
                  <a:cubicBezTo>
                    <a:pt x="52" y="84"/>
                    <a:pt x="52" y="84"/>
                    <a:pt x="52" y="84"/>
                  </a:cubicBezTo>
                  <a:cubicBezTo>
                    <a:pt x="53" y="90"/>
                    <a:pt x="53" y="90"/>
                    <a:pt x="53" y="90"/>
                  </a:cubicBezTo>
                  <a:cubicBezTo>
                    <a:pt x="57" y="98"/>
                    <a:pt x="57" y="98"/>
                    <a:pt x="57" y="98"/>
                  </a:cubicBezTo>
                  <a:cubicBezTo>
                    <a:pt x="57" y="99"/>
                    <a:pt x="57" y="99"/>
                    <a:pt x="57" y="99"/>
                  </a:cubicBezTo>
                  <a:cubicBezTo>
                    <a:pt x="57" y="99"/>
                    <a:pt x="57" y="99"/>
                    <a:pt x="57" y="99"/>
                  </a:cubicBezTo>
                  <a:cubicBezTo>
                    <a:pt x="57" y="99"/>
                    <a:pt x="57" y="99"/>
                    <a:pt x="57" y="99"/>
                  </a:cubicBezTo>
                  <a:cubicBezTo>
                    <a:pt x="56" y="103"/>
                    <a:pt x="56" y="103"/>
                    <a:pt x="56" y="103"/>
                  </a:cubicBezTo>
                  <a:cubicBezTo>
                    <a:pt x="56" y="105"/>
                    <a:pt x="55" y="106"/>
                    <a:pt x="54" y="107"/>
                  </a:cubicBezTo>
                  <a:cubicBezTo>
                    <a:pt x="51" y="109"/>
                    <a:pt x="47" y="109"/>
                    <a:pt x="41" y="107"/>
                  </a:cubicBezTo>
                  <a:cubicBezTo>
                    <a:pt x="31" y="105"/>
                    <a:pt x="31" y="105"/>
                    <a:pt x="31" y="105"/>
                  </a:cubicBezTo>
                  <a:cubicBezTo>
                    <a:pt x="30" y="105"/>
                    <a:pt x="30" y="105"/>
                    <a:pt x="30" y="105"/>
                  </a:cubicBezTo>
                  <a:cubicBezTo>
                    <a:pt x="30" y="105"/>
                    <a:pt x="30" y="105"/>
                    <a:pt x="30" y="105"/>
                  </a:cubicBezTo>
                  <a:cubicBezTo>
                    <a:pt x="30" y="105"/>
                    <a:pt x="30" y="105"/>
                    <a:pt x="30" y="105"/>
                  </a:cubicBezTo>
                  <a:cubicBezTo>
                    <a:pt x="23" y="101"/>
                    <a:pt x="23" y="101"/>
                    <a:pt x="23" y="101"/>
                  </a:cubicBezTo>
                  <a:cubicBezTo>
                    <a:pt x="11" y="101"/>
                    <a:pt x="11" y="101"/>
                    <a:pt x="11" y="101"/>
                  </a:cubicBezTo>
                  <a:cubicBezTo>
                    <a:pt x="12" y="101"/>
                    <a:pt x="12" y="101"/>
                    <a:pt x="12" y="101"/>
                  </a:cubicBezTo>
                  <a:cubicBezTo>
                    <a:pt x="10" y="121"/>
                    <a:pt x="10" y="121"/>
                    <a:pt x="10" y="121"/>
                  </a:cubicBezTo>
                  <a:cubicBezTo>
                    <a:pt x="10" y="124"/>
                    <a:pt x="8" y="125"/>
                    <a:pt x="5" y="126"/>
                  </a:cubicBezTo>
                  <a:cubicBezTo>
                    <a:pt x="4" y="126"/>
                    <a:pt x="3" y="128"/>
                    <a:pt x="4" y="131"/>
                  </a:cubicBezTo>
                  <a:cubicBezTo>
                    <a:pt x="4" y="131"/>
                    <a:pt x="4" y="131"/>
                    <a:pt x="4" y="131"/>
                  </a:cubicBezTo>
                  <a:cubicBezTo>
                    <a:pt x="3" y="131"/>
                    <a:pt x="3" y="131"/>
                    <a:pt x="3" y="131"/>
                  </a:cubicBezTo>
                  <a:cubicBezTo>
                    <a:pt x="2" y="137"/>
                    <a:pt x="2" y="137"/>
                    <a:pt x="2" y="137"/>
                  </a:cubicBezTo>
                  <a:cubicBezTo>
                    <a:pt x="5" y="139"/>
                    <a:pt x="7" y="141"/>
                    <a:pt x="8" y="143"/>
                  </a:cubicBezTo>
                  <a:cubicBezTo>
                    <a:pt x="10" y="152"/>
                    <a:pt x="10" y="152"/>
                    <a:pt x="10" y="152"/>
                  </a:cubicBezTo>
                  <a:cubicBezTo>
                    <a:pt x="10" y="156"/>
                    <a:pt x="10" y="156"/>
                    <a:pt x="10" y="156"/>
                  </a:cubicBezTo>
                  <a:cubicBezTo>
                    <a:pt x="10" y="158"/>
                    <a:pt x="9" y="159"/>
                    <a:pt x="8" y="161"/>
                  </a:cubicBezTo>
                  <a:cubicBezTo>
                    <a:pt x="6" y="169"/>
                    <a:pt x="6" y="169"/>
                    <a:pt x="6" y="169"/>
                  </a:cubicBezTo>
                  <a:cubicBezTo>
                    <a:pt x="0" y="179"/>
                    <a:pt x="0" y="179"/>
                    <a:pt x="0" y="179"/>
                  </a:cubicBezTo>
                  <a:cubicBezTo>
                    <a:pt x="0" y="181"/>
                    <a:pt x="0" y="181"/>
                    <a:pt x="0" y="181"/>
                  </a:cubicBezTo>
                  <a:cubicBezTo>
                    <a:pt x="1" y="186"/>
                    <a:pt x="1" y="186"/>
                    <a:pt x="1" y="186"/>
                  </a:cubicBezTo>
                  <a:cubicBezTo>
                    <a:pt x="6" y="193"/>
                    <a:pt x="6" y="193"/>
                    <a:pt x="6" y="193"/>
                  </a:cubicBezTo>
                  <a:cubicBezTo>
                    <a:pt x="8" y="195"/>
                    <a:pt x="9" y="196"/>
                    <a:pt x="9" y="197"/>
                  </a:cubicBezTo>
                  <a:cubicBezTo>
                    <a:pt x="14" y="204"/>
                    <a:pt x="14" y="204"/>
                    <a:pt x="14" y="204"/>
                  </a:cubicBezTo>
                  <a:cubicBezTo>
                    <a:pt x="21" y="212"/>
                    <a:pt x="21" y="212"/>
                    <a:pt x="21" y="212"/>
                  </a:cubicBezTo>
                  <a:cubicBezTo>
                    <a:pt x="24" y="215"/>
                    <a:pt x="26" y="216"/>
                    <a:pt x="27" y="216"/>
                  </a:cubicBezTo>
                  <a:cubicBezTo>
                    <a:pt x="34" y="211"/>
                    <a:pt x="34" y="211"/>
                    <a:pt x="34" y="211"/>
                  </a:cubicBezTo>
                  <a:cubicBezTo>
                    <a:pt x="36" y="210"/>
                    <a:pt x="37" y="209"/>
                    <a:pt x="39" y="209"/>
                  </a:cubicBezTo>
                  <a:cubicBezTo>
                    <a:pt x="41" y="209"/>
                    <a:pt x="43" y="210"/>
                    <a:pt x="47" y="213"/>
                  </a:cubicBezTo>
                  <a:cubicBezTo>
                    <a:pt x="47" y="213"/>
                    <a:pt x="47" y="213"/>
                    <a:pt x="47" y="213"/>
                  </a:cubicBezTo>
                  <a:cubicBezTo>
                    <a:pt x="47" y="213"/>
                    <a:pt x="47" y="213"/>
                    <a:pt x="47" y="213"/>
                  </a:cubicBezTo>
                  <a:cubicBezTo>
                    <a:pt x="47" y="213"/>
                    <a:pt x="47" y="213"/>
                    <a:pt x="47" y="213"/>
                  </a:cubicBezTo>
                  <a:cubicBezTo>
                    <a:pt x="51" y="218"/>
                    <a:pt x="51" y="218"/>
                    <a:pt x="51" y="218"/>
                  </a:cubicBezTo>
                  <a:cubicBezTo>
                    <a:pt x="53" y="223"/>
                    <a:pt x="53" y="223"/>
                    <a:pt x="53" y="223"/>
                  </a:cubicBezTo>
                  <a:cubicBezTo>
                    <a:pt x="55" y="225"/>
                    <a:pt x="55" y="225"/>
                    <a:pt x="55" y="225"/>
                  </a:cubicBezTo>
                  <a:cubicBezTo>
                    <a:pt x="56" y="225"/>
                    <a:pt x="56" y="225"/>
                    <a:pt x="56" y="225"/>
                  </a:cubicBezTo>
                  <a:cubicBezTo>
                    <a:pt x="61" y="229"/>
                    <a:pt x="61" y="229"/>
                    <a:pt x="61" y="229"/>
                  </a:cubicBezTo>
                  <a:cubicBezTo>
                    <a:pt x="64" y="229"/>
                    <a:pt x="64" y="229"/>
                    <a:pt x="64" y="229"/>
                  </a:cubicBezTo>
                  <a:cubicBezTo>
                    <a:pt x="66" y="230"/>
                    <a:pt x="67" y="231"/>
                    <a:pt x="68" y="233"/>
                  </a:cubicBezTo>
                  <a:cubicBezTo>
                    <a:pt x="69" y="234"/>
                    <a:pt x="74" y="235"/>
                    <a:pt x="81" y="237"/>
                  </a:cubicBezTo>
                  <a:cubicBezTo>
                    <a:pt x="82" y="237"/>
                    <a:pt x="82" y="237"/>
                    <a:pt x="82" y="237"/>
                  </a:cubicBezTo>
                  <a:cubicBezTo>
                    <a:pt x="94" y="242"/>
                    <a:pt x="94" y="242"/>
                    <a:pt x="94" y="242"/>
                  </a:cubicBezTo>
                  <a:cubicBezTo>
                    <a:pt x="94" y="242"/>
                    <a:pt x="94" y="242"/>
                    <a:pt x="94" y="242"/>
                  </a:cubicBezTo>
                  <a:cubicBezTo>
                    <a:pt x="94" y="242"/>
                    <a:pt x="94" y="242"/>
                    <a:pt x="94" y="242"/>
                  </a:cubicBezTo>
                  <a:cubicBezTo>
                    <a:pt x="103" y="246"/>
                    <a:pt x="103" y="246"/>
                    <a:pt x="103" y="246"/>
                  </a:cubicBezTo>
                  <a:cubicBezTo>
                    <a:pt x="117" y="249"/>
                    <a:pt x="117" y="249"/>
                    <a:pt x="117" y="249"/>
                  </a:cubicBezTo>
                  <a:cubicBezTo>
                    <a:pt x="118" y="250"/>
                    <a:pt x="118" y="250"/>
                    <a:pt x="118" y="250"/>
                  </a:cubicBezTo>
                  <a:cubicBezTo>
                    <a:pt x="136" y="251"/>
                    <a:pt x="136" y="251"/>
                    <a:pt x="136" y="251"/>
                  </a:cubicBezTo>
                  <a:cubicBezTo>
                    <a:pt x="145" y="247"/>
                    <a:pt x="145" y="247"/>
                    <a:pt x="145" y="247"/>
                  </a:cubicBezTo>
                  <a:cubicBezTo>
                    <a:pt x="152" y="247"/>
                    <a:pt x="152" y="247"/>
                    <a:pt x="152" y="247"/>
                  </a:cubicBezTo>
                  <a:cubicBezTo>
                    <a:pt x="152" y="248"/>
                    <a:pt x="152" y="248"/>
                    <a:pt x="152" y="248"/>
                  </a:cubicBezTo>
                  <a:cubicBezTo>
                    <a:pt x="153" y="248"/>
                    <a:pt x="153" y="248"/>
                    <a:pt x="153" y="248"/>
                  </a:cubicBezTo>
                  <a:cubicBezTo>
                    <a:pt x="159" y="256"/>
                    <a:pt x="159" y="256"/>
                    <a:pt x="159" y="256"/>
                  </a:cubicBezTo>
                  <a:cubicBezTo>
                    <a:pt x="159" y="256"/>
                    <a:pt x="159" y="256"/>
                    <a:pt x="159" y="256"/>
                  </a:cubicBezTo>
                  <a:cubicBezTo>
                    <a:pt x="159" y="257"/>
                    <a:pt x="159" y="257"/>
                    <a:pt x="159" y="257"/>
                  </a:cubicBezTo>
                  <a:cubicBezTo>
                    <a:pt x="163" y="263"/>
                    <a:pt x="163" y="263"/>
                    <a:pt x="163" y="263"/>
                  </a:cubicBezTo>
                  <a:cubicBezTo>
                    <a:pt x="166" y="267"/>
                    <a:pt x="166" y="267"/>
                    <a:pt x="166" y="267"/>
                  </a:cubicBezTo>
                  <a:cubicBezTo>
                    <a:pt x="171" y="269"/>
                    <a:pt x="171" y="269"/>
                    <a:pt x="171" y="269"/>
                  </a:cubicBezTo>
                  <a:cubicBezTo>
                    <a:pt x="171" y="269"/>
                    <a:pt x="171" y="269"/>
                    <a:pt x="171" y="269"/>
                  </a:cubicBezTo>
                  <a:cubicBezTo>
                    <a:pt x="171" y="269"/>
                    <a:pt x="171" y="269"/>
                    <a:pt x="171" y="269"/>
                  </a:cubicBezTo>
                  <a:cubicBezTo>
                    <a:pt x="172" y="269"/>
                    <a:pt x="172" y="269"/>
                    <a:pt x="172" y="269"/>
                  </a:cubicBezTo>
                  <a:cubicBezTo>
                    <a:pt x="175" y="277"/>
                    <a:pt x="175" y="277"/>
                    <a:pt x="175" y="277"/>
                  </a:cubicBezTo>
                  <a:cubicBezTo>
                    <a:pt x="175" y="278"/>
                    <a:pt x="175" y="278"/>
                    <a:pt x="175" y="278"/>
                  </a:cubicBezTo>
                  <a:cubicBezTo>
                    <a:pt x="176" y="278"/>
                    <a:pt x="176" y="278"/>
                    <a:pt x="176" y="278"/>
                  </a:cubicBezTo>
                  <a:cubicBezTo>
                    <a:pt x="176" y="278"/>
                    <a:pt x="176" y="278"/>
                    <a:pt x="176" y="278"/>
                  </a:cubicBezTo>
                  <a:cubicBezTo>
                    <a:pt x="178" y="287"/>
                    <a:pt x="178" y="287"/>
                    <a:pt x="178" y="287"/>
                  </a:cubicBezTo>
                  <a:cubicBezTo>
                    <a:pt x="183" y="289"/>
                    <a:pt x="183" y="289"/>
                    <a:pt x="183" y="289"/>
                  </a:cubicBezTo>
                  <a:cubicBezTo>
                    <a:pt x="184" y="289"/>
                    <a:pt x="184" y="289"/>
                    <a:pt x="184" y="289"/>
                  </a:cubicBezTo>
                  <a:cubicBezTo>
                    <a:pt x="184" y="289"/>
                    <a:pt x="184" y="289"/>
                    <a:pt x="184" y="289"/>
                  </a:cubicBezTo>
                  <a:cubicBezTo>
                    <a:pt x="184" y="289"/>
                    <a:pt x="184" y="289"/>
                    <a:pt x="184" y="289"/>
                  </a:cubicBezTo>
                  <a:cubicBezTo>
                    <a:pt x="188" y="292"/>
                    <a:pt x="188" y="292"/>
                    <a:pt x="188" y="292"/>
                  </a:cubicBezTo>
                  <a:cubicBezTo>
                    <a:pt x="194" y="291"/>
                    <a:pt x="194" y="291"/>
                    <a:pt x="194" y="291"/>
                  </a:cubicBezTo>
                  <a:cubicBezTo>
                    <a:pt x="196" y="285"/>
                    <a:pt x="196" y="285"/>
                    <a:pt x="196" y="285"/>
                  </a:cubicBezTo>
                  <a:cubicBezTo>
                    <a:pt x="196" y="284"/>
                    <a:pt x="196" y="284"/>
                    <a:pt x="196" y="284"/>
                  </a:cubicBezTo>
                  <a:cubicBezTo>
                    <a:pt x="196" y="284"/>
                    <a:pt x="196" y="284"/>
                    <a:pt x="196" y="284"/>
                  </a:cubicBezTo>
                  <a:cubicBezTo>
                    <a:pt x="203" y="277"/>
                    <a:pt x="203" y="277"/>
                    <a:pt x="203" y="277"/>
                  </a:cubicBezTo>
                  <a:cubicBezTo>
                    <a:pt x="211" y="279"/>
                    <a:pt x="211" y="279"/>
                    <a:pt x="211" y="279"/>
                  </a:cubicBezTo>
                  <a:cubicBezTo>
                    <a:pt x="211" y="280"/>
                    <a:pt x="211" y="280"/>
                    <a:pt x="211" y="280"/>
                  </a:cubicBezTo>
                  <a:cubicBezTo>
                    <a:pt x="214" y="288"/>
                    <a:pt x="214" y="288"/>
                    <a:pt x="214" y="288"/>
                  </a:cubicBezTo>
                  <a:cubicBezTo>
                    <a:pt x="222" y="285"/>
                    <a:pt x="222" y="285"/>
                    <a:pt x="222" y="285"/>
                  </a:cubicBezTo>
                  <a:cubicBezTo>
                    <a:pt x="223" y="277"/>
                    <a:pt x="223" y="277"/>
                    <a:pt x="223" y="277"/>
                  </a:cubicBezTo>
                  <a:cubicBezTo>
                    <a:pt x="223" y="277"/>
                    <a:pt x="223" y="277"/>
                    <a:pt x="223" y="277"/>
                  </a:cubicBezTo>
                  <a:cubicBezTo>
                    <a:pt x="223" y="277"/>
                    <a:pt x="223" y="277"/>
                    <a:pt x="223" y="277"/>
                  </a:cubicBezTo>
                  <a:cubicBezTo>
                    <a:pt x="223" y="276"/>
                    <a:pt x="223" y="276"/>
                    <a:pt x="223" y="276"/>
                  </a:cubicBezTo>
                  <a:cubicBezTo>
                    <a:pt x="228" y="273"/>
                    <a:pt x="228" y="273"/>
                    <a:pt x="228" y="273"/>
                  </a:cubicBezTo>
                  <a:cubicBezTo>
                    <a:pt x="227" y="262"/>
                    <a:pt x="227" y="262"/>
                    <a:pt x="227" y="262"/>
                  </a:cubicBezTo>
                  <a:cubicBezTo>
                    <a:pt x="227" y="261"/>
                    <a:pt x="227" y="261"/>
                    <a:pt x="227" y="261"/>
                  </a:cubicBezTo>
                  <a:cubicBezTo>
                    <a:pt x="227" y="261"/>
                    <a:pt x="227" y="261"/>
                    <a:pt x="227" y="261"/>
                  </a:cubicBezTo>
                  <a:cubicBezTo>
                    <a:pt x="227" y="261"/>
                    <a:pt x="227" y="261"/>
                    <a:pt x="227" y="261"/>
                  </a:cubicBezTo>
                  <a:cubicBezTo>
                    <a:pt x="233" y="249"/>
                    <a:pt x="233" y="249"/>
                    <a:pt x="233" y="249"/>
                  </a:cubicBezTo>
                  <a:cubicBezTo>
                    <a:pt x="239" y="246"/>
                    <a:pt x="239" y="246"/>
                    <a:pt x="239" y="246"/>
                  </a:cubicBezTo>
                  <a:cubicBezTo>
                    <a:pt x="237" y="235"/>
                    <a:pt x="237" y="235"/>
                    <a:pt x="237" y="235"/>
                  </a:cubicBezTo>
                  <a:cubicBezTo>
                    <a:pt x="243" y="235"/>
                    <a:pt x="243" y="235"/>
                    <a:pt x="243" y="235"/>
                  </a:cubicBezTo>
                  <a:cubicBezTo>
                    <a:pt x="242" y="230"/>
                    <a:pt x="242" y="230"/>
                    <a:pt x="242" y="230"/>
                  </a:cubicBezTo>
                  <a:cubicBezTo>
                    <a:pt x="239" y="219"/>
                    <a:pt x="239" y="219"/>
                    <a:pt x="239" y="219"/>
                  </a:cubicBezTo>
                  <a:cubicBezTo>
                    <a:pt x="239" y="219"/>
                    <a:pt x="239" y="219"/>
                    <a:pt x="239" y="219"/>
                  </a:cubicBezTo>
                  <a:cubicBezTo>
                    <a:pt x="239" y="218"/>
                    <a:pt x="239" y="218"/>
                    <a:pt x="239" y="218"/>
                  </a:cubicBezTo>
                  <a:cubicBezTo>
                    <a:pt x="240" y="211"/>
                    <a:pt x="240" y="211"/>
                    <a:pt x="240" y="211"/>
                  </a:cubicBezTo>
                  <a:cubicBezTo>
                    <a:pt x="240" y="209"/>
                    <a:pt x="240" y="209"/>
                    <a:pt x="240" y="209"/>
                  </a:cubicBezTo>
                  <a:cubicBezTo>
                    <a:pt x="241" y="209"/>
                    <a:pt x="241" y="209"/>
                    <a:pt x="241" y="209"/>
                  </a:cubicBezTo>
                  <a:cubicBezTo>
                    <a:pt x="245" y="204"/>
                    <a:pt x="245" y="204"/>
                    <a:pt x="245" y="204"/>
                  </a:cubicBezTo>
                  <a:cubicBezTo>
                    <a:pt x="246" y="203"/>
                    <a:pt x="246" y="203"/>
                    <a:pt x="246" y="203"/>
                  </a:cubicBezTo>
                  <a:cubicBezTo>
                    <a:pt x="247" y="203"/>
                    <a:pt x="247" y="203"/>
                    <a:pt x="247" y="203"/>
                  </a:cubicBezTo>
                  <a:cubicBezTo>
                    <a:pt x="258" y="205"/>
                    <a:pt x="258" y="205"/>
                    <a:pt x="258" y="205"/>
                  </a:cubicBezTo>
                  <a:cubicBezTo>
                    <a:pt x="258" y="205"/>
                    <a:pt x="258" y="205"/>
                    <a:pt x="258" y="205"/>
                  </a:cubicBezTo>
                  <a:cubicBezTo>
                    <a:pt x="267" y="207"/>
                    <a:pt x="267" y="207"/>
                    <a:pt x="267" y="207"/>
                  </a:cubicBezTo>
                  <a:cubicBezTo>
                    <a:pt x="274" y="205"/>
                    <a:pt x="274" y="205"/>
                    <a:pt x="274" y="205"/>
                  </a:cubicBezTo>
                  <a:cubicBezTo>
                    <a:pt x="279" y="214"/>
                    <a:pt x="279" y="214"/>
                    <a:pt x="279" y="214"/>
                  </a:cubicBezTo>
                  <a:cubicBezTo>
                    <a:pt x="279" y="214"/>
                    <a:pt x="279" y="214"/>
                    <a:pt x="279" y="214"/>
                  </a:cubicBezTo>
                  <a:cubicBezTo>
                    <a:pt x="279" y="221"/>
                    <a:pt x="279" y="221"/>
                    <a:pt x="279" y="221"/>
                  </a:cubicBezTo>
                  <a:cubicBezTo>
                    <a:pt x="280" y="227"/>
                    <a:pt x="280" y="227"/>
                    <a:pt x="280" y="227"/>
                  </a:cubicBezTo>
                  <a:cubicBezTo>
                    <a:pt x="281" y="229"/>
                    <a:pt x="283" y="231"/>
                    <a:pt x="284" y="231"/>
                  </a:cubicBezTo>
                  <a:cubicBezTo>
                    <a:pt x="285" y="231"/>
                    <a:pt x="285" y="231"/>
                    <a:pt x="285" y="231"/>
                  </a:cubicBezTo>
                  <a:cubicBezTo>
                    <a:pt x="289" y="232"/>
                    <a:pt x="291" y="233"/>
                    <a:pt x="291" y="236"/>
                  </a:cubicBezTo>
                  <a:cubicBezTo>
                    <a:pt x="292" y="238"/>
                    <a:pt x="293" y="241"/>
                    <a:pt x="296" y="244"/>
                  </a:cubicBezTo>
                  <a:cubicBezTo>
                    <a:pt x="300" y="249"/>
                    <a:pt x="300" y="249"/>
                    <a:pt x="300" y="249"/>
                  </a:cubicBezTo>
                  <a:cubicBezTo>
                    <a:pt x="300" y="249"/>
                    <a:pt x="300" y="249"/>
                    <a:pt x="300" y="249"/>
                  </a:cubicBezTo>
                  <a:cubicBezTo>
                    <a:pt x="300" y="249"/>
                    <a:pt x="300" y="249"/>
                    <a:pt x="300" y="249"/>
                  </a:cubicBezTo>
                  <a:cubicBezTo>
                    <a:pt x="302" y="254"/>
                    <a:pt x="302" y="254"/>
                    <a:pt x="302" y="254"/>
                  </a:cubicBezTo>
                  <a:cubicBezTo>
                    <a:pt x="306" y="253"/>
                    <a:pt x="306" y="253"/>
                    <a:pt x="306" y="253"/>
                  </a:cubicBezTo>
                  <a:cubicBezTo>
                    <a:pt x="312" y="247"/>
                    <a:pt x="312" y="247"/>
                    <a:pt x="312" y="247"/>
                  </a:cubicBezTo>
                  <a:cubicBezTo>
                    <a:pt x="317" y="257"/>
                    <a:pt x="317" y="257"/>
                    <a:pt x="317" y="257"/>
                  </a:cubicBezTo>
                  <a:cubicBezTo>
                    <a:pt x="326" y="259"/>
                    <a:pt x="326" y="259"/>
                    <a:pt x="326" y="259"/>
                  </a:cubicBezTo>
                  <a:cubicBezTo>
                    <a:pt x="326" y="259"/>
                    <a:pt x="326" y="259"/>
                    <a:pt x="326" y="259"/>
                  </a:cubicBezTo>
                  <a:cubicBezTo>
                    <a:pt x="326" y="260"/>
                    <a:pt x="326" y="260"/>
                    <a:pt x="326" y="260"/>
                  </a:cubicBezTo>
                  <a:cubicBezTo>
                    <a:pt x="331" y="268"/>
                    <a:pt x="331" y="268"/>
                    <a:pt x="331" y="268"/>
                  </a:cubicBezTo>
                  <a:cubicBezTo>
                    <a:pt x="333" y="269"/>
                    <a:pt x="333" y="269"/>
                    <a:pt x="333" y="269"/>
                  </a:cubicBezTo>
                  <a:cubicBezTo>
                    <a:pt x="333" y="261"/>
                    <a:pt x="333" y="261"/>
                    <a:pt x="333" y="261"/>
                  </a:cubicBezTo>
                  <a:cubicBezTo>
                    <a:pt x="333" y="261"/>
                    <a:pt x="333" y="261"/>
                    <a:pt x="333" y="261"/>
                  </a:cubicBezTo>
                  <a:cubicBezTo>
                    <a:pt x="333" y="260"/>
                    <a:pt x="333" y="260"/>
                    <a:pt x="333" y="260"/>
                  </a:cubicBezTo>
                  <a:cubicBezTo>
                    <a:pt x="351" y="259"/>
                    <a:pt x="351" y="259"/>
                    <a:pt x="351" y="259"/>
                  </a:cubicBezTo>
                  <a:cubicBezTo>
                    <a:pt x="351" y="258"/>
                    <a:pt x="351" y="258"/>
                    <a:pt x="351" y="258"/>
                  </a:cubicBezTo>
                  <a:cubicBezTo>
                    <a:pt x="352" y="257"/>
                    <a:pt x="352" y="255"/>
                    <a:pt x="351" y="254"/>
                  </a:cubicBezTo>
                  <a:cubicBezTo>
                    <a:pt x="350" y="252"/>
                    <a:pt x="349" y="250"/>
                    <a:pt x="349" y="247"/>
                  </a:cubicBezTo>
                  <a:cubicBezTo>
                    <a:pt x="348" y="244"/>
                    <a:pt x="349" y="241"/>
                    <a:pt x="350" y="241"/>
                  </a:cubicBezTo>
                  <a:cubicBezTo>
                    <a:pt x="351" y="239"/>
                    <a:pt x="352" y="239"/>
                    <a:pt x="354" y="239"/>
                  </a:cubicBezTo>
                  <a:cubicBezTo>
                    <a:pt x="361" y="242"/>
                    <a:pt x="361" y="242"/>
                    <a:pt x="361" y="242"/>
                  </a:cubicBezTo>
                  <a:cubicBezTo>
                    <a:pt x="362" y="237"/>
                    <a:pt x="362" y="237"/>
                    <a:pt x="362" y="237"/>
                  </a:cubicBezTo>
                  <a:cubicBezTo>
                    <a:pt x="348" y="231"/>
                    <a:pt x="348" y="231"/>
                    <a:pt x="348" y="231"/>
                  </a:cubicBezTo>
                  <a:cubicBezTo>
                    <a:pt x="348" y="231"/>
                    <a:pt x="348" y="231"/>
                    <a:pt x="348" y="231"/>
                  </a:cubicBezTo>
                  <a:cubicBezTo>
                    <a:pt x="347" y="230"/>
                    <a:pt x="347" y="230"/>
                    <a:pt x="347" y="230"/>
                  </a:cubicBezTo>
                  <a:cubicBezTo>
                    <a:pt x="347" y="229"/>
                    <a:pt x="347" y="229"/>
                    <a:pt x="347" y="229"/>
                  </a:cubicBezTo>
                  <a:cubicBezTo>
                    <a:pt x="347" y="229"/>
                    <a:pt x="347" y="229"/>
                    <a:pt x="347" y="229"/>
                  </a:cubicBezTo>
                  <a:cubicBezTo>
                    <a:pt x="345" y="213"/>
                    <a:pt x="345" y="213"/>
                    <a:pt x="345" y="213"/>
                  </a:cubicBezTo>
                  <a:cubicBezTo>
                    <a:pt x="346" y="203"/>
                    <a:pt x="346" y="203"/>
                    <a:pt x="346" y="203"/>
                  </a:cubicBezTo>
                  <a:cubicBezTo>
                    <a:pt x="346" y="202"/>
                    <a:pt x="346" y="202"/>
                    <a:pt x="346" y="202"/>
                  </a:cubicBezTo>
                  <a:cubicBezTo>
                    <a:pt x="346" y="201"/>
                    <a:pt x="346" y="201"/>
                    <a:pt x="346" y="201"/>
                  </a:cubicBezTo>
                  <a:cubicBezTo>
                    <a:pt x="368" y="204"/>
                    <a:pt x="368" y="204"/>
                    <a:pt x="368" y="204"/>
                  </a:cubicBezTo>
                  <a:cubicBezTo>
                    <a:pt x="373" y="199"/>
                    <a:pt x="373" y="199"/>
                    <a:pt x="373" y="199"/>
                  </a:cubicBezTo>
                  <a:cubicBezTo>
                    <a:pt x="374" y="197"/>
                    <a:pt x="374" y="195"/>
                    <a:pt x="373" y="195"/>
                  </a:cubicBezTo>
                  <a:cubicBezTo>
                    <a:pt x="368" y="193"/>
                    <a:pt x="365" y="190"/>
                    <a:pt x="365" y="188"/>
                  </a:cubicBezTo>
                  <a:cubicBezTo>
                    <a:pt x="365" y="187"/>
                    <a:pt x="365" y="185"/>
                    <a:pt x="367" y="184"/>
                  </a:cubicBezTo>
                  <a:cubicBezTo>
                    <a:pt x="376" y="175"/>
                    <a:pt x="376" y="175"/>
                    <a:pt x="376" y="175"/>
                  </a:cubicBezTo>
                  <a:cubicBezTo>
                    <a:pt x="386" y="175"/>
                    <a:pt x="386" y="175"/>
                    <a:pt x="386" y="175"/>
                  </a:cubicBezTo>
                  <a:cubicBezTo>
                    <a:pt x="392" y="166"/>
                    <a:pt x="392" y="166"/>
                    <a:pt x="392" y="166"/>
                  </a:cubicBezTo>
                  <a:cubicBezTo>
                    <a:pt x="392" y="157"/>
                    <a:pt x="392" y="157"/>
                    <a:pt x="392" y="157"/>
                  </a:cubicBezTo>
                  <a:cubicBezTo>
                    <a:pt x="399" y="156"/>
                    <a:pt x="399" y="156"/>
                    <a:pt x="399" y="156"/>
                  </a:cubicBezTo>
                  <a:cubicBezTo>
                    <a:pt x="401" y="150"/>
                    <a:pt x="402" y="147"/>
                    <a:pt x="403" y="145"/>
                  </a:cubicBezTo>
                  <a:cubicBezTo>
                    <a:pt x="406" y="139"/>
                    <a:pt x="406" y="139"/>
                    <a:pt x="406" y="139"/>
                  </a:cubicBezTo>
                  <a:cubicBezTo>
                    <a:pt x="401" y="129"/>
                    <a:pt x="401" y="129"/>
                    <a:pt x="401" y="129"/>
                  </a:cubicBezTo>
                  <a:cubicBezTo>
                    <a:pt x="401" y="128"/>
                    <a:pt x="401" y="128"/>
                    <a:pt x="401" y="128"/>
                  </a:cubicBezTo>
                  <a:cubicBezTo>
                    <a:pt x="401" y="128"/>
                    <a:pt x="401" y="128"/>
                    <a:pt x="401" y="128"/>
                  </a:cubicBezTo>
                  <a:cubicBezTo>
                    <a:pt x="401" y="128"/>
                    <a:pt x="401" y="128"/>
                    <a:pt x="401" y="128"/>
                  </a:cubicBezTo>
                  <a:cubicBezTo>
                    <a:pt x="397" y="114"/>
                    <a:pt x="397" y="114"/>
                    <a:pt x="397" y="114"/>
                  </a:cubicBezTo>
                  <a:cubicBezTo>
                    <a:pt x="397" y="114"/>
                    <a:pt x="397" y="114"/>
                    <a:pt x="397" y="114"/>
                  </a:cubicBezTo>
                  <a:cubicBezTo>
                    <a:pt x="395" y="100"/>
                    <a:pt x="395" y="100"/>
                    <a:pt x="395" y="100"/>
                  </a:cubicBezTo>
                  <a:cubicBezTo>
                    <a:pt x="390" y="92"/>
                    <a:pt x="390" y="92"/>
                    <a:pt x="390" y="92"/>
                  </a:cubicBezTo>
                  <a:cubicBezTo>
                    <a:pt x="383" y="85"/>
                    <a:pt x="383" y="85"/>
                    <a:pt x="383" y="85"/>
                  </a:cubicBezTo>
                  <a:cubicBezTo>
                    <a:pt x="383" y="84"/>
                    <a:pt x="383" y="84"/>
                    <a:pt x="383" y="84"/>
                  </a:cubicBezTo>
                  <a:cubicBezTo>
                    <a:pt x="383" y="84"/>
                    <a:pt x="383" y="84"/>
                    <a:pt x="383" y="84"/>
                  </a:cubicBezTo>
                  <a:cubicBezTo>
                    <a:pt x="382" y="83"/>
                    <a:pt x="382" y="83"/>
                    <a:pt x="382" y="83"/>
                  </a:cubicBezTo>
                  <a:cubicBezTo>
                    <a:pt x="382" y="76"/>
                    <a:pt x="382" y="76"/>
                    <a:pt x="382" y="76"/>
                  </a:cubicBezTo>
                  <a:cubicBezTo>
                    <a:pt x="369" y="80"/>
                    <a:pt x="369" y="80"/>
                    <a:pt x="369" y="80"/>
                  </a:cubicBezTo>
                  <a:cubicBezTo>
                    <a:pt x="368" y="79"/>
                    <a:pt x="368" y="79"/>
                    <a:pt x="368" y="79"/>
                  </a:cubicBezTo>
                  <a:cubicBezTo>
                    <a:pt x="362" y="73"/>
                    <a:pt x="362" y="73"/>
                    <a:pt x="362" y="73"/>
                  </a:cubicBezTo>
                  <a:cubicBezTo>
                    <a:pt x="344" y="59"/>
                    <a:pt x="344" y="59"/>
                    <a:pt x="344" y="59"/>
                  </a:cubicBezTo>
                  <a:cubicBezTo>
                    <a:pt x="344" y="59"/>
                    <a:pt x="344" y="59"/>
                    <a:pt x="344" y="59"/>
                  </a:cubicBezTo>
                  <a:cubicBezTo>
                    <a:pt x="337" y="50"/>
                    <a:pt x="337" y="50"/>
                    <a:pt x="337" y="50"/>
                  </a:cubicBezTo>
                  <a:cubicBezTo>
                    <a:pt x="333" y="47"/>
                    <a:pt x="333" y="47"/>
                    <a:pt x="333" y="47"/>
                  </a:cubicBezTo>
                  <a:cubicBezTo>
                    <a:pt x="330" y="52"/>
                    <a:pt x="330" y="52"/>
                    <a:pt x="330" y="52"/>
                  </a:cubicBezTo>
                  <a:cubicBezTo>
                    <a:pt x="330" y="53"/>
                    <a:pt x="330" y="53"/>
                    <a:pt x="330" y="53"/>
                  </a:cubicBezTo>
                  <a:cubicBezTo>
                    <a:pt x="330" y="53"/>
                    <a:pt x="330" y="53"/>
                    <a:pt x="330" y="53"/>
                  </a:cubicBezTo>
                  <a:cubicBezTo>
                    <a:pt x="329" y="53"/>
                    <a:pt x="329" y="53"/>
                    <a:pt x="329" y="53"/>
                  </a:cubicBezTo>
                  <a:cubicBezTo>
                    <a:pt x="328" y="53"/>
                    <a:pt x="328" y="53"/>
                    <a:pt x="328" y="53"/>
                  </a:cubicBezTo>
                  <a:cubicBezTo>
                    <a:pt x="323" y="53"/>
                    <a:pt x="323" y="53"/>
                    <a:pt x="323" y="53"/>
                  </a:cubicBezTo>
                  <a:cubicBezTo>
                    <a:pt x="322" y="54"/>
                    <a:pt x="322" y="54"/>
                    <a:pt x="322" y="54"/>
                  </a:cubicBezTo>
                  <a:cubicBezTo>
                    <a:pt x="322" y="54"/>
                    <a:pt x="322" y="54"/>
                    <a:pt x="322" y="54"/>
                  </a:cubicBezTo>
                  <a:cubicBezTo>
                    <a:pt x="308" y="39"/>
                    <a:pt x="308" y="39"/>
                    <a:pt x="308" y="39"/>
                  </a:cubicBezTo>
                  <a:cubicBezTo>
                    <a:pt x="306" y="38"/>
                    <a:pt x="303" y="35"/>
                    <a:pt x="299" y="31"/>
                  </a:cubicBezTo>
                  <a:cubicBezTo>
                    <a:pt x="293" y="27"/>
                    <a:pt x="293" y="27"/>
                    <a:pt x="293" y="27"/>
                  </a:cubicBezTo>
                  <a:cubicBezTo>
                    <a:pt x="292" y="27"/>
                    <a:pt x="292" y="27"/>
                    <a:pt x="292" y="27"/>
                  </a:cubicBezTo>
                  <a:cubicBezTo>
                    <a:pt x="286" y="23"/>
                    <a:pt x="286" y="23"/>
                    <a:pt x="286" y="23"/>
                  </a:cubicBezTo>
                  <a:cubicBezTo>
                    <a:pt x="282" y="26"/>
                    <a:pt x="282" y="26"/>
                    <a:pt x="282" y="26"/>
                  </a:cubicBezTo>
                  <a:cubicBezTo>
                    <a:pt x="281" y="27"/>
                    <a:pt x="281" y="27"/>
                    <a:pt x="281" y="27"/>
                  </a:cubicBezTo>
                  <a:cubicBezTo>
                    <a:pt x="281" y="26"/>
                    <a:pt x="281" y="26"/>
                    <a:pt x="281" y="26"/>
                  </a:cubicBezTo>
                  <a:cubicBezTo>
                    <a:pt x="280" y="26"/>
                    <a:pt x="280" y="26"/>
                    <a:pt x="280" y="26"/>
                  </a:cubicBezTo>
                  <a:cubicBezTo>
                    <a:pt x="277" y="25"/>
                    <a:pt x="277" y="25"/>
                    <a:pt x="277" y="25"/>
                  </a:cubicBezTo>
                  <a:cubicBezTo>
                    <a:pt x="273" y="27"/>
                    <a:pt x="273" y="27"/>
                    <a:pt x="273" y="27"/>
                  </a:cubicBezTo>
                  <a:cubicBezTo>
                    <a:pt x="272" y="28"/>
                    <a:pt x="272" y="28"/>
                    <a:pt x="272" y="28"/>
                  </a:cubicBezTo>
                  <a:cubicBezTo>
                    <a:pt x="272" y="28"/>
                    <a:pt x="272" y="28"/>
                    <a:pt x="272" y="28"/>
                  </a:cubicBezTo>
                  <a:cubicBezTo>
                    <a:pt x="272" y="28"/>
                    <a:pt x="272" y="28"/>
                    <a:pt x="272" y="28"/>
                  </a:cubicBezTo>
                  <a:cubicBezTo>
                    <a:pt x="266" y="29"/>
                    <a:pt x="266" y="29"/>
                    <a:pt x="266" y="29"/>
                  </a:cubicBezTo>
                  <a:cubicBezTo>
                    <a:pt x="258" y="25"/>
                    <a:pt x="251" y="20"/>
                    <a:pt x="243" y="15"/>
                  </a:cubicBezTo>
                  <a:close/>
                </a:path>
              </a:pathLst>
            </a:custGeom>
            <a:solidFill>
              <a:schemeClr val="accent2"/>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p>
          </p:txBody>
        </p:sp>
        <p:sp>
          <p:nvSpPr>
            <p:cNvPr id="40" name="TextBox 682"/>
            <p:cNvSpPr txBox="1">
              <a:spLocks noChangeArrowheads="1"/>
            </p:cNvSpPr>
            <p:nvPr/>
          </p:nvSpPr>
          <p:spPr bwMode="auto">
            <a:xfrm>
              <a:off x="7546585" y="2183670"/>
              <a:ext cx="126682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sz="6000" dirty="0">
                  <a:solidFill>
                    <a:schemeClr val="accent2"/>
                  </a:solidFill>
                  <a:latin typeface="Impact" panose="020B0806030902050204" pitchFamily="34" charset="0"/>
                  <a:ea typeface="方正中等线简体" pitchFamily="65" charset="-122"/>
                </a:rPr>
                <a:t>20</a:t>
              </a:r>
              <a:r>
                <a:rPr lang="en-US" sz="3200" dirty="0">
                  <a:solidFill>
                    <a:schemeClr val="accent2"/>
                  </a:solidFill>
                  <a:latin typeface="Impact" panose="020B0806030902050204" pitchFamily="34" charset="0"/>
                  <a:ea typeface="方正中等线简体" pitchFamily="65" charset="-122"/>
                </a:rPr>
                <a:t>%</a:t>
              </a:r>
              <a:endParaRPr lang="zh-CN" altLang="en-US" sz="5400" dirty="0">
                <a:solidFill>
                  <a:schemeClr val="accent2"/>
                </a:solidFill>
                <a:latin typeface="Impact" panose="020B0806030902050204" pitchFamily="34" charset="0"/>
                <a:ea typeface="方正中等线简体" pitchFamily="65" charset="-122"/>
              </a:endParaRPr>
            </a:p>
          </p:txBody>
        </p:sp>
        <p:grpSp>
          <p:nvGrpSpPr>
            <p:cNvPr id="41" name="组合 40"/>
            <p:cNvGrpSpPr/>
            <p:nvPr/>
          </p:nvGrpSpPr>
          <p:grpSpPr>
            <a:xfrm>
              <a:off x="8931059" y="2171080"/>
              <a:ext cx="2555862" cy="1156619"/>
              <a:chOff x="448680" y="4399916"/>
              <a:chExt cx="2555862" cy="1156619"/>
            </a:xfrm>
          </p:grpSpPr>
          <p:sp>
            <p:nvSpPr>
              <p:cNvPr id="42" name="TextBox 23"/>
              <p:cNvSpPr txBox="1"/>
              <p:nvPr/>
            </p:nvSpPr>
            <p:spPr>
              <a:xfrm>
                <a:off x="448680" y="4753238"/>
                <a:ext cx="2555862" cy="803297"/>
              </a:xfrm>
              <a:prstGeom prst="rect">
                <a:avLst/>
              </a:prstGeom>
              <a:noFill/>
            </p:spPr>
            <p:txBody>
              <a:bodyPr wrap="square" rtlCol="0">
                <a:spAutoFit/>
              </a:bodyPr>
              <a:lstStyle/>
              <a:p>
                <a:pP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charset="-122"/>
                  <a:cs typeface="+mn-ea"/>
                  <a:sym typeface="+mn-lt"/>
                </a:endParaRPr>
              </a:p>
            </p:txBody>
          </p:sp>
          <p:sp>
            <p:nvSpPr>
              <p:cNvPr id="43" name="TextBox 24"/>
              <p:cNvSpPr txBox="1"/>
              <p:nvPr/>
            </p:nvSpPr>
            <p:spPr>
              <a:xfrm>
                <a:off x="448680" y="4399916"/>
                <a:ext cx="1800493" cy="375359"/>
              </a:xfrm>
              <a:prstGeom prst="rect">
                <a:avLst/>
              </a:prstGeom>
              <a:noFill/>
            </p:spPr>
            <p:txBody>
              <a:bodyPr wrap="none" rtlCol="0">
                <a:spAutoFit/>
              </a:bodyPr>
              <a:lstStyle/>
              <a:p>
                <a:pPr>
                  <a:lnSpc>
                    <a:spcPct val="110000"/>
                  </a:lnSpc>
                </a:pPr>
                <a:r>
                  <a:rPr lang="zh-CN" altLang="en-US" b="1" dirty="0">
                    <a:solidFill>
                      <a:schemeClr val="accent2"/>
                    </a:solidFill>
                    <a:ea typeface="微软雅黑" panose="020B0503020204020204" charset="-122"/>
                  </a:rPr>
                  <a:t>请替换文字内容</a:t>
                </a:r>
                <a:endParaRPr lang="zh-CN" altLang="en-US" b="1" dirty="0">
                  <a:solidFill>
                    <a:schemeClr val="accent2"/>
                  </a:solidFill>
                  <a:ea typeface="微软雅黑" panose="020B0503020204020204" charset="-122"/>
                </a:endParaRPr>
              </a:p>
            </p:txBody>
          </p:sp>
        </p:grpSp>
      </p:grpSp>
      <p:grpSp>
        <p:nvGrpSpPr>
          <p:cNvPr id="44" name="组合 43"/>
          <p:cNvGrpSpPr/>
          <p:nvPr/>
        </p:nvGrpSpPr>
        <p:grpSpPr>
          <a:xfrm>
            <a:off x="6877920" y="3803257"/>
            <a:ext cx="4768162" cy="1239501"/>
            <a:chOff x="6877920" y="3803257"/>
            <a:chExt cx="4768162" cy="1239501"/>
          </a:xfrm>
        </p:grpSpPr>
        <p:sp>
          <p:nvSpPr>
            <p:cNvPr id="45" name="Freeform 18"/>
            <p:cNvSpPr/>
            <p:nvPr/>
          </p:nvSpPr>
          <p:spPr bwMode="auto">
            <a:xfrm>
              <a:off x="6877920" y="4330243"/>
              <a:ext cx="256918" cy="559700"/>
            </a:xfrm>
            <a:custGeom>
              <a:avLst/>
              <a:gdLst>
                <a:gd name="T0" fmla="*/ 99 w 108"/>
                <a:gd name="T1" fmla="*/ 3 h 237"/>
                <a:gd name="T2" fmla="*/ 93 w 108"/>
                <a:gd name="T3" fmla="*/ 5 h 237"/>
                <a:gd name="T4" fmla="*/ 88 w 108"/>
                <a:gd name="T5" fmla="*/ 11 h 237"/>
                <a:gd name="T6" fmla="*/ 87 w 108"/>
                <a:gd name="T7" fmla="*/ 12 h 237"/>
                <a:gd name="T8" fmla="*/ 67 w 108"/>
                <a:gd name="T9" fmla="*/ 13 h 237"/>
                <a:gd name="T10" fmla="*/ 61 w 108"/>
                <a:gd name="T11" fmla="*/ 19 h 237"/>
                <a:gd name="T12" fmla="*/ 55 w 108"/>
                <a:gd name="T13" fmla="*/ 23 h 237"/>
                <a:gd name="T14" fmla="*/ 46 w 108"/>
                <a:gd name="T15" fmla="*/ 23 h 237"/>
                <a:gd name="T16" fmla="*/ 41 w 108"/>
                <a:gd name="T17" fmla="*/ 37 h 237"/>
                <a:gd name="T18" fmla="*/ 41 w 108"/>
                <a:gd name="T19" fmla="*/ 37 h 237"/>
                <a:gd name="T20" fmla="*/ 33 w 108"/>
                <a:gd name="T21" fmla="*/ 45 h 237"/>
                <a:gd name="T22" fmla="*/ 21 w 108"/>
                <a:gd name="T23" fmla="*/ 59 h 237"/>
                <a:gd name="T24" fmla="*/ 13 w 108"/>
                <a:gd name="T25" fmla="*/ 67 h 237"/>
                <a:gd name="T26" fmla="*/ 13 w 108"/>
                <a:gd name="T27" fmla="*/ 77 h 237"/>
                <a:gd name="T28" fmla="*/ 13 w 108"/>
                <a:gd name="T29" fmla="*/ 85 h 237"/>
                <a:gd name="T30" fmla="*/ 8 w 108"/>
                <a:gd name="T31" fmla="*/ 92 h 237"/>
                <a:gd name="T32" fmla="*/ 8 w 108"/>
                <a:gd name="T33" fmla="*/ 111 h 237"/>
                <a:gd name="T34" fmla="*/ 12 w 108"/>
                <a:gd name="T35" fmla="*/ 122 h 237"/>
                <a:gd name="T36" fmla="*/ 11 w 108"/>
                <a:gd name="T37" fmla="*/ 131 h 237"/>
                <a:gd name="T38" fmla="*/ 3 w 108"/>
                <a:gd name="T39" fmla="*/ 161 h 237"/>
                <a:gd name="T40" fmla="*/ 9 w 108"/>
                <a:gd name="T41" fmla="*/ 185 h 237"/>
                <a:gd name="T42" fmla="*/ 7 w 108"/>
                <a:gd name="T43" fmla="*/ 237 h 237"/>
                <a:gd name="T44" fmla="*/ 17 w 108"/>
                <a:gd name="T45" fmla="*/ 227 h 237"/>
                <a:gd name="T46" fmla="*/ 56 w 108"/>
                <a:gd name="T47" fmla="*/ 207 h 237"/>
                <a:gd name="T48" fmla="*/ 75 w 108"/>
                <a:gd name="T49" fmla="*/ 209 h 237"/>
                <a:gd name="T50" fmla="*/ 91 w 108"/>
                <a:gd name="T51" fmla="*/ 195 h 237"/>
                <a:gd name="T52" fmla="*/ 95 w 108"/>
                <a:gd name="T53" fmla="*/ 185 h 237"/>
                <a:gd name="T54" fmla="*/ 95 w 108"/>
                <a:gd name="T55" fmla="*/ 184 h 237"/>
                <a:gd name="T56" fmla="*/ 97 w 108"/>
                <a:gd name="T57" fmla="*/ 170 h 237"/>
                <a:gd name="T58" fmla="*/ 98 w 108"/>
                <a:gd name="T59" fmla="*/ 161 h 237"/>
                <a:gd name="T60" fmla="*/ 95 w 108"/>
                <a:gd name="T61" fmla="*/ 140 h 237"/>
                <a:gd name="T62" fmla="*/ 96 w 108"/>
                <a:gd name="T63" fmla="*/ 133 h 237"/>
                <a:gd name="T64" fmla="*/ 108 w 108"/>
                <a:gd name="T65" fmla="*/ 107 h 237"/>
                <a:gd name="T66" fmla="*/ 91 w 108"/>
                <a:gd name="T67" fmla="*/ 92 h 237"/>
                <a:gd name="T68" fmla="*/ 88 w 108"/>
                <a:gd name="T69" fmla="*/ 85 h 237"/>
                <a:gd name="T70" fmla="*/ 89 w 108"/>
                <a:gd name="T71" fmla="*/ 73 h 237"/>
                <a:gd name="T72" fmla="*/ 92 w 108"/>
                <a:gd name="T73" fmla="*/ 64 h 237"/>
                <a:gd name="T74" fmla="*/ 104 w 108"/>
                <a:gd name="T75" fmla="*/ 55 h 237"/>
                <a:gd name="T76" fmla="*/ 107 w 108"/>
                <a:gd name="T77" fmla="*/ 33 h 237"/>
                <a:gd name="T78" fmla="*/ 99 w 108"/>
                <a:gd name="T79" fmla="*/ 31 h 237"/>
                <a:gd name="T80" fmla="*/ 91 w 108"/>
                <a:gd name="T81" fmla="*/ 26 h 237"/>
                <a:gd name="T82" fmla="*/ 90 w 108"/>
                <a:gd name="T83" fmla="*/ 15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8" h="237">
                  <a:moveTo>
                    <a:pt x="101" y="11"/>
                  </a:moveTo>
                  <a:cubicBezTo>
                    <a:pt x="102" y="9"/>
                    <a:pt x="102" y="9"/>
                    <a:pt x="102" y="9"/>
                  </a:cubicBezTo>
                  <a:cubicBezTo>
                    <a:pt x="99" y="3"/>
                    <a:pt x="99" y="3"/>
                    <a:pt x="99" y="3"/>
                  </a:cubicBezTo>
                  <a:cubicBezTo>
                    <a:pt x="97" y="0"/>
                    <a:pt x="97" y="0"/>
                    <a:pt x="97" y="0"/>
                  </a:cubicBezTo>
                  <a:cubicBezTo>
                    <a:pt x="93" y="5"/>
                    <a:pt x="93" y="5"/>
                    <a:pt x="93" y="5"/>
                  </a:cubicBezTo>
                  <a:cubicBezTo>
                    <a:pt x="93" y="5"/>
                    <a:pt x="93" y="5"/>
                    <a:pt x="93" y="5"/>
                  </a:cubicBezTo>
                  <a:cubicBezTo>
                    <a:pt x="93" y="5"/>
                    <a:pt x="93" y="5"/>
                    <a:pt x="93" y="5"/>
                  </a:cubicBezTo>
                  <a:cubicBezTo>
                    <a:pt x="93" y="5"/>
                    <a:pt x="93" y="5"/>
                    <a:pt x="93" y="5"/>
                  </a:cubicBezTo>
                  <a:cubicBezTo>
                    <a:pt x="88" y="11"/>
                    <a:pt x="88" y="11"/>
                    <a:pt x="88" y="11"/>
                  </a:cubicBezTo>
                  <a:cubicBezTo>
                    <a:pt x="88" y="11"/>
                    <a:pt x="88" y="11"/>
                    <a:pt x="88" y="11"/>
                  </a:cubicBezTo>
                  <a:cubicBezTo>
                    <a:pt x="88" y="12"/>
                    <a:pt x="88" y="12"/>
                    <a:pt x="88" y="12"/>
                  </a:cubicBezTo>
                  <a:cubicBezTo>
                    <a:pt x="87" y="12"/>
                    <a:pt x="87" y="12"/>
                    <a:pt x="87" y="12"/>
                  </a:cubicBezTo>
                  <a:cubicBezTo>
                    <a:pt x="77" y="15"/>
                    <a:pt x="77" y="15"/>
                    <a:pt x="77" y="15"/>
                  </a:cubicBezTo>
                  <a:cubicBezTo>
                    <a:pt x="77" y="15"/>
                    <a:pt x="77" y="15"/>
                    <a:pt x="77" y="15"/>
                  </a:cubicBezTo>
                  <a:cubicBezTo>
                    <a:pt x="67" y="13"/>
                    <a:pt x="67" y="13"/>
                    <a:pt x="67" y="13"/>
                  </a:cubicBezTo>
                  <a:cubicBezTo>
                    <a:pt x="62" y="15"/>
                    <a:pt x="62" y="15"/>
                    <a:pt x="62" y="15"/>
                  </a:cubicBezTo>
                  <a:cubicBezTo>
                    <a:pt x="61" y="19"/>
                    <a:pt x="61" y="19"/>
                    <a:pt x="61" y="19"/>
                  </a:cubicBezTo>
                  <a:cubicBezTo>
                    <a:pt x="61" y="19"/>
                    <a:pt x="61" y="19"/>
                    <a:pt x="61" y="19"/>
                  </a:cubicBezTo>
                  <a:cubicBezTo>
                    <a:pt x="61" y="20"/>
                    <a:pt x="61" y="20"/>
                    <a:pt x="61" y="20"/>
                  </a:cubicBezTo>
                  <a:cubicBezTo>
                    <a:pt x="56" y="23"/>
                    <a:pt x="56" y="23"/>
                    <a:pt x="56" y="23"/>
                  </a:cubicBezTo>
                  <a:cubicBezTo>
                    <a:pt x="55" y="23"/>
                    <a:pt x="55" y="23"/>
                    <a:pt x="55" y="23"/>
                  </a:cubicBezTo>
                  <a:cubicBezTo>
                    <a:pt x="55" y="23"/>
                    <a:pt x="55" y="23"/>
                    <a:pt x="55" y="23"/>
                  </a:cubicBezTo>
                  <a:cubicBezTo>
                    <a:pt x="47" y="22"/>
                    <a:pt x="47" y="22"/>
                    <a:pt x="47" y="22"/>
                  </a:cubicBezTo>
                  <a:cubicBezTo>
                    <a:pt x="46" y="23"/>
                    <a:pt x="46" y="23"/>
                    <a:pt x="46" y="23"/>
                  </a:cubicBezTo>
                  <a:cubicBezTo>
                    <a:pt x="46" y="31"/>
                    <a:pt x="46" y="31"/>
                    <a:pt x="46" y="31"/>
                  </a:cubicBezTo>
                  <a:cubicBezTo>
                    <a:pt x="46" y="31"/>
                    <a:pt x="46" y="31"/>
                    <a:pt x="46" y="31"/>
                  </a:cubicBezTo>
                  <a:cubicBezTo>
                    <a:pt x="41" y="37"/>
                    <a:pt x="41" y="37"/>
                    <a:pt x="41" y="37"/>
                  </a:cubicBezTo>
                  <a:cubicBezTo>
                    <a:pt x="41" y="37"/>
                    <a:pt x="41" y="37"/>
                    <a:pt x="41" y="37"/>
                  </a:cubicBezTo>
                  <a:cubicBezTo>
                    <a:pt x="41" y="37"/>
                    <a:pt x="41" y="37"/>
                    <a:pt x="41" y="37"/>
                  </a:cubicBezTo>
                  <a:cubicBezTo>
                    <a:pt x="41" y="37"/>
                    <a:pt x="41" y="37"/>
                    <a:pt x="41" y="37"/>
                  </a:cubicBezTo>
                  <a:cubicBezTo>
                    <a:pt x="33" y="45"/>
                    <a:pt x="33" y="45"/>
                    <a:pt x="33" y="45"/>
                  </a:cubicBezTo>
                  <a:cubicBezTo>
                    <a:pt x="33" y="45"/>
                    <a:pt x="33" y="45"/>
                    <a:pt x="33" y="45"/>
                  </a:cubicBezTo>
                  <a:cubicBezTo>
                    <a:pt x="33" y="45"/>
                    <a:pt x="33" y="45"/>
                    <a:pt x="33" y="45"/>
                  </a:cubicBezTo>
                  <a:cubicBezTo>
                    <a:pt x="25" y="47"/>
                    <a:pt x="25" y="47"/>
                    <a:pt x="25" y="47"/>
                  </a:cubicBezTo>
                  <a:cubicBezTo>
                    <a:pt x="19" y="53"/>
                    <a:pt x="19" y="53"/>
                    <a:pt x="19" y="53"/>
                  </a:cubicBezTo>
                  <a:cubicBezTo>
                    <a:pt x="21" y="59"/>
                    <a:pt x="21" y="59"/>
                    <a:pt x="21" y="59"/>
                  </a:cubicBezTo>
                  <a:cubicBezTo>
                    <a:pt x="21" y="61"/>
                    <a:pt x="21" y="61"/>
                    <a:pt x="21" y="61"/>
                  </a:cubicBezTo>
                  <a:cubicBezTo>
                    <a:pt x="19" y="61"/>
                    <a:pt x="19" y="61"/>
                    <a:pt x="19" y="61"/>
                  </a:cubicBezTo>
                  <a:cubicBezTo>
                    <a:pt x="13" y="67"/>
                    <a:pt x="13" y="67"/>
                    <a:pt x="13" y="67"/>
                  </a:cubicBezTo>
                  <a:cubicBezTo>
                    <a:pt x="10" y="71"/>
                    <a:pt x="10" y="71"/>
                    <a:pt x="10" y="71"/>
                  </a:cubicBezTo>
                  <a:cubicBezTo>
                    <a:pt x="13" y="76"/>
                    <a:pt x="13" y="76"/>
                    <a:pt x="13" y="76"/>
                  </a:cubicBezTo>
                  <a:cubicBezTo>
                    <a:pt x="13" y="77"/>
                    <a:pt x="13" y="77"/>
                    <a:pt x="13" y="77"/>
                  </a:cubicBezTo>
                  <a:cubicBezTo>
                    <a:pt x="13" y="77"/>
                    <a:pt x="13" y="77"/>
                    <a:pt x="13" y="77"/>
                  </a:cubicBezTo>
                  <a:cubicBezTo>
                    <a:pt x="13" y="85"/>
                    <a:pt x="13" y="85"/>
                    <a:pt x="13" y="85"/>
                  </a:cubicBezTo>
                  <a:cubicBezTo>
                    <a:pt x="13" y="85"/>
                    <a:pt x="13" y="85"/>
                    <a:pt x="13" y="85"/>
                  </a:cubicBezTo>
                  <a:cubicBezTo>
                    <a:pt x="13" y="85"/>
                    <a:pt x="13" y="85"/>
                    <a:pt x="13" y="85"/>
                  </a:cubicBezTo>
                  <a:cubicBezTo>
                    <a:pt x="8" y="91"/>
                    <a:pt x="8" y="91"/>
                    <a:pt x="8" y="91"/>
                  </a:cubicBezTo>
                  <a:cubicBezTo>
                    <a:pt x="8" y="92"/>
                    <a:pt x="8" y="92"/>
                    <a:pt x="8" y="92"/>
                  </a:cubicBezTo>
                  <a:cubicBezTo>
                    <a:pt x="2" y="99"/>
                    <a:pt x="2" y="99"/>
                    <a:pt x="2" y="99"/>
                  </a:cubicBezTo>
                  <a:cubicBezTo>
                    <a:pt x="3" y="107"/>
                    <a:pt x="3" y="107"/>
                    <a:pt x="3" y="107"/>
                  </a:cubicBezTo>
                  <a:cubicBezTo>
                    <a:pt x="8" y="111"/>
                    <a:pt x="8" y="111"/>
                    <a:pt x="8" y="111"/>
                  </a:cubicBezTo>
                  <a:cubicBezTo>
                    <a:pt x="8" y="112"/>
                    <a:pt x="8" y="112"/>
                    <a:pt x="8" y="112"/>
                  </a:cubicBezTo>
                  <a:cubicBezTo>
                    <a:pt x="8" y="112"/>
                    <a:pt x="8" y="112"/>
                    <a:pt x="8" y="112"/>
                  </a:cubicBezTo>
                  <a:cubicBezTo>
                    <a:pt x="11" y="116"/>
                    <a:pt x="12" y="119"/>
                    <a:pt x="12" y="122"/>
                  </a:cubicBezTo>
                  <a:cubicBezTo>
                    <a:pt x="12" y="131"/>
                    <a:pt x="12" y="131"/>
                    <a:pt x="12" y="131"/>
                  </a:cubicBezTo>
                  <a:cubicBezTo>
                    <a:pt x="11" y="131"/>
                    <a:pt x="11" y="131"/>
                    <a:pt x="11" y="131"/>
                  </a:cubicBezTo>
                  <a:cubicBezTo>
                    <a:pt x="11" y="131"/>
                    <a:pt x="11" y="131"/>
                    <a:pt x="11" y="131"/>
                  </a:cubicBezTo>
                  <a:cubicBezTo>
                    <a:pt x="3" y="137"/>
                    <a:pt x="3" y="137"/>
                    <a:pt x="3" y="137"/>
                  </a:cubicBezTo>
                  <a:cubicBezTo>
                    <a:pt x="2" y="149"/>
                    <a:pt x="2" y="149"/>
                    <a:pt x="2" y="149"/>
                  </a:cubicBezTo>
                  <a:cubicBezTo>
                    <a:pt x="3" y="161"/>
                    <a:pt x="3" y="161"/>
                    <a:pt x="3" y="161"/>
                  </a:cubicBezTo>
                  <a:cubicBezTo>
                    <a:pt x="3" y="165"/>
                    <a:pt x="5" y="173"/>
                    <a:pt x="9" y="184"/>
                  </a:cubicBezTo>
                  <a:cubicBezTo>
                    <a:pt x="9" y="184"/>
                    <a:pt x="9" y="184"/>
                    <a:pt x="9" y="184"/>
                  </a:cubicBezTo>
                  <a:cubicBezTo>
                    <a:pt x="9" y="185"/>
                    <a:pt x="9" y="185"/>
                    <a:pt x="9" y="185"/>
                  </a:cubicBezTo>
                  <a:cubicBezTo>
                    <a:pt x="0" y="226"/>
                    <a:pt x="0" y="226"/>
                    <a:pt x="0" y="226"/>
                  </a:cubicBezTo>
                  <a:cubicBezTo>
                    <a:pt x="1" y="234"/>
                    <a:pt x="1" y="234"/>
                    <a:pt x="1" y="234"/>
                  </a:cubicBezTo>
                  <a:cubicBezTo>
                    <a:pt x="7" y="237"/>
                    <a:pt x="7" y="237"/>
                    <a:pt x="7" y="237"/>
                  </a:cubicBezTo>
                  <a:cubicBezTo>
                    <a:pt x="16" y="227"/>
                    <a:pt x="16" y="227"/>
                    <a:pt x="16" y="227"/>
                  </a:cubicBezTo>
                  <a:cubicBezTo>
                    <a:pt x="16" y="227"/>
                    <a:pt x="16" y="227"/>
                    <a:pt x="16" y="227"/>
                  </a:cubicBezTo>
                  <a:cubicBezTo>
                    <a:pt x="17" y="227"/>
                    <a:pt x="17" y="227"/>
                    <a:pt x="17" y="227"/>
                  </a:cubicBezTo>
                  <a:cubicBezTo>
                    <a:pt x="47" y="215"/>
                    <a:pt x="47" y="215"/>
                    <a:pt x="47" y="215"/>
                  </a:cubicBezTo>
                  <a:cubicBezTo>
                    <a:pt x="55" y="208"/>
                    <a:pt x="55" y="208"/>
                    <a:pt x="55" y="208"/>
                  </a:cubicBezTo>
                  <a:cubicBezTo>
                    <a:pt x="56" y="207"/>
                    <a:pt x="56" y="207"/>
                    <a:pt x="56" y="207"/>
                  </a:cubicBezTo>
                  <a:cubicBezTo>
                    <a:pt x="57" y="207"/>
                    <a:pt x="57" y="207"/>
                    <a:pt x="57" y="207"/>
                  </a:cubicBezTo>
                  <a:cubicBezTo>
                    <a:pt x="57" y="207"/>
                    <a:pt x="57" y="207"/>
                    <a:pt x="57" y="207"/>
                  </a:cubicBezTo>
                  <a:cubicBezTo>
                    <a:pt x="75" y="209"/>
                    <a:pt x="75" y="209"/>
                    <a:pt x="75" y="209"/>
                  </a:cubicBezTo>
                  <a:cubicBezTo>
                    <a:pt x="77" y="209"/>
                    <a:pt x="83" y="207"/>
                    <a:pt x="90" y="204"/>
                  </a:cubicBezTo>
                  <a:cubicBezTo>
                    <a:pt x="90" y="195"/>
                    <a:pt x="90" y="195"/>
                    <a:pt x="90" y="195"/>
                  </a:cubicBezTo>
                  <a:cubicBezTo>
                    <a:pt x="91" y="195"/>
                    <a:pt x="91" y="195"/>
                    <a:pt x="91" y="195"/>
                  </a:cubicBezTo>
                  <a:cubicBezTo>
                    <a:pt x="91" y="195"/>
                    <a:pt x="91" y="195"/>
                    <a:pt x="91" y="195"/>
                  </a:cubicBezTo>
                  <a:cubicBezTo>
                    <a:pt x="96" y="191"/>
                    <a:pt x="96" y="191"/>
                    <a:pt x="96" y="191"/>
                  </a:cubicBezTo>
                  <a:cubicBezTo>
                    <a:pt x="95" y="185"/>
                    <a:pt x="95" y="185"/>
                    <a:pt x="95" y="185"/>
                  </a:cubicBezTo>
                  <a:cubicBezTo>
                    <a:pt x="95" y="185"/>
                    <a:pt x="95" y="185"/>
                    <a:pt x="95" y="185"/>
                  </a:cubicBezTo>
                  <a:cubicBezTo>
                    <a:pt x="95" y="185"/>
                    <a:pt x="95" y="185"/>
                    <a:pt x="95" y="185"/>
                  </a:cubicBezTo>
                  <a:cubicBezTo>
                    <a:pt x="95" y="184"/>
                    <a:pt x="95" y="184"/>
                    <a:pt x="95" y="184"/>
                  </a:cubicBezTo>
                  <a:cubicBezTo>
                    <a:pt x="95" y="183"/>
                    <a:pt x="95" y="183"/>
                    <a:pt x="95" y="183"/>
                  </a:cubicBezTo>
                  <a:cubicBezTo>
                    <a:pt x="97" y="182"/>
                    <a:pt x="97" y="180"/>
                    <a:pt x="95" y="179"/>
                  </a:cubicBezTo>
                  <a:cubicBezTo>
                    <a:pt x="94" y="177"/>
                    <a:pt x="95" y="173"/>
                    <a:pt x="97" y="170"/>
                  </a:cubicBezTo>
                  <a:cubicBezTo>
                    <a:pt x="99" y="167"/>
                    <a:pt x="99" y="167"/>
                    <a:pt x="99" y="167"/>
                  </a:cubicBezTo>
                  <a:cubicBezTo>
                    <a:pt x="99" y="167"/>
                    <a:pt x="99" y="167"/>
                    <a:pt x="99" y="167"/>
                  </a:cubicBezTo>
                  <a:cubicBezTo>
                    <a:pt x="98" y="161"/>
                    <a:pt x="98" y="161"/>
                    <a:pt x="98" y="161"/>
                  </a:cubicBezTo>
                  <a:cubicBezTo>
                    <a:pt x="92" y="154"/>
                    <a:pt x="92" y="154"/>
                    <a:pt x="92" y="154"/>
                  </a:cubicBezTo>
                  <a:cubicBezTo>
                    <a:pt x="89" y="152"/>
                    <a:pt x="89" y="149"/>
                    <a:pt x="91" y="147"/>
                  </a:cubicBezTo>
                  <a:cubicBezTo>
                    <a:pt x="91" y="144"/>
                    <a:pt x="93" y="142"/>
                    <a:pt x="95" y="140"/>
                  </a:cubicBezTo>
                  <a:cubicBezTo>
                    <a:pt x="96" y="133"/>
                    <a:pt x="96" y="133"/>
                    <a:pt x="96" y="133"/>
                  </a:cubicBezTo>
                  <a:cubicBezTo>
                    <a:pt x="96" y="133"/>
                    <a:pt x="96" y="133"/>
                    <a:pt x="96" y="133"/>
                  </a:cubicBezTo>
                  <a:cubicBezTo>
                    <a:pt x="96" y="133"/>
                    <a:pt x="96" y="133"/>
                    <a:pt x="96" y="133"/>
                  </a:cubicBezTo>
                  <a:cubicBezTo>
                    <a:pt x="101" y="123"/>
                    <a:pt x="101" y="123"/>
                    <a:pt x="101" y="123"/>
                  </a:cubicBezTo>
                  <a:cubicBezTo>
                    <a:pt x="102" y="119"/>
                    <a:pt x="102" y="119"/>
                    <a:pt x="102" y="119"/>
                  </a:cubicBezTo>
                  <a:cubicBezTo>
                    <a:pt x="108" y="107"/>
                    <a:pt x="108" y="107"/>
                    <a:pt x="108" y="107"/>
                  </a:cubicBezTo>
                  <a:cubicBezTo>
                    <a:pt x="104" y="99"/>
                    <a:pt x="104" y="99"/>
                    <a:pt x="104" y="99"/>
                  </a:cubicBezTo>
                  <a:cubicBezTo>
                    <a:pt x="91" y="92"/>
                    <a:pt x="91" y="92"/>
                    <a:pt x="91" y="92"/>
                  </a:cubicBezTo>
                  <a:cubicBezTo>
                    <a:pt x="91" y="92"/>
                    <a:pt x="91" y="92"/>
                    <a:pt x="91" y="92"/>
                  </a:cubicBezTo>
                  <a:cubicBezTo>
                    <a:pt x="91" y="91"/>
                    <a:pt x="91" y="91"/>
                    <a:pt x="91" y="91"/>
                  </a:cubicBezTo>
                  <a:cubicBezTo>
                    <a:pt x="91" y="91"/>
                    <a:pt x="91" y="91"/>
                    <a:pt x="91" y="91"/>
                  </a:cubicBezTo>
                  <a:cubicBezTo>
                    <a:pt x="88" y="85"/>
                    <a:pt x="88" y="85"/>
                    <a:pt x="88" y="85"/>
                  </a:cubicBezTo>
                  <a:cubicBezTo>
                    <a:pt x="88" y="84"/>
                    <a:pt x="88" y="84"/>
                    <a:pt x="88" y="84"/>
                  </a:cubicBezTo>
                  <a:cubicBezTo>
                    <a:pt x="88" y="83"/>
                    <a:pt x="88" y="83"/>
                    <a:pt x="88" y="83"/>
                  </a:cubicBezTo>
                  <a:cubicBezTo>
                    <a:pt x="89" y="73"/>
                    <a:pt x="89" y="73"/>
                    <a:pt x="89" y="73"/>
                  </a:cubicBezTo>
                  <a:cubicBezTo>
                    <a:pt x="89" y="73"/>
                    <a:pt x="89" y="73"/>
                    <a:pt x="89" y="73"/>
                  </a:cubicBezTo>
                  <a:cubicBezTo>
                    <a:pt x="89" y="72"/>
                    <a:pt x="89" y="72"/>
                    <a:pt x="89" y="72"/>
                  </a:cubicBezTo>
                  <a:cubicBezTo>
                    <a:pt x="92" y="64"/>
                    <a:pt x="92" y="64"/>
                    <a:pt x="92" y="64"/>
                  </a:cubicBezTo>
                  <a:cubicBezTo>
                    <a:pt x="92" y="61"/>
                    <a:pt x="92" y="59"/>
                    <a:pt x="93" y="58"/>
                  </a:cubicBezTo>
                  <a:cubicBezTo>
                    <a:pt x="94" y="57"/>
                    <a:pt x="95" y="56"/>
                    <a:pt x="97" y="56"/>
                  </a:cubicBezTo>
                  <a:cubicBezTo>
                    <a:pt x="104" y="55"/>
                    <a:pt x="104" y="55"/>
                    <a:pt x="104" y="55"/>
                  </a:cubicBezTo>
                  <a:cubicBezTo>
                    <a:pt x="106" y="51"/>
                    <a:pt x="106" y="51"/>
                    <a:pt x="106" y="51"/>
                  </a:cubicBezTo>
                  <a:cubicBezTo>
                    <a:pt x="108" y="37"/>
                    <a:pt x="108" y="37"/>
                    <a:pt x="108" y="37"/>
                  </a:cubicBezTo>
                  <a:cubicBezTo>
                    <a:pt x="107" y="33"/>
                    <a:pt x="107" y="33"/>
                    <a:pt x="107" y="33"/>
                  </a:cubicBezTo>
                  <a:cubicBezTo>
                    <a:pt x="100" y="31"/>
                    <a:pt x="100" y="31"/>
                    <a:pt x="100" y="31"/>
                  </a:cubicBezTo>
                  <a:cubicBezTo>
                    <a:pt x="99" y="31"/>
                    <a:pt x="99" y="31"/>
                    <a:pt x="99" y="31"/>
                  </a:cubicBezTo>
                  <a:cubicBezTo>
                    <a:pt x="99" y="31"/>
                    <a:pt x="99" y="31"/>
                    <a:pt x="99" y="31"/>
                  </a:cubicBezTo>
                  <a:cubicBezTo>
                    <a:pt x="91" y="27"/>
                    <a:pt x="91" y="27"/>
                    <a:pt x="91" y="27"/>
                  </a:cubicBezTo>
                  <a:cubicBezTo>
                    <a:pt x="91" y="27"/>
                    <a:pt x="91" y="27"/>
                    <a:pt x="91" y="27"/>
                  </a:cubicBezTo>
                  <a:cubicBezTo>
                    <a:pt x="91" y="26"/>
                    <a:pt x="91" y="26"/>
                    <a:pt x="91" y="26"/>
                  </a:cubicBezTo>
                  <a:cubicBezTo>
                    <a:pt x="91" y="25"/>
                    <a:pt x="91" y="25"/>
                    <a:pt x="91" y="25"/>
                  </a:cubicBezTo>
                  <a:cubicBezTo>
                    <a:pt x="90" y="16"/>
                    <a:pt x="90" y="16"/>
                    <a:pt x="90" y="16"/>
                  </a:cubicBezTo>
                  <a:cubicBezTo>
                    <a:pt x="90" y="15"/>
                    <a:pt x="90" y="15"/>
                    <a:pt x="90" y="15"/>
                  </a:cubicBezTo>
                  <a:cubicBezTo>
                    <a:pt x="90" y="14"/>
                    <a:pt x="90" y="14"/>
                    <a:pt x="90" y="14"/>
                  </a:cubicBezTo>
                  <a:lnTo>
                    <a:pt x="101" y="11"/>
                  </a:lnTo>
                  <a:close/>
                </a:path>
              </a:pathLst>
            </a:custGeom>
            <a:solidFill>
              <a:schemeClr val="accent3"/>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p>
          </p:txBody>
        </p:sp>
        <p:sp>
          <p:nvSpPr>
            <p:cNvPr id="46" name="TextBox 682"/>
            <p:cNvSpPr txBox="1">
              <a:spLocks noChangeArrowheads="1"/>
            </p:cNvSpPr>
            <p:nvPr/>
          </p:nvSpPr>
          <p:spPr bwMode="auto">
            <a:xfrm>
              <a:off x="7525948" y="4028345"/>
              <a:ext cx="1173162"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sz="6000" dirty="0">
                  <a:solidFill>
                    <a:schemeClr val="accent3"/>
                  </a:solidFill>
                  <a:latin typeface="Impact" panose="020B0806030902050204" pitchFamily="34" charset="0"/>
                  <a:ea typeface="方正中等线简体" pitchFamily="65" charset="-122"/>
                </a:rPr>
                <a:t>18</a:t>
              </a:r>
              <a:r>
                <a:rPr lang="en-US" sz="3200" dirty="0">
                  <a:solidFill>
                    <a:schemeClr val="accent3"/>
                  </a:solidFill>
                  <a:latin typeface="Impact" panose="020B0806030902050204" pitchFamily="34" charset="0"/>
                  <a:ea typeface="方正中等线简体" pitchFamily="65" charset="-122"/>
                </a:rPr>
                <a:t>%</a:t>
              </a:r>
              <a:endParaRPr lang="zh-CN" altLang="en-US" sz="5400" dirty="0">
                <a:solidFill>
                  <a:schemeClr val="accent3"/>
                </a:solidFill>
                <a:latin typeface="Impact" panose="020B0806030902050204" pitchFamily="34" charset="0"/>
                <a:ea typeface="方正中等线简体" pitchFamily="65" charset="-122"/>
              </a:endParaRPr>
            </a:p>
          </p:txBody>
        </p:sp>
        <p:grpSp>
          <p:nvGrpSpPr>
            <p:cNvPr id="47" name="组合 46"/>
            <p:cNvGrpSpPr/>
            <p:nvPr/>
          </p:nvGrpSpPr>
          <p:grpSpPr>
            <a:xfrm>
              <a:off x="9090220" y="3803257"/>
              <a:ext cx="2555862" cy="1156619"/>
              <a:chOff x="448680" y="4399916"/>
              <a:chExt cx="2555862" cy="1156619"/>
            </a:xfrm>
          </p:grpSpPr>
          <p:sp>
            <p:nvSpPr>
              <p:cNvPr id="48" name="TextBox 23"/>
              <p:cNvSpPr txBox="1"/>
              <p:nvPr/>
            </p:nvSpPr>
            <p:spPr>
              <a:xfrm>
                <a:off x="448680" y="4753238"/>
                <a:ext cx="2555862" cy="803297"/>
              </a:xfrm>
              <a:prstGeom prst="rect">
                <a:avLst/>
              </a:prstGeom>
              <a:noFill/>
            </p:spPr>
            <p:txBody>
              <a:bodyPr wrap="square" rtlCol="0">
                <a:spAutoFit/>
              </a:bodyPr>
              <a:lstStyle/>
              <a:p>
                <a:pP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charset="-122"/>
                  <a:cs typeface="+mn-ea"/>
                  <a:sym typeface="+mn-lt"/>
                </a:endParaRPr>
              </a:p>
            </p:txBody>
          </p:sp>
          <p:sp>
            <p:nvSpPr>
              <p:cNvPr id="49" name="TextBox 24"/>
              <p:cNvSpPr txBox="1"/>
              <p:nvPr/>
            </p:nvSpPr>
            <p:spPr>
              <a:xfrm>
                <a:off x="448680" y="4399916"/>
                <a:ext cx="1800493" cy="397032"/>
              </a:xfrm>
              <a:prstGeom prst="rect">
                <a:avLst/>
              </a:prstGeom>
              <a:noFill/>
            </p:spPr>
            <p:txBody>
              <a:bodyPr wrap="none" rtlCol="0">
                <a:spAutoFit/>
              </a:bodyPr>
              <a:lstStyle/>
              <a:p>
                <a:pPr>
                  <a:lnSpc>
                    <a:spcPct val="110000"/>
                  </a:lnSpc>
                </a:pPr>
                <a:r>
                  <a:rPr lang="zh-CN" altLang="en-US" b="1" dirty="0">
                    <a:solidFill>
                      <a:schemeClr val="accent3"/>
                    </a:solidFill>
                    <a:ea typeface="微软雅黑" panose="020B0503020204020204" charset="-122"/>
                  </a:rPr>
                  <a:t>请替换文字内容</a:t>
                </a:r>
                <a:endParaRPr lang="zh-CN" altLang="en-US" b="1" dirty="0">
                  <a:solidFill>
                    <a:schemeClr val="accent3"/>
                  </a:solidFill>
                  <a:ea typeface="微软雅黑" panose="020B050302020402020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600" advClick="0" advTm="5000">
        <p14:prism isInverted="1"/>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 calcmode="lin" valueType="num">
                                          <p:cBhvr>
                                            <p:cTn id="9" dur="750" fill="hold"/>
                                            <p:tgtEl>
                                              <p:spTgt spid="2"/>
                                            </p:tgtEl>
                                            <p:attrNameLst>
                                              <p:attrName>style.rotation</p:attrName>
                                            </p:attrNameLst>
                                          </p:cBhvr>
                                          <p:tavLst>
                                            <p:tav tm="0">
                                              <p:val>
                                                <p:fltVal val="90"/>
                                              </p:val>
                                            </p:tav>
                                            <p:tav tm="100000">
                                              <p:val>
                                                <p:fltVal val="0"/>
                                              </p:val>
                                            </p:tav>
                                          </p:tavLst>
                                        </p:anim>
                                        <p:animEffect transition="in" filter="fade">
                                          <p:cBhvr>
                                            <p:cTn id="10" dur="750"/>
                                            <p:tgtEl>
                                              <p:spTgt spid="2"/>
                                            </p:tgtEl>
                                          </p:cBhvr>
                                        </p:animEffect>
                                      </p:childTnLst>
                                    </p:cTn>
                                  </p:par>
                                </p:childTnLst>
                              </p:cTn>
                            </p:par>
                            <p:par>
                              <p:cTn id="11" fill="hold">
                                <p:stCondLst>
                                  <p:cond delay="1000"/>
                                </p:stCondLst>
                                <p:childTnLst>
                                  <p:par>
                                    <p:cTn id="12" presetID="2" presetClass="entr" presetSubtype="2" fill="hold" nodeType="afterEffect" p14:presetBounceEnd="44000">
                                      <p:stCondLst>
                                        <p:cond delay="0"/>
                                      </p:stCondLst>
                                      <p:childTnLst>
                                        <p:set>
                                          <p:cBhvr>
                                            <p:cTn id="13" dur="1" fill="hold">
                                              <p:stCondLst>
                                                <p:cond delay="0"/>
                                              </p:stCondLst>
                                            </p:cTn>
                                            <p:tgtEl>
                                              <p:spTgt spid="38"/>
                                            </p:tgtEl>
                                            <p:attrNameLst>
                                              <p:attrName>style.visibility</p:attrName>
                                            </p:attrNameLst>
                                          </p:cBhvr>
                                          <p:to>
                                            <p:strVal val="visible"/>
                                          </p:to>
                                        </p:set>
                                        <p:anim calcmode="lin" valueType="num" p14:bounceEnd="44000">
                                          <p:cBhvr additive="base">
                                            <p:cTn id="14" dur="1000" fill="hold"/>
                                            <p:tgtEl>
                                              <p:spTgt spid="38"/>
                                            </p:tgtEl>
                                            <p:attrNameLst>
                                              <p:attrName>ppt_x</p:attrName>
                                            </p:attrNameLst>
                                          </p:cBhvr>
                                          <p:tavLst>
                                            <p:tav tm="0">
                                              <p:val>
                                                <p:strVal val="1+#ppt_w/2"/>
                                              </p:val>
                                            </p:tav>
                                            <p:tav tm="100000">
                                              <p:val>
                                                <p:strVal val="#ppt_x"/>
                                              </p:val>
                                            </p:tav>
                                          </p:tavLst>
                                        </p:anim>
                                        <p:anim calcmode="lin" valueType="num" p14:bounceEnd="44000">
                                          <p:cBhvr additive="base">
                                            <p:cTn id="15" dur="1000" fill="hold"/>
                                            <p:tgtEl>
                                              <p:spTgt spid="38"/>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14:presetBounceEnd="44000">
                                      <p:stCondLst>
                                        <p:cond delay="250"/>
                                      </p:stCondLst>
                                      <p:childTnLst>
                                        <p:set>
                                          <p:cBhvr>
                                            <p:cTn id="17" dur="1" fill="hold">
                                              <p:stCondLst>
                                                <p:cond delay="0"/>
                                              </p:stCondLst>
                                            </p:cTn>
                                            <p:tgtEl>
                                              <p:spTgt spid="44"/>
                                            </p:tgtEl>
                                            <p:attrNameLst>
                                              <p:attrName>style.visibility</p:attrName>
                                            </p:attrNameLst>
                                          </p:cBhvr>
                                          <p:to>
                                            <p:strVal val="visible"/>
                                          </p:to>
                                        </p:set>
                                        <p:anim calcmode="lin" valueType="num" p14:bounceEnd="44000">
                                          <p:cBhvr additive="base">
                                            <p:cTn id="18" dur="1000" fill="hold"/>
                                            <p:tgtEl>
                                              <p:spTgt spid="44"/>
                                            </p:tgtEl>
                                            <p:attrNameLst>
                                              <p:attrName>ppt_x</p:attrName>
                                            </p:attrNameLst>
                                          </p:cBhvr>
                                          <p:tavLst>
                                            <p:tav tm="0">
                                              <p:val>
                                                <p:strVal val="1+#ppt_w/2"/>
                                              </p:val>
                                            </p:tav>
                                            <p:tav tm="100000">
                                              <p:val>
                                                <p:strVal val="#ppt_x"/>
                                              </p:val>
                                            </p:tav>
                                          </p:tavLst>
                                        </p:anim>
                                        <p:anim calcmode="lin" valueType="num" p14:bounceEnd="44000">
                                          <p:cBhvr additive="base">
                                            <p:cTn id="19" dur="10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 calcmode="lin" valueType="num">
                                          <p:cBhvr>
                                            <p:cTn id="9" dur="750" fill="hold"/>
                                            <p:tgtEl>
                                              <p:spTgt spid="2"/>
                                            </p:tgtEl>
                                            <p:attrNameLst>
                                              <p:attrName>style.rotation</p:attrName>
                                            </p:attrNameLst>
                                          </p:cBhvr>
                                          <p:tavLst>
                                            <p:tav tm="0">
                                              <p:val>
                                                <p:fltVal val="90"/>
                                              </p:val>
                                            </p:tav>
                                            <p:tav tm="100000">
                                              <p:val>
                                                <p:fltVal val="0"/>
                                              </p:val>
                                            </p:tav>
                                          </p:tavLst>
                                        </p:anim>
                                        <p:animEffect transition="in" filter="fade">
                                          <p:cBhvr>
                                            <p:cTn id="10" dur="750"/>
                                            <p:tgtEl>
                                              <p:spTgt spid="2"/>
                                            </p:tgtEl>
                                          </p:cBhvr>
                                        </p:animEffect>
                                      </p:childTnLst>
                                    </p:cTn>
                                  </p:par>
                                </p:childTnLst>
                              </p:cTn>
                            </p:par>
                            <p:par>
                              <p:cTn id="11" fill="hold">
                                <p:stCondLst>
                                  <p:cond delay="1000"/>
                                </p:stCondLst>
                                <p:childTnLst>
                                  <p:par>
                                    <p:cTn id="12" presetID="2" presetClass="entr" presetSubtype="2" fill="hold" nodeType="afterEffect">
                                      <p:stCondLst>
                                        <p:cond delay="0"/>
                                      </p:stCondLst>
                                      <p:childTnLst>
                                        <p:set>
                                          <p:cBhvr>
                                            <p:cTn id="13" dur="1" fill="hold">
                                              <p:stCondLst>
                                                <p:cond delay="0"/>
                                              </p:stCondLst>
                                            </p:cTn>
                                            <p:tgtEl>
                                              <p:spTgt spid="38"/>
                                            </p:tgtEl>
                                            <p:attrNameLst>
                                              <p:attrName>style.visibility</p:attrName>
                                            </p:attrNameLst>
                                          </p:cBhvr>
                                          <p:to>
                                            <p:strVal val="visible"/>
                                          </p:to>
                                        </p:set>
                                        <p:anim calcmode="lin" valueType="num">
                                          <p:cBhvr additive="base">
                                            <p:cTn id="14" dur="1000" fill="hold"/>
                                            <p:tgtEl>
                                              <p:spTgt spid="38"/>
                                            </p:tgtEl>
                                            <p:attrNameLst>
                                              <p:attrName>ppt_x</p:attrName>
                                            </p:attrNameLst>
                                          </p:cBhvr>
                                          <p:tavLst>
                                            <p:tav tm="0">
                                              <p:val>
                                                <p:strVal val="1+#ppt_w/2"/>
                                              </p:val>
                                            </p:tav>
                                            <p:tav tm="100000">
                                              <p:val>
                                                <p:strVal val="#ppt_x"/>
                                              </p:val>
                                            </p:tav>
                                          </p:tavLst>
                                        </p:anim>
                                        <p:anim calcmode="lin" valueType="num">
                                          <p:cBhvr additive="base">
                                            <p:cTn id="15" dur="1000" fill="hold"/>
                                            <p:tgtEl>
                                              <p:spTgt spid="38"/>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250"/>
                                      </p:stCondLst>
                                      <p:childTnLst>
                                        <p:set>
                                          <p:cBhvr>
                                            <p:cTn id="17" dur="1" fill="hold">
                                              <p:stCondLst>
                                                <p:cond delay="0"/>
                                              </p:stCondLst>
                                            </p:cTn>
                                            <p:tgtEl>
                                              <p:spTgt spid="44"/>
                                            </p:tgtEl>
                                            <p:attrNameLst>
                                              <p:attrName>style.visibility</p:attrName>
                                            </p:attrNameLst>
                                          </p:cBhvr>
                                          <p:to>
                                            <p:strVal val="visible"/>
                                          </p:to>
                                        </p:set>
                                        <p:anim calcmode="lin" valueType="num">
                                          <p:cBhvr additive="base">
                                            <p:cTn id="18" dur="1000" fill="hold"/>
                                            <p:tgtEl>
                                              <p:spTgt spid="44"/>
                                            </p:tgtEl>
                                            <p:attrNameLst>
                                              <p:attrName>ppt_x</p:attrName>
                                            </p:attrNameLst>
                                          </p:cBhvr>
                                          <p:tavLst>
                                            <p:tav tm="0">
                                              <p:val>
                                                <p:strVal val="1+#ppt_w/2"/>
                                              </p:val>
                                            </p:tav>
                                            <p:tav tm="100000">
                                              <p:val>
                                                <p:strVal val="#ppt_x"/>
                                              </p:val>
                                            </p:tav>
                                          </p:tavLst>
                                        </p:anim>
                                        <p:anim calcmode="lin" valueType="num">
                                          <p:cBhvr additive="base">
                                            <p:cTn id="19" dur="10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64936" y="2004021"/>
            <a:ext cx="5018616" cy="4305300"/>
            <a:chOff x="1042988" y="1503015"/>
            <a:chExt cx="3763962" cy="3228975"/>
          </a:xfrm>
        </p:grpSpPr>
        <p:sp>
          <p:nvSpPr>
            <p:cNvPr id="3" name="Freeform 85"/>
            <p:cNvSpPr>
              <a:spLocks noChangeArrowheads="1"/>
            </p:cNvSpPr>
            <p:nvPr/>
          </p:nvSpPr>
          <p:spPr bwMode="auto">
            <a:xfrm>
              <a:off x="2455863" y="1503015"/>
              <a:ext cx="468312" cy="808037"/>
            </a:xfrm>
            <a:custGeom>
              <a:avLst/>
              <a:gdLst>
                <a:gd name="T0" fmla="*/ 0 w 295"/>
                <a:gd name="T1" fmla="*/ 603250 h 509"/>
                <a:gd name="T2" fmla="*/ 468312 w 295"/>
                <a:gd name="T3" fmla="*/ 808037 h 509"/>
                <a:gd name="T4" fmla="*/ 468312 w 295"/>
                <a:gd name="T5" fmla="*/ 0 h 509"/>
                <a:gd name="T6" fmla="*/ 0 w 295"/>
                <a:gd name="T7" fmla="*/ 603250 h 509"/>
                <a:gd name="T8" fmla="*/ 0 60000 65536"/>
                <a:gd name="T9" fmla="*/ 0 60000 65536"/>
                <a:gd name="T10" fmla="*/ 0 60000 65536"/>
                <a:gd name="T11" fmla="*/ 0 60000 65536"/>
                <a:gd name="T12" fmla="*/ 0 w 295"/>
                <a:gd name="T13" fmla="*/ 0 h 509"/>
                <a:gd name="T14" fmla="*/ 295 w 295"/>
                <a:gd name="T15" fmla="*/ 509 h 509"/>
              </a:gdLst>
              <a:ahLst/>
              <a:cxnLst>
                <a:cxn ang="T8">
                  <a:pos x="T0" y="T1"/>
                </a:cxn>
                <a:cxn ang="T9">
                  <a:pos x="T2" y="T3"/>
                </a:cxn>
                <a:cxn ang="T10">
                  <a:pos x="T4" y="T5"/>
                </a:cxn>
                <a:cxn ang="T11">
                  <a:pos x="T6" y="T7"/>
                </a:cxn>
              </a:cxnLst>
              <a:rect l="T12" t="T13" r="T14" b="T15"/>
              <a:pathLst>
                <a:path w="295" h="509">
                  <a:moveTo>
                    <a:pt x="0" y="380"/>
                  </a:moveTo>
                  <a:lnTo>
                    <a:pt x="295" y="509"/>
                  </a:lnTo>
                  <a:lnTo>
                    <a:pt x="295" y="0"/>
                  </a:lnTo>
                  <a:lnTo>
                    <a:pt x="0" y="380"/>
                  </a:lnTo>
                  <a:close/>
                </a:path>
              </a:pathLst>
            </a:custGeom>
            <a:solidFill>
              <a:schemeClr val="accent1"/>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p>
          </p:txBody>
        </p:sp>
        <p:sp>
          <p:nvSpPr>
            <p:cNvPr id="4" name="Freeform 86"/>
            <p:cNvSpPr>
              <a:spLocks noChangeArrowheads="1"/>
            </p:cNvSpPr>
            <p:nvPr/>
          </p:nvSpPr>
          <p:spPr bwMode="auto">
            <a:xfrm>
              <a:off x="2921000" y="1503015"/>
              <a:ext cx="473075" cy="808037"/>
            </a:xfrm>
            <a:custGeom>
              <a:avLst/>
              <a:gdLst>
                <a:gd name="T0" fmla="*/ 0 w 298"/>
                <a:gd name="T1" fmla="*/ 808037 h 509"/>
                <a:gd name="T2" fmla="*/ 473075 w 298"/>
                <a:gd name="T3" fmla="*/ 603250 h 509"/>
                <a:gd name="T4" fmla="*/ 0 w 298"/>
                <a:gd name="T5" fmla="*/ 0 h 509"/>
                <a:gd name="T6" fmla="*/ 0 w 298"/>
                <a:gd name="T7" fmla="*/ 808037 h 509"/>
                <a:gd name="T8" fmla="*/ 0 60000 65536"/>
                <a:gd name="T9" fmla="*/ 0 60000 65536"/>
                <a:gd name="T10" fmla="*/ 0 60000 65536"/>
                <a:gd name="T11" fmla="*/ 0 60000 65536"/>
                <a:gd name="T12" fmla="*/ 0 w 298"/>
                <a:gd name="T13" fmla="*/ 0 h 509"/>
                <a:gd name="T14" fmla="*/ 298 w 298"/>
                <a:gd name="T15" fmla="*/ 509 h 509"/>
              </a:gdLst>
              <a:ahLst/>
              <a:cxnLst>
                <a:cxn ang="T8">
                  <a:pos x="T0" y="T1"/>
                </a:cxn>
                <a:cxn ang="T9">
                  <a:pos x="T2" y="T3"/>
                </a:cxn>
                <a:cxn ang="T10">
                  <a:pos x="T4" y="T5"/>
                </a:cxn>
                <a:cxn ang="T11">
                  <a:pos x="T6" y="T7"/>
                </a:cxn>
              </a:cxnLst>
              <a:rect l="T12" t="T13" r="T14" b="T15"/>
              <a:pathLst>
                <a:path w="298" h="509">
                  <a:moveTo>
                    <a:pt x="0" y="509"/>
                  </a:moveTo>
                  <a:lnTo>
                    <a:pt x="298" y="380"/>
                  </a:lnTo>
                  <a:lnTo>
                    <a:pt x="0" y="0"/>
                  </a:lnTo>
                  <a:lnTo>
                    <a:pt x="0" y="509"/>
                  </a:lnTo>
                  <a:close/>
                </a:path>
              </a:pathLst>
            </a:custGeom>
            <a:solidFill>
              <a:schemeClr val="accent1"/>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5" name="Freeform 87"/>
            <p:cNvSpPr>
              <a:spLocks noChangeArrowheads="1"/>
            </p:cNvSpPr>
            <p:nvPr/>
          </p:nvSpPr>
          <p:spPr bwMode="auto">
            <a:xfrm>
              <a:off x="1982788" y="2109440"/>
              <a:ext cx="941387" cy="1008062"/>
            </a:xfrm>
            <a:custGeom>
              <a:avLst/>
              <a:gdLst>
                <a:gd name="T0" fmla="*/ 0 w 593"/>
                <a:gd name="T1" fmla="*/ 604837 h 635"/>
                <a:gd name="T2" fmla="*/ 941387 w 593"/>
                <a:gd name="T3" fmla="*/ 1008062 h 635"/>
                <a:gd name="T4" fmla="*/ 941387 w 593"/>
                <a:gd name="T5" fmla="*/ 201612 h 635"/>
                <a:gd name="T6" fmla="*/ 473075 w 593"/>
                <a:gd name="T7" fmla="*/ 0 h 635"/>
                <a:gd name="T8" fmla="*/ 0 w 593"/>
                <a:gd name="T9" fmla="*/ 604837 h 635"/>
                <a:gd name="T10" fmla="*/ 0 60000 65536"/>
                <a:gd name="T11" fmla="*/ 0 60000 65536"/>
                <a:gd name="T12" fmla="*/ 0 60000 65536"/>
                <a:gd name="T13" fmla="*/ 0 60000 65536"/>
                <a:gd name="T14" fmla="*/ 0 60000 65536"/>
                <a:gd name="T15" fmla="*/ 0 w 593"/>
                <a:gd name="T16" fmla="*/ 0 h 635"/>
                <a:gd name="T17" fmla="*/ 593 w 593"/>
                <a:gd name="T18" fmla="*/ 635 h 635"/>
              </a:gdLst>
              <a:ahLst/>
              <a:cxnLst>
                <a:cxn ang="T10">
                  <a:pos x="T0" y="T1"/>
                </a:cxn>
                <a:cxn ang="T11">
                  <a:pos x="T2" y="T3"/>
                </a:cxn>
                <a:cxn ang="T12">
                  <a:pos x="T4" y="T5"/>
                </a:cxn>
                <a:cxn ang="T13">
                  <a:pos x="T6" y="T7"/>
                </a:cxn>
                <a:cxn ang="T14">
                  <a:pos x="T8" y="T9"/>
                </a:cxn>
              </a:cxnLst>
              <a:rect l="T15" t="T16" r="T17" b="T18"/>
              <a:pathLst>
                <a:path w="593" h="635">
                  <a:moveTo>
                    <a:pt x="0" y="381"/>
                  </a:moveTo>
                  <a:lnTo>
                    <a:pt x="593" y="635"/>
                  </a:lnTo>
                  <a:lnTo>
                    <a:pt x="593" y="127"/>
                  </a:lnTo>
                  <a:lnTo>
                    <a:pt x="298" y="0"/>
                  </a:lnTo>
                  <a:lnTo>
                    <a:pt x="0" y="381"/>
                  </a:lnTo>
                  <a:close/>
                </a:path>
              </a:pathLst>
            </a:custGeom>
            <a:solidFill>
              <a:schemeClr val="accent2"/>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p>
          </p:txBody>
        </p:sp>
        <p:sp>
          <p:nvSpPr>
            <p:cNvPr id="6" name="Freeform 88"/>
            <p:cNvSpPr>
              <a:spLocks noChangeArrowheads="1"/>
            </p:cNvSpPr>
            <p:nvPr/>
          </p:nvSpPr>
          <p:spPr bwMode="auto">
            <a:xfrm>
              <a:off x="2924175" y="2109440"/>
              <a:ext cx="942975" cy="1008062"/>
            </a:xfrm>
            <a:custGeom>
              <a:avLst/>
              <a:gdLst>
                <a:gd name="T0" fmla="*/ 0 w 593"/>
                <a:gd name="T1" fmla="*/ 1008062 h 635"/>
                <a:gd name="T2" fmla="*/ 942975 w 593"/>
                <a:gd name="T3" fmla="*/ 604837 h 635"/>
                <a:gd name="T4" fmla="*/ 473873 w 593"/>
                <a:gd name="T5" fmla="*/ 0 h 635"/>
                <a:gd name="T6" fmla="*/ 0 w 593"/>
                <a:gd name="T7" fmla="*/ 201612 h 635"/>
                <a:gd name="T8" fmla="*/ 0 w 593"/>
                <a:gd name="T9" fmla="*/ 1008062 h 635"/>
                <a:gd name="T10" fmla="*/ 0 60000 65536"/>
                <a:gd name="T11" fmla="*/ 0 60000 65536"/>
                <a:gd name="T12" fmla="*/ 0 60000 65536"/>
                <a:gd name="T13" fmla="*/ 0 60000 65536"/>
                <a:gd name="T14" fmla="*/ 0 60000 65536"/>
                <a:gd name="T15" fmla="*/ 0 w 593"/>
                <a:gd name="T16" fmla="*/ 0 h 635"/>
                <a:gd name="T17" fmla="*/ 593 w 593"/>
                <a:gd name="T18" fmla="*/ 635 h 635"/>
              </a:gdLst>
              <a:ahLst/>
              <a:cxnLst>
                <a:cxn ang="T10">
                  <a:pos x="T0" y="T1"/>
                </a:cxn>
                <a:cxn ang="T11">
                  <a:pos x="T2" y="T3"/>
                </a:cxn>
                <a:cxn ang="T12">
                  <a:pos x="T4" y="T5"/>
                </a:cxn>
                <a:cxn ang="T13">
                  <a:pos x="T6" y="T7"/>
                </a:cxn>
                <a:cxn ang="T14">
                  <a:pos x="T8" y="T9"/>
                </a:cxn>
              </a:cxnLst>
              <a:rect l="T15" t="T16" r="T17" b="T18"/>
              <a:pathLst>
                <a:path w="593" h="635">
                  <a:moveTo>
                    <a:pt x="0" y="635"/>
                  </a:moveTo>
                  <a:lnTo>
                    <a:pt x="593" y="381"/>
                  </a:lnTo>
                  <a:lnTo>
                    <a:pt x="298" y="0"/>
                  </a:lnTo>
                  <a:lnTo>
                    <a:pt x="0" y="127"/>
                  </a:lnTo>
                  <a:lnTo>
                    <a:pt x="0" y="635"/>
                  </a:lnTo>
                  <a:close/>
                </a:path>
              </a:pathLst>
            </a:custGeom>
            <a:solidFill>
              <a:schemeClr val="accent2"/>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p>
          </p:txBody>
        </p:sp>
        <p:sp>
          <p:nvSpPr>
            <p:cNvPr id="7" name="Freeform 89"/>
            <p:cNvSpPr>
              <a:spLocks noChangeArrowheads="1"/>
            </p:cNvSpPr>
            <p:nvPr/>
          </p:nvSpPr>
          <p:spPr bwMode="auto">
            <a:xfrm>
              <a:off x="1511300" y="2714277"/>
              <a:ext cx="1412875" cy="1208088"/>
            </a:xfrm>
            <a:custGeom>
              <a:avLst/>
              <a:gdLst>
                <a:gd name="T0" fmla="*/ 0 w 890"/>
                <a:gd name="T1" fmla="*/ 604838 h 761"/>
                <a:gd name="T2" fmla="*/ 1412875 w 890"/>
                <a:gd name="T3" fmla="*/ 1208088 h 761"/>
                <a:gd name="T4" fmla="*/ 1412875 w 890"/>
                <a:gd name="T5" fmla="*/ 403225 h 761"/>
                <a:gd name="T6" fmla="*/ 471488 w 890"/>
                <a:gd name="T7" fmla="*/ 0 h 761"/>
                <a:gd name="T8" fmla="*/ 0 w 890"/>
                <a:gd name="T9" fmla="*/ 604838 h 761"/>
                <a:gd name="T10" fmla="*/ 0 60000 65536"/>
                <a:gd name="T11" fmla="*/ 0 60000 65536"/>
                <a:gd name="T12" fmla="*/ 0 60000 65536"/>
                <a:gd name="T13" fmla="*/ 0 60000 65536"/>
                <a:gd name="T14" fmla="*/ 0 60000 65536"/>
                <a:gd name="T15" fmla="*/ 0 w 890"/>
                <a:gd name="T16" fmla="*/ 0 h 761"/>
                <a:gd name="T17" fmla="*/ 890 w 890"/>
                <a:gd name="T18" fmla="*/ 761 h 761"/>
              </a:gdLst>
              <a:ahLst/>
              <a:cxnLst>
                <a:cxn ang="T10">
                  <a:pos x="T0" y="T1"/>
                </a:cxn>
                <a:cxn ang="T11">
                  <a:pos x="T2" y="T3"/>
                </a:cxn>
                <a:cxn ang="T12">
                  <a:pos x="T4" y="T5"/>
                </a:cxn>
                <a:cxn ang="T13">
                  <a:pos x="T6" y="T7"/>
                </a:cxn>
                <a:cxn ang="T14">
                  <a:pos x="T8" y="T9"/>
                </a:cxn>
              </a:cxnLst>
              <a:rect l="T15" t="T16" r="T17" b="T18"/>
              <a:pathLst>
                <a:path w="890" h="761">
                  <a:moveTo>
                    <a:pt x="0" y="381"/>
                  </a:moveTo>
                  <a:lnTo>
                    <a:pt x="890" y="761"/>
                  </a:lnTo>
                  <a:lnTo>
                    <a:pt x="890" y="254"/>
                  </a:lnTo>
                  <a:lnTo>
                    <a:pt x="297" y="0"/>
                  </a:lnTo>
                  <a:lnTo>
                    <a:pt x="0" y="381"/>
                  </a:lnTo>
                  <a:close/>
                </a:path>
              </a:pathLst>
            </a:custGeom>
            <a:solidFill>
              <a:schemeClr val="accent3"/>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p>
          </p:txBody>
        </p:sp>
        <p:sp>
          <p:nvSpPr>
            <p:cNvPr id="8" name="Freeform 90"/>
            <p:cNvSpPr>
              <a:spLocks noChangeArrowheads="1"/>
            </p:cNvSpPr>
            <p:nvPr/>
          </p:nvSpPr>
          <p:spPr bwMode="auto">
            <a:xfrm>
              <a:off x="2924175" y="2714277"/>
              <a:ext cx="1412875" cy="1208088"/>
            </a:xfrm>
            <a:custGeom>
              <a:avLst/>
              <a:gdLst>
                <a:gd name="T0" fmla="*/ 0 w 890"/>
                <a:gd name="T1" fmla="*/ 1208088 h 761"/>
                <a:gd name="T2" fmla="*/ 1412875 w 890"/>
                <a:gd name="T3" fmla="*/ 604838 h 761"/>
                <a:gd name="T4" fmla="*/ 941388 w 890"/>
                <a:gd name="T5" fmla="*/ 0 h 761"/>
                <a:gd name="T6" fmla="*/ 0 w 890"/>
                <a:gd name="T7" fmla="*/ 403225 h 761"/>
                <a:gd name="T8" fmla="*/ 0 w 890"/>
                <a:gd name="T9" fmla="*/ 1208088 h 761"/>
                <a:gd name="T10" fmla="*/ 0 60000 65536"/>
                <a:gd name="T11" fmla="*/ 0 60000 65536"/>
                <a:gd name="T12" fmla="*/ 0 60000 65536"/>
                <a:gd name="T13" fmla="*/ 0 60000 65536"/>
                <a:gd name="T14" fmla="*/ 0 60000 65536"/>
                <a:gd name="T15" fmla="*/ 0 w 890"/>
                <a:gd name="T16" fmla="*/ 0 h 761"/>
                <a:gd name="T17" fmla="*/ 890 w 890"/>
                <a:gd name="T18" fmla="*/ 761 h 761"/>
              </a:gdLst>
              <a:ahLst/>
              <a:cxnLst>
                <a:cxn ang="T10">
                  <a:pos x="T0" y="T1"/>
                </a:cxn>
                <a:cxn ang="T11">
                  <a:pos x="T2" y="T3"/>
                </a:cxn>
                <a:cxn ang="T12">
                  <a:pos x="T4" y="T5"/>
                </a:cxn>
                <a:cxn ang="T13">
                  <a:pos x="T6" y="T7"/>
                </a:cxn>
                <a:cxn ang="T14">
                  <a:pos x="T8" y="T9"/>
                </a:cxn>
              </a:cxnLst>
              <a:rect l="T15" t="T16" r="T17" b="T18"/>
              <a:pathLst>
                <a:path w="890" h="761">
                  <a:moveTo>
                    <a:pt x="0" y="761"/>
                  </a:moveTo>
                  <a:lnTo>
                    <a:pt x="890" y="381"/>
                  </a:lnTo>
                  <a:lnTo>
                    <a:pt x="593" y="0"/>
                  </a:lnTo>
                  <a:lnTo>
                    <a:pt x="0" y="254"/>
                  </a:lnTo>
                  <a:lnTo>
                    <a:pt x="0" y="761"/>
                  </a:lnTo>
                  <a:close/>
                </a:path>
              </a:pathLst>
            </a:custGeom>
            <a:solidFill>
              <a:schemeClr val="accent3"/>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p>
          </p:txBody>
        </p:sp>
        <p:sp>
          <p:nvSpPr>
            <p:cNvPr id="9" name="Freeform 91"/>
            <p:cNvSpPr>
              <a:spLocks noChangeArrowheads="1"/>
            </p:cNvSpPr>
            <p:nvPr/>
          </p:nvSpPr>
          <p:spPr bwMode="auto">
            <a:xfrm>
              <a:off x="1042988" y="3319115"/>
              <a:ext cx="1881187" cy="1412875"/>
            </a:xfrm>
            <a:custGeom>
              <a:avLst/>
              <a:gdLst>
                <a:gd name="T0" fmla="*/ 0 w 1185"/>
                <a:gd name="T1" fmla="*/ 603250 h 890"/>
                <a:gd name="T2" fmla="*/ 1881187 w 1185"/>
                <a:gd name="T3" fmla="*/ 1412875 h 890"/>
                <a:gd name="T4" fmla="*/ 1881187 w 1185"/>
                <a:gd name="T5" fmla="*/ 603250 h 890"/>
                <a:gd name="T6" fmla="*/ 468312 w 1185"/>
                <a:gd name="T7" fmla="*/ 0 h 890"/>
                <a:gd name="T8" fmla="*/ 0 w 1185"/>
                <a:gd name="T9" fmla="*/ 603250 h 890"/>
                <a:gd name="T10" fmla="*/ 0 60000 65536"/>
                <a:gd name="T11" fmla="*/ 0 60000 65536"/>
                <a:gd name="T12" fmla="*/ 0 60000 65536"/>
                <a:gd name="T13" fmla="*/ 0 60000 65536"/>
                <a:gd name="T14" fmla="*/ 0 60000 65536"/>
                <a:gd name="T15" fmla="*/ 0 w 1185"/>
                <a:gd name="T16" fmla="*/ 0 h 890"/>
                <a:gd name="T17" fmla="*/ 1185 w 1185"/>
                <a:gd name="T18" fmla="*/ 890 h 890"/>
              </a:gdLst>
              <a:ahLst/>
              <a:cxnLst>
                <a:cxn ang="T10">
                  <a:pos x="T0" y="T1"/>
                </a:cxn>
                <a:cxn ang="T11">
                  <a:pos x="T2" y="T3"/>
                </a:cxn>
                <a:cxn ang="T12">
                  <a:pos x="T4" y="T5"/>
                </a:cxn>
                <a:cxn ang="T13">
                  <a:pos x="T6" y="T7"/>
                </a:cxn>
                <a:cxn ang="T14">
                  <a:pos x="T8" y="T9"/>
                </a:cxn>
              </a:cxnLst>
              <a:rect l="T15" t="T16" r="T17" b="T18"/>
              <a:pathLst>
                <a:path w="1185" h="890">
                  <a:moveTo>
                    <a:pt x="0" y="380"/>
                  </a:moveTo>
                  <a:lnTo>
                    <a:pt x="1185" y="890"/>
                  </a:lnTo>
                  <a:lnTo>
                    <a:pt x="1185" y="380"/>
                  </a:lnTo>
                  <a:lnTo>
                    <a:pt x="295" y="0"/>
                  </a:lnTo>
                  <a:lnTo>
                    <a:pt x="0" y="380"/>
                  </a:lnTo>
                  <a:close/>
                </a:path>
              </a:pathLst>
            </a:custGeom>
            <a:solidFill>
              <a:schemeClr val="accent4"/>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p>
          </p:txBody>
        </p:sp>
        <p:sp>
          <p:nvSpPr>
            <p:cNvPr id="10" name="Freeform 92"/>
            <p:cNvSpPr>
              <a:spLocks noChangeArrowheads="1"/>
            </p:cNvSpPr>
            <p:nvPr/>
          </p:nvSpPr>
          <p:spPr bwMode="auto">
            <a:xfrm>
              <a:off x="2924175" y="3319115"/>
              <a:ext cx="1882775" cy="1412875"/>
            </a:xfrm>
            <a:custGeom>
              <a:avLst/>
              <a:gdLst>
                <a:gd name="T0" fmla="*/ 0 w 1186"/>
                <a:gd name="T1" fmla="*/ 1412875 h 890"/>
                <a:gd name="T2" fmla="*/ 1882775 w 1186"/>
                <a:gd name="T3" fmla="*/ 603250 h 890"/>
                <a:gd name="T4" fmla="*/ 1412875 w 1186"/>
                <a:gd name="T5" fmla="*/ 0 h 890"/>
                <a:gd name="T6" fmla="*/ 0 w 1186"/>
                <a:gd name="T7" fmla="*/ 603250 h 890"/>
                <a:gd name="T8" fmla="*/ 0 w 1186"/>
                <a:gd name="T9" fmla="*/ 1412875 h 890"/>
                <a:gd name="T10" fmla="*/ 0 60000 65536"/>
                <a:gd name="T11" fmla="*/ 0 60000 65536"/>
                <a:gd name="T12" fmla="*/ 0 60000 65536"/>
                <a:gd name="T13" fmla="*/ 0 60000 65536"/>
                <a:gd name="T14" fmla="*/ 0 60000 65536"/>
                <a:gd name="T15" fmla="*/ 0 w 1186"/>
                <a:gd name="T16" fmla="*/ 0 h 890"/>
                <a:gd name="T17" fmla="*/ 1186 w 1186"/>
                <a:gd name="T18" fmla="*/ 890 h 890"/>
              </a:gdLst>
              <a:ahLst/>
              <a:cxnLst>
                <a:cxn ang="T10">
                  <a:pos x="T0" y="T1"/>
                </a:cxn>
                <a:cxn ang="T11">
                  <a:pos x="T2" y="T3"/>
                </a:cxn>
                <a:cxn ang="T12">
                  <a:pos x="T4" y="T5"/>
                </a:cxn>
                <a:cxn ang="T13">
                  <a:pos x="T6" y="T7"/>
                </a:cxn>
                <a:cxn ang="T14">
                  <a:pos x="T8" y="T9"/>
                </a:cxn>
              </a:cxnLst>
              <a:rect l="T15" t="T16" r="T17" b="T18"/>
              <a:pathLst>
                <a:path w="1186" h="890">
                  <a:moveTo>
                    <a:pt x="0" y="890"/>
                  </a:moveTo>
                  <a:lnTo>
                    <a:pt x="1186" y="380"/>
                  </a:lnTo>
                  <a:lnTo>
                    <a:pt x="890" y="0"/>
                  </a:lnTo>
                  <a:lnTo>
                    <a:pt x="0" y="380"/>
                  </a:lnTo>
                  <a:lnTo>
                    <a:pt x="0" y="890"/>
                  </a:lnTo>
                  <a:close/>
                </a:path>
              </a:pathLst>
            </a:custGeom>
            <a:solidFill>
              <a:schemeClr val="accent4"/>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p>
          </p:txBody>
        </p:sp>
        <p:sp>
          <p:nvSpPr>
            <p:cNvPr id="11" name="TextBox 682"/>
            <p:cNvSpPr>
              <a:spLocks noChangeArrowheads="1"/>
            </p:cNvSpPr>
            <p:nvPr/>
          </p:nvSpPr>
          <p:spPr bwMode="auto">
            <a:xfrm>
              <a:off x="2935144" y="1698277"/>
              <a:ext cx="292388"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3200">
                  <a:solidFill>
                    <a:schemeClr val="bg1"/>
                  </a:solidFill>
                  <a:latin typeface="方正中等线简体" pitchFamily="65" charset="-122"/>
                  <a:ea typeface="方正中等线简体" pitchFamily="65" charset="-122"/>
                </a:rPr>
                <a:t>A</a:t>
              </a:r>
              <a:endParaRPr lang="zh-CN" altLang="en-US" sz="3200">
                <a:solidFill>
                  <a:schemeClr val="bg1"/>
                </a:solidFill>
                <a:latin typeface="方正中等线简体" pitchFamily="65" charset="-122"/>
                <a:ea typeface="方正中等线简体" pitchFamily="65" charset="-122"/>
              </a:endParaRPr>
            </a:p>
          </p:txBody>
        </p:sp>
        <p:sp>
          <p:nvSpPr>
            <p:cNvPr id="12" name="TextBox 682"/>
            <p:cNvSpPr>
              <a:spLocks noChangeArrowheads="1"/>
            </p:cNvSpPr>
            <p:nvPr/>
          </p:nvSpPr>
          <p:spPr bwMode="auto">
            <a:xfrm>
              <a:off x="3163744" y="2320577"/>
              <a:ext cx="292388"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3200">
                  <a:solidFill>
                    <a:schemeClr val="bg1"/>
                  </a:solidFill>
                  <a:latin typeface="方正中等线简体" pitchFamily="65" charset="-122"/>
                  <a:ea typeface="方正中等线简体" pitchFamily="65" charset="-122"/>
                </a:rPr>
                <a:t>B</a:t>
              </a:r>
              <a:endParaRPr lang="zh-CN" altLang="en-US" sz="3200">
                <a:solidFill>
                  <a:schemeClr val="bg1"/>
                </a:solidFill>
                <a:latin typeface="方正中等线简体" pitchFamily="65" charset="-122"/>
                <a:ea typeface="方正中等线简体" pitchFamily="65" charset="-122"/>
              </a:endParaRPr>
            </a:p>
          </p:txBody>
        </p:sp>
        <p:sp>
          <p:nvSpPr>
            <p:cNvPr id="13" name="TextBox 682"/>
            <p:cNvSpPr>
              <a:spLocks noChangeArrowheads="1"/>
            </p:cNvSpPr>
            <p:nvPr/>
          </p:nvSpPr>
          <p:spPr bwMode="auto">
            <a:xfrm>
              <a:off x="3455845" y="2973040"/>
              <a:ext cx="292388"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3200">
                  <a:solidFill>
                    <a:schemeClr val="bg1"/>
                  </a:solidFill>
                  <a:latin typeface="方正中等线简体" pitchFamily="65" charset="-122"/>
                  <a:ea typeface="方正中等线简体" pitchFamily="65" charset="-122"/>
                </a:rPr>
                <a:t>C</a:t>
              </a:r>
              <a:endParaRPr lang="zh-CN" altLang="en-US" sz="3200">
                <a:solidFill>
                  <a:schemeClr val="bg1"/>
                </a:solidFill>
                <a:latin typeface="方正中等线简体" pitchFamily="65" charset="-122"/>
                <a:ea typeface="方正中等线简体" pitchFamily="65" charset="-122"/>
              </a:endParaRPr>
            </a:p>
          </p:txBody>
        </p:sp>
        <p:sp>
          <p:nvSpPr>
            <p:cNvPr id="14" name="TextBox 682"/>
            <p:cNvSpPr>
              <a:spLocks noChangeArrowheads="1"/>
            </p:cNvSpPr>
            <p:nvPr/>
          </p:nvSpPr>
          <p:spPr bwMode="auto">
            <a:xfrm>
              <a:off x="3756676" y="3660427"/>
              <a:ext cx="292388"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3200">
                  <a:solidFill>
                    <a:schemeClr val="bg1"/>
                  </a:solidFill>
                  <a:latin typeface="方正中等线简体" pitchFamily="65" charset="-122"/>
                  <a:ea typeface="方正中等线简体" pitchFamily="65" charset="-122"/>
                </a:rPr>
                <a:t>D</a:t>
              </a:r>
              <a:endParaRPr lang="zh-CN" altLang="en-US" sz="3200">
                <a:solidFill>
                  <a:schemeClr val="bg1"/>
                </a:solidFill>
                <a:latin typeface="方正中等线简体" pitchFamily="65" charset="-122"/>
                <a:ea typeface="方正中等线简体" pitchFamily="65" charset="-122"/>
              </a:endParaRPr>
            </a:p>
          </p:txBody>
        </p:sp>
      </p:grpSp>
      <p:grpSp>
        <p:nvGrpSpPr>
          <p:cNvPr id="15" name="组合 14"/>
          <p:cNvGrpSpPr/>
          <p:nvPr/>
        </p:nvGrpSpPr>
        <p:grpSpPr>
          <a:xfrm>
            <a:off x="3738104" y="1947756"/>
            <a:ext cx="7481438" cy="746231"/>
            <a:chOff x="3738104" y="1947756"/>
            <a:chExt cx="7481438" cy="746231"/>
          </a:xfrm>
        </p:grpSpPr>
        <p:grpSp>
          <p:nvGrpSpPr>
            <p:cNvPr id="16" name="组合 136"/>
            <p:cNvGrpSpPr/>
            <p:nvPr/>
          </p:nvGrpSpPr>
          <p:grpSpPr bwMode="auto">
            <a:xfrm>
              <a:off x="6607112" y="1973263"/>
              <a:ext cx="275167" cy="590549"/>
              <a:chOff x="0" y="0"/>
              <a:chExt cx="384175" cy="823913"/>
            </a:xfrm>
          </p:grpSpPr>
          <p:sp>
            <p:nvSpPr>
              <p:cNvPr id="20" name="Freeform 81"/>
              <p:cNvSpPr>
                <a:spLocks noChangeArrowheads="1"/>
              </p:cNvSpPr>
              <p:nvPr/>
            </p:nvSpPr>
            <p:spPr bwMode="auto">
              <a:xfrm>
                <a:off x="0" y="147638"/>
                <a:ext cx="384175" cy="676275"/>
              </a:xfrm>
              <a:custGeom>
                <a:avLst/>
                <a:gdLst>
                  <a:gd name="T0" fmla="*/ 270123 w 128"/>
                  <a:gd name="T1" fmla="*/ 96181 h 225"/>
                  <a:gd name="T2" fmla="*/ 258118 w 128"/>
                  <a:gd name="T3" fmla="*/ 96181 h 225"/>
                  <a:gd name="T4" fmla="*/ 351160 w 128"/>
                  <a:gd name="T5" fmla="*/ 411776 h 225"/>
                  <a:gd name="T6" fmla="*/ 270123 w 128"/>
                  <a:gd name="T7" fmla="*/ 411776 h 225"/>
                  <a:gd name="T8" fmla="*/ 270123 w 128"/>
                  <a:gd name="T9" fmla="*/ 631190 h 225"/>
                  <a:gd name="T10" fmla="*/ 234107 w 128"/>
                  <a:gd name="T11" fmla="*/ 676275 h 225"/>
                  <a:gd name="T12" fmla="*/ 201092 w 128"/>
                  <a:gd name="T13" fmla="*/ 631190 h 225"/>
                  <a:gd name="T14" fmla="*/ 201092 w 128"/>
                  <a:gd name="T15" fmla="*/ 411776 h 225"/>
                  <a:gd name="T16" fmla="*/ 183083 w 128"/>
                  <a:gd name="T17" fmla="*/ 411776 h 225"/>
                  <a:gd name="T18" fmla="*/ 183083 w 128"/>
                  <a:gd name="T19" fmla="*/ 631190 h 225"/>
                  <a:gd name="T20" fmla="*/ 150068 w 128"/>
                  <a:gd name="T21" fmla="*/ 676275 h 225"/>
                  <a:gd name="T22" fmla="*/ 117053 w 128"/>
                  <a:gd name="T23" fmla="*/ 631190 h 225"/>
                  <a:gd name="T24" fmla="*/ 117053 w 128"/>
                  <a:gd name="T25" fmla="*/ 411776 h 225"/>
                  <a:gd name="T26" fmla="*/ 33015 w 128"/>
                  <a:gd name="T27" fmla="*/ 411776 h 225"/>
                  <a:gd name="T28" fmla="*/ 126057 w 128"/>
                  <a:gd name="T29" fmla="*/ 96181 h 225"/>
                  <a:gd name="T30" fmla="*/ 117053 w 128"/>
                  <a:gd name="T31" fmla="*/ 96181 h 225"/>
                  <a:gd name="T32" fmla="*/ 63029 w 128"/>
                  <a:gd name="T33" fmla="*/ 261493 h 225"/>
                  <a:gd name="T34" fmla="*/ 30014 w 128"/>
                  <a:gd name="T35" fmla="*/ 291550 h 225"/>
                  <a:gd name="T36" fmla="*/ 0 w 128"/>
                  <a:gd name="T37" fmla="*/ 264499 h 225"/>
                  <a:gd name="T38" fmla="*/ 6003 w 128"/>
                  <a:gd name="T39" fmla="*/ 243459 h 225"/>
                  <a:gd name="T40" fmla="*/ 54025 w 128"/>
                  <a:gd name="T41" fmla="*/ 81153 h 225"/>
                  <a:gd name="T42" fmla="*/ 153070 w 128"/>
                  <a:gd name="T43" fmla="*/ 0 h 225"/>
                  <a:gd name="T44" fmla="*/ 231105 w 128"/>
                  <a:gd name="T45" fmla="*/ 0 h 225"/>
                  <a:gd name="T46" fmla="*/ 330150 w 128"/>
                  <a:gd name="T47" fmla="*/ 81153 h 225"/>
                  <a:gd name="T48" fmla="*/ 381174 w 128"/>
                  <a:gd name="T49" fmla="*/ 243459 h 225"/>
                  <a:gd name="T50" fmla="*/ 384175 w 128"/>
                  <a:gd name="T51" fmla="*/ 264499 h 225"/>
                  <a:gd name="T52" fmla="*/ 354161 w 128"/>
                  <a:gd name="T53" fmla="*/ 291550 h 225"/>
                  <a:gd name="T54" fmla="*/ 321146 w 128"/>
                  <a:gd name="T55" fmla="*/ 261493 h 225"/>
                  <a:gd name="T56" fmla="*/ 270123 w 128"/>
                  <a:gd name="T57" fmla="*/ 96181 h 22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28"/>
                  <a:gd name="T88" fmla="*/ 0 h 225"/>
                  <a:gd name="T89" fmla="*/ 128 w 128"/>
                  <a:gd name="T90" fmla="*/ 225 h 22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28" h="225">
                    <a:moveTo>
                      <a:pt x="90" y="32"/>
                    </a:moveTo>
                    <a:cubicBezTo>
                      <a:pt x="86" y="32"/>
                      <a:pt x="86" y="32"/>
                      <a:pt x="86" y="32"/>
                    </a:cubicBezTo>
                    <a:cubicBezTo>
                      <a:pt x="117" y="137"/>
                      <a:pt x="117" y="137"/>
                      <a:pt x="117" y="137"/>
                    </a:cubicBezTo>
                    <a:cubicBezTo>
                      <a:pt x="90" y="137"/>
                      <a:pt x="90" y="137"/>
                      <a:pt x="90" y="137"/>
                    </a:cubicBezTo>
                    <a:cubicBezTo>
                      <a:pt x="90" y="210"/>
                      <a:pt x="90" y="210"/>
                      <a:pt x="90" y="210"/>
                    </a:cubicBezTo>
                    <a:cubicBezTo>
                      <a:pt x="90" y="218"/>
                      <a:pt x="87" y="225"/>
                      <a:pt x="78" y="225"/>
                    </a:cubicBezTo>
                    <a:cubicBezTo>
                      <a:pt x="70" y="225"/>
                      <a:pt x="67" y="218"/>
                      <a:pt x="67" y="210"/>
                    </a:cubicBezTo>
                    <a:cubicBezTo>
                      <a:pt x="67" y="137"/>
                      <a:pt x="67" y="137"/>
                      <a:pt x="67" y="137"/>
                    </a:cubicBezTo>
                    <a:cubicBezTo>
                      <a:pt x="61" y="137"/>
                      <a:pt x="61" y="137"/>
                      <a:pt x="61" y="137"/>
                    </a:cubicBezTo>
                    <a:cubicBezTo>
                      <a:pt x="61" y="210"/>
                      <a:pt x="61" y="210"/>
                      <a:pt x="61" y="210"/>
                    </a:cubicBezTo>
                    <a:cubicBezTo>
                      <a:pt x="61" y="218"/>
                      <a:pt x="59" y="225"/>
                      <a:pt x="50" y="225"/>
                    </a:cubicBezTo>
                    <a:cubicBezTo>
                      <a:pt x="41" y="225"/>
                      <a:pt x="39" y="218"/>
                      <a:pt x="39" y="210"/>
                    </a:cubicBezTo>
                    <a:cubicBezTo>
                      <a:pt x="39" y="137"/>
                      <a:pt x="39" y="137"/>
                      <a:pt x="39" y="137"/>
                    </a:cubicBezTo>
                    <a:cubicBezTo>
                      <a:pt x="11" y="137"/>
                      <a:pt x="11" y="137"/>
                      <a:pt x="11" y="137"/>
                    </a:cubicBezTo>
                    <a:cubicBezTo>
                      <a:pt x="42" y="32"/>
                      <a:pt x="42" y="32"/>
                      <a:pt x="42" y="32"/>
                    </a:cubicBezTo>
                    <a:cubicBezTo>
                      <a:pt x="39" y="32"/>
                      <a:pt x="39" y="32"/>
                      <a:pt x="39" y="32"/>
                    </a:cubicBezTo>
                    <a:cubicBezTo>
                      <a:pt x="21" y="87"/>
                      <a:pt x="21" y="87"/>
                      <a:pt x="21" y="87"/>
                    </a:cubicBezTo>
                    <a:cubicBezTo>
                      <a:pt x="19" y="93"/>
                      <a:pt x="16" y="97"/>
                      <a:pt x="10" y="97"/>
                    </a:cubicBezTo>
                    <a:cubicBezTo>
                      <a:pt x="5" y="97"/>
                      <a:pt x="0" y="94"/>
                      <a:pt x="0" y="88"/>
                    </a:cubicBezTo>
                    <a:cubicBezTo>
                      <a:pt x="0" y="86"/>
                      <a:pt x="1" y="84"/>
                      <a:pt x="2" y="81"/>
                    </a:cubicBezTo>
                    <a:cubicBezTo>
                      <a:pt x="18" y="27"/>
                      <a:pt x="18" y="27"/>
                      <a:pt x="18" y="27"/>
                    </a:cubicBezTo>
                    <a:cubicBezTo>
                      <a:pt x="23" y="10"/>
                      <a:pt x="32" y="0"/>
                      <a:pt x="51" y="0"/>
                    </a:cubicBezTo>
                    <a:cubicBezTo>
                      <a:pt x="77" y="0"/>
                      <a:pt x="77" y="0"/>
                      <a:pt x="77" y="0"/>
                    </a:cubicBezTo>
                    <a:cubicBezTo>
                      <a:pt x="96" y="0"/>
                      <a:pt x="105" y="10"/>
                      <a:pt x="110" y="27"/>
                    </a:cubicBezTo>
                    <a:cubicBezTo>
                      <a:pt x="127" y="81"/>
                      <a:pt x="127" y="81"/>
                      <a:pt x="127" y="81"/>
                    </a:cubicBezTo>
                    <a:cubicBezTo>
                      <a:pt x="127" y="83"/>
                      <a:pt x="128" y="86"/>
                      <a:pt x="128" y="88"/>
                    </a:cubicBezTo>
                    <a:cubicBezTo>
                      <a:pt x="128" y="94"/>
                      <a:pt x="123" y="97"/>
                      <a:pt x="118" y="97"/>
                    </a:cubicBezTo>
                    <a:cubicBezTo>
                      <a:pt x="112" y="97"/>
                      <a:pt x="109" y="93"/>
                      <a:pt x="107" y="87"/>
                    </a:cubicBezTo>
                    <a:lnTo>
                      <a:pt x="90" y="32"/>
                    </a:lnTo>
                    <a:close/>
                  </a:path>
                </a:pathLst>
              </a:custGeom>
              <a:solidFill>
                <a:schemeClr val="accent1"/>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21" name="Oval 82"/>
              <p:cNvSpPr>
                <a:spLocks noChangeArrowheads="1"/>
              </p:cNvSpPr>
              <p:nvPr/>
            </p:nvSpPr>
            <p:spPr bwMode="auto">
              <a:xfrm>
                <a:off x="128588" y="0"/>
                <a:ext cx="130175" cy="131763"/>
              </a:xfrm>
              <a:prstGeom prst="ellipse">
                <a:avLst/>
              </a:prstGeom>
              <a:solidFill>
                <a:schemeClr val="accent1"/>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zh-CN" sz="2255">
                  <a:sym typeface="宋体" panose="02010600030101010101" pitchFamily="2" charset="-122"/>
                </a:endParaRPr>
              </a:p>
            </p:txBody>
          </p:sp>
        </p:grpSp>
        <p:sp>
          <p:nvSpPr>
            <p:cNvPr id="17" name="任意多边形 137"/>
            <p:cNvSpPr>
              <a:spLocks noChangeArrowheads="1"/>
            </p:cNvSpPr>
            <p:nvPr/>
          </p:nvSpPr>
          <p:spPr bwMode="auto">
            <a:xfrm>
              <a:off x="3738104" y="2300287"/>
              <a:ext cx="2700867" cy="393700"/>
            </a:xfrm>
            <a:custGeom>
              <a:avLst/>
              <a:gdLst>
                <a:gd name="T0" fmla="*/ 0 w 2004060"/>
                <a:gd name="T1" fmla="*/ 295275 h 472440"/>
                <a:gd name="T2" fmla="*/ 182822 w 2004060"/>
                <a:gd name="T3" fmla="*/ 0 h 472440"/>
                <a:gd name="T4" fmla="*/ 2003425 w 2004060"/>
                <a:gd name="T5" fmla="*/ 0 h 472440"/>
                <a:gd name="T6" fmla="*/ 0 60000 65536"/>
                <a:gd name="T7" fmla="*/ 0 60000 65536"/>
                <a:gd name="T8" fmla="*/ 0 60000 65536"/>
                <a:gd name="T9" fmla="*/ 0 w 2004060"/>
                <a:gd name="T10" fmla="*/ 0 h 472440"/>
                <a:gd name="T11" fmla="*/ 2004060 w 2004060"/>
                <a:gd name="T12" fmla="*/ 472440 h 472440"/>
              </a:gdLst>
              <a:ahLst/>
              <a:cxnLst>
                <a:cxn ang="T6">
                  <a:pos x="T0" y="T1"/>
                </a:cxn>
                <a:cxn ang="T7">
                  <a:pos x="T2" y="T3"/>
                </a:cxn>
                <a:cxn ang="T8">
                  <a:pos x="T4" y="T5"/>
                </a:cxn>
              </a:cxnLst>
              <a:rect l="T9" t="T10" r="T11" b="T12"/>
              <a:pathLst>
                <a:path w="2004060" h="472440">
                  <a:moveTo>
                    <a:pt x="0" y="472440"/>
                  </a:moveTo>
                  <a:lnTo>
                    <a:pt x="182880" y="0"/>
                  </a:lnTo>
                  <a:lnTo>
                    <a:pt x="2004060" y="0"/>
                  </a:lnTo>
                </a:path>
              </a:pathLst>
            </a:custGeom>
            <a:noFill/>
            <a:ln w="9525" cap="flat" cmpd="sng">
              <a:solidFill>
                <a:schemeClr val="bg1">
                  <a:lumMod val="65000"/>
                </a:schemeClr>
              </a:solidFill>
              <a:prstDash val="sysDash"/>
              <a:bevel/>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18" name="TextBox 682"/>
            <p:cNvSpPr>
              <a:spLocks noChangeArrowheads="1"/>
            </p:cNvSpPr>
            <p:nvPr/>
          </p:nvSpPr>
          <p:spPr bwMode="auto">
            <a:xfrm>
              <a:off x="7053685" y="1950885"/>
              <a:ext cx="8050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800" dirty="0">
                  <a:solidFill>
                    <a:schemeClr val="accent1"/>
                  </a:solidFill>
                  <a:latin typeface="Impact" panose="020B0806030902050204" pitchFamily="34" charset="0"/>
                  <a:ea typeface="方正中等线简体" pitchFamily="65" charset="-122"/>
                </a:rPr>
                <a:t>25%</a:t>
              </a:r>
              <a:endParaRPr lang="zh-CN" altLang="en-US" sz="2400" dirty="0">
                <a:solidFill>
                  <a:schemeClr val="accent1"/>
                </a:solidFill>
                <a:latin typeface="Impact" panose="020B0806030902050204" pitchFamily="34" charset="0"/>
                <a:ea typeface="方正中等线简体" pitchFamily="65" charset="-122"/>
              </a:endParaRPr>
            </a:p>
          </p:txBody>
        </p:sp>
        <p:sp>
          <p:nvSpPr>
            <p:cNvPr id="19" name="文本框 18"/>
            <p:cNvSpPr txBox="1"/>
            <p:nvPr/>
          </p:nvSpPr>
          <p:spPr>
            <a:xfrm>
              <a:off x="7770959" y="1947756"/>
              <a:ext cx="3448583" cy="566309"/>
            </a:xfrm>
            <a:prstGeom prst="rect">
              <a:avLst/>
            </a:prstGeom>
            <a:noFill/>
          </p:spPr>
          <p:txBody>
            <a:bodyPr wrap="square" rtlCol="0">
              <a:spAutoFit/>
            </a:bodyPr>
            <a:lstStyle/>
            <a:p>
              <a:pP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charset="-122"/>
                <a:cs typeface="+mn-ea"/>
                <a:sym typeface="+mn-lt"/>
              </a:endParaRPr>
            </a:p>
          </p:txBody>
        </p:sp>
      </p:grpSp>
      <p:grpSp>
        <p:nvGrpSpPr>
          <p:cNvPr id="22" name="组合 21"/>
          <p:cNvGrpSpPr/>
          <p:nvPr/>
        </p:nvGrpSpPr>
        <p:grpSpPr>
          <a:xfrm>
            <a:off x="4057092" y="2668500"/>
            <a:ext cx="7162450" cy="729279"/>
            <a:chOff x="4057092" y="2668500"/>
            <a:chExt cx="7162450" cy="729279"/>
          </a:xfrm>
        </p:grpSpPr>
        <p:sp>
          <p:nvSpPr>
            <p:cNvPr id="23" name="Freeform 100"/>
            <p:cNvSpPr>
              <a:spLocks noEditPoints="1" noChangeArrowheads="1"/>
            </p:cNvSpPr>
            <p:nvPr/>
          </p:nvSpPr>
          <p:spPr bwMode="auto">
            <a:xfrm>
              <a:off x="6611345" y="2845330"/>
              <a:ext cx="270933" cy="552449"/>
            </a:xfrm>
            <a:custGeom>
              <a:avLst/>
              <a:gdLst>
                <a:gd name="T0" fmla="*/ 127000 w 40"/>
                <a:gd name="T1" fmla="*/ 51153 h 81"/>
                <a:gd name="T2" fmla="*/ 30480 w 40"/>
                <a:gd name="T3" fmla="*/ 51153 h 81"/>
                <a:gd name="T4" fmla="*/ 91440 w 40"/>
                <a:gd name="T5" fmla="*/ 271109 h 81"/>
                <a:gd name="T6" fmla="*/ 132080 w 40"/>
                <a:gd name="T7" fmla="*/ 265994 h 81"/>
                <a:gd name="T8" fmla="*/ 76200 w 40"/>
                <a:gd name="T9" fmla="*/ 281340 h 81"/>
                <a:gd name="T10" fmla="*/ 66040 w 40"/>
                <a:gd name="T11" fmla="*/ 414337 h 81"/>
                <a:gd name="T12" fmla="*/ 25400 w 40"/>
                <a:gd name="T13" fmla="*/ 271109 h 81"/>
                <a:gd name="T14" fmla="*/ 0 w 40"/>
                <a:gd name="T15" fmla="*/ 153458 h 81"/>
                <a:gd name="T16" fmla="*/ 106680 w 40"/>
                <a:gd name="T17" fmla="*/ 107421 h 81"/>
                <a:gd name="T18" fmla="*/ 152400 w 40"/>
                <a:gd name="T19" fmla="*/ 230187 h 81"/>
                <a:gd name="T20" fmla="*/ 152400 w 40"/>
                <a:gd name="T21" fmla="*/ 271109 h 81"/>
                <a:gd name="T22" fmla="*/ 203200 w 40"/>
                <a:gd name="T23" fmla="*/ 281340 h 81"/>
                <a:gd name="T24" fmla="*/ 193040 w 40"/>
                <a:gd name="T25" fmla="*/ 363184 h 81"/>
                <a:gd name="T26" fmla="*/ 81280 w 40"/>
                <a:gd name="T27" fmla="*/ 352954 h 81"/>
                <a:gd name="T28" fmla="*/ 91440 w 40"/>
                <a:gd name="T29" fmla="*/ 271109 h 81"/>
                <a:gd name="T30" fmla="*/ 162560 w 40"/>
                <a:gd name="T31" fmla="*/ 301801 h 81"/>
                <a:gd name="T32" fmla="*/ 147320 w 40"/>
                <a:gd name="T33" fmla="*/ 286455 h 81"/>
                <a:gd name="T34" fmla="*/ 142240 w 40"/>
                <a:gd name="T35" fmla="*/ 281340 h 81"/>
                <a:gd name="T36" fmla="*/ 127000 w 40"/>
                <a:gd name="T37" fmla="*/ 291570 h 81"/>
                <a:gd name="T38" fmla="*/ 127000 w 40"/>
                <a:gd name="T39" fmla="*/ 306916 h 81"/>
                <a:gd name="T40" fmla="*/ 142240 w 40"/>
                <a:gd name="T41" fmla="*/ 322262 h 81"/>
                <a:gd name="T42" fmla="*/ 147320 w 40"/>
                <a:gd name="T43" fmla="*/ 332493 h 81"/>
                <a:gd name="T44" fmla="*/ 142240 w 40"/>
                <a:gd name="T45" fmla="*/ 337608 h 81"/>
                <a:gd name="T46" fmla="*/ 142240 w 40"/>
                <a:gd name="T47" fmla="*/ 327377 h 81"/>
                <a:gd name="T48" fmla="*/ 127000 w 40"/>
                <a:gd name="T49" fmla="*/ 322262 h 81"/>
                <a:gd name="T50" fmla="*/ 132080 w 40"/>
                <a:gd name="T51" fmla="*/ 342723 h 81"/>
                <a:gd name="T52" fmla="*/ 142240 w 40"/>
                <a:gd name="T53" fmla="*/ 352954 h 81"/>
                <a:gd name="T54" fmla="*/ 147320 w 40"/>
                <a:gd name="T55" fmla="*/ 347838 h 81"/>
                <a:gd name="T56" fmla="*/ 162560 w 40"/>
                <a:gd name="T57" fmla="*/ 327377 h 81"/>
                <a:gd name="T58" fmla="*/ 157480 w 40"/>
                <a:gd name="T59" fmla="*/ 317147 h 81"/>
                <a:gd name="T60" fmla="*/ 142240 w 40"/>
                <a:gd name="T61" fmla="*/ 301801 h 81"/>
                <a:gd name="T62" fmla="*/ 142240 w 40"/>
                <a:gd name="T63" fmla="*/ 296686 h 81"/>
                <a:gd name="T64" fmla="*/ 147320 w 40"/>
                <a:gd name="T65" fmla="*/ 296686 h 81"/>
                <a:gd name="T66" fmla="*/ 147320 w 40"/>
                <a:gd name="T67" fmla="*/ 301801 h 81"/>
                <a:gd name="T68" fmla="*/ 127000 w 40"/>
                <a:gd name="T69" fmla="*/ 368300 h 81"/>
                <a:gd name="T70" fmla="*/ 86360 w 40"/>
                <a:gd name="T71" fmla="*/ 368300 h 81"/>
                <a:gd name="T72" fmla="*/ 127000 w 40"/>
                <a:gd name="T73" fmla="*/ 414337 h 8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0"/>
                <a:gd name="T112" fmla="*/ 0 h 81"/>
                <a:gd name="T113" fmla="*/ 40 w 40"/>
                <a:gd name="T114" fmla="*/ 81 h 8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0" h="81">
                  <a:moveTo>
                    <a:pt x="15" y="0"/>
                  </a:moveTo>
                  <a:cubicBezTo>
                    <a:pt x="21" y="0"/>
                    <a:pt x="25" y="5"/>
                    <a:pt x="25" y="10"/>
                  </a:cubicBezTo>
                  <a:cubicBezTo>
                    <a:pt x="25" y="15"/>
                    <a:pt x="21" y="19"/>
                    <a:pt x="15" y="19"/>
                  </a:cubicBezTo>
                  <a:cubicBezTo>
                    <a:pt x="10" y="19"/>
                    <a:pt x="6" y="15"/>
                    <a:pt x="6" y="10"/>
                  </a:cubicBezTo>
                  <a:cubicBezTo>
                    <a:pt x="6" y="5"/>
                    <a:pt x="10" y="0"/>
                    <a:pt x="15" y="0"/>
                  </a:cubicBezTo>
                  <a:close/>
                  <a:moveTo>
                    <a:pt x="18" y="53"/>
                  </a:moveTo>
                  <a:cubicBezTo>
                    <a:pt x="26" y="53"/>
                    <a:pt x="26" y="53"/>
                    <a:pt x="26" y="53"/>
                  </a:cubicBezTo>
                  <a:cubicBezTo>
                    <a:pt x="26" y="52"/>
                    <a:pt x="26" y="52"/>
                    <a:pt x="26" y="52"/>
                  </a:cubicBezTo>
                  <a:cubicBezTo>
                    <a:pt x="18" y="52"/>
                    <a:pt x="18" y="52"/>
                    <a:pt x="18" y="52"/>
                  </a:cubicBezTo>
                  <a:cubicBezTo>
                    <a:pt x="16" y="52"/>
                    <a:pt x="15" y="53"/>
                    <a:pt x="15" y="55"/>
                  </a:cubicBezTo>
                  <a:cubicBezTo>
                    <a:pt x="15" y="68"/>
                    <a:pt x="15" y="68"/>
                    <a:pt x="15" y="68"/>
                  </a:cubicBezTo>
                  <a:cubicBezTo>
                    <a:pt x="13" y="81"/>
                    <a:pt x="13" y="81"/>
                    <a:pt x="13" y="81"/>
                  </a:cubicBezTo>
                  <a:cubicBezTo>
                    <a:pt x="5" y="81"/>
                    <a:pt x="5" y="81"/>
                    <a:pt x="5" y="81"/>
                  </a:cubicBezTo>
                  <a:cubicBezTo>
                    <a:pt x="5" y="53"/>
                    <a:pt x="5" y="53"/>
                    <a:pt x="5" y="53"/>
                  </a:cubicBezTo>
                  <a:cubicBezTo>
                    <a:pt x="2" y="51"/>
                    <a:pt x="0" y="48"/>
                    <a:pt x="0" y="45"/>
                  </a:cubicBezTo>
                  <a:cubicBezTo>
                    <a:pt x="0" y="30"/>
                    <a:pt x="0" y="30"/>
                    <a:pt x="0" y="30"/>
                  </a:cubicBezTo>
                  <a:cubicBezTo>
                    <a:pt x="0" y="25"/>
                    <a:pt x="4" y="21"/>
                    <a:pt x="9" y="21"/>
                  </a:cubicBezTo>
                  <a:cubicBezTo>
                    <a:pt x="21" y="21"/>
                    <a:pt x="21" y="21"/>
                    <a:pt x="21" y="21"/>
                  </a:cubicBezTo>
                  <a:cubicBezTo>
                    <a:pt x="26" y="21"/>
                    <a:pt x="30" y="25"/>
                    <a:pt x="30" y="30"/>
                  </a:cubicBezTo>
                  <a:cubicBezTo>
                    <a:pt x="30" y="45"/>
                    <a:pt x="30" y="45"/>
                    <a:pt x="30" y="45"/>
                  </a:cubicBezTo>
                  <a:cubicBezTo>
                    <a:pt x="30" y="45"/>
                    <a:pt x="30" y="46"/>
                    <a:pt x="30" y="46"/>
                  </a:cubicBezTo>
                  <a:cubicBezTo>
                    <a:pt x="30" y="53"/>
                    <a:pt x="30" y="53"/>
                    <a:pt x="30" y="53"/>
                  </a:cubicBezTo>
                  <a:cubicBezTo>
                    <a:pt x="38" y="53"/>
                    <a:pt x="38" y="53"/>
                    <a:pt x="38" y="53"/>
                  </a:cubicBezTo>
                  <a:cubicBezTo>
                    <a:pt x="39" y="53"/>
                    <a:pt x="40" y="54"/>
                    <a:pt x="40" y="55"/>
                  </a:cubicBezTo>
                  <a:cubicBezTo>
                    <a:pt x="40" y="69"/>
                    <a:pt x="40" y="69"/>
                    <a:pt x="40" y="69"/>
                  </a:cubicBezTo>
                  <a:cubicBezTo>
                    <a:pt x="40" y="70"/>
                    <a:pt x="39" y="71"/>
                    <a:pt x="38" y="71"/>
                  </a:cubicBezTo>
                  <a:cubicBezTo>
                    <a:pt x="18" y="71"/>
                    <a:pt x="18" y="71"/>
                    <a:pt x="18" y="71"/>
                  </a:cubicBezTo>
                  <a:cubicBezTo>
                    <a:pt x="17" y="71"/>
                    <a:pt x="16" y="70"/>
                    <a:pt x="16" y="69"/>
                  </a:cubicBezTo>
                  <a:cubicBezTo>
                    <a:pt x="16" y="55"/>
                    <a:pt x="16" y="55"/>
                    <a:pt x="16" y="55"/>
                  </a:cubicBezTo>
                  <a:cubicBezTo>
                    <a:pt x="16" y="54"/>
                    <a:pt x="17" y="53"/>
                    <a:pt x="18" y="53"/>
                  </a:cubicBezTo>
                  <a:close/>
                  <a:moveTo>
                    <a:pt x="32" y="59"/>
                  </a:moveTo>
                  <a:cubicBezTo>
                    <a:pt x="32" y="59"/>
                    <a:pt x="32" y="59"/>
                    <a:pt x="32" y="59"/>
                  </a:cubicBezTo>
                  <a:cubicBezTo>
                    <a:pt x="32" y="58"/>
                    <a:pt x="31" y="57"/>
                    <a:pt x="31" y="57"/>
                  </a:cubicBezTo>
                  <a:cubicBezTo>
                    <a:pt x="30" y="56"/>
                    <a:pt x="30" y="56"/>
                    <a:pt x="29" y="56"/>
                  </a:cubicBezTo>
                  <a:cubicBezTo>
                    <a:pt x="29" y="55"/>
                    <a:pt x="29" y="55"/>
                    <a:pt x="29" y="55"/>
                  </a:cubicBezTo>
                  <a:cubicBezTo>
                    <a:pt x="28" y="55"/>
                    <a:pt x="28" y="55"/>
                    <a:pt x="28" y="55"/>
                  </a:cubicBezTo>
                  <a:cubicBezTo>
                    <a:pt x="28" y="56"/>
                    <a:pt x="28" y="56"/>
                    <a:pt x="28" y="56"/>
                  </a:cubicBezTo>
                  <a:cubicBezTo>
                    <a:pt x="27" y="56"/>
                    <a:pt x="26" y="56"/>
                    <a:pt x="25" y="57"/>
                  </a:cubicBezTo>
                  <a:cubicBezTo>
                    <a:pt x="25" y="57"/>
                    <a:pt x="25" y="58"/>
                    <a:pt x="25" y="59"/>
                  </a:cubicBezTo>
                  <a:cubicBezTo>
                    <a:pt x="25" y="59"/>
                    <a:pt x="25" y="60"/>
                    <a:pt x="25" y="60"/>
                  </a:cubicBezTo>
                  <a:cubicBezTo>
                    <a:pt x="25" y="61"/>
                    <a:pt x="25" y="61"/>
                    <a:pt x="26" y="62"/>
                  </a:cubicBezTo>
                  <a:cubicBezTo>
                    <a:pt x="26" y="62"/>
                    <a:pt x="27" y="62"/>
                    <a:pt x="28" y="63"/>
                  </a:cubicBezTo>
                  <a:cubicBezTo>
                    <a:pt x="28" y="63"/>
                    <a:pt x="28" y="63"/>
                    <a:pt x="29" y="64"/>
                  </a:cubicBezTo>
                  <a:cubicBezTo>
                    <a:pt x="29" y="64"/>
                    <a:pt x="29" y="64"/>
                    <a:pt x="29" y="65"/>
                  </a:cubicBezTo>
                  <a:cubicBezTo>
                    <a:pt x="29" y="65"/>
                    <a:pt x="29" y="66"/>
                    <a:pt x="29" y="66"/>
                  </a:cubicBezTo>
                  <a:cubicBezTo>
                    <a:pt x="28" y="66"/>
                    <a:pt x="28" y="66"/>
                    <a:pt x="28" y="66"/>
                  </a:cubicBezTo>
                  <a:cubicBezTo>
                    <a:pt x="28" y="66"/>
                    <a:pt x="28" y="66"/>
                    <a:pt x="28" y="66"/>
                  </a:cubicBezTo>
                  <a:cubicBezTo>
                    <a:pt x="28" y="65"/>
                    <a:pt x="28" y="65"/>
                    <a:pt x="28" y="64"/>
                  </a:cubicBezTo>
                  <a:cubicBezTo>
                    <a:pt x="28" y="63"/>
                    <a:pt x="28" y="63"/>
                    <a:pt x="28" y="63"/>
                  </a:cubicBezTo>
                  <a:cubicBezTo>
                    <a:pt x="25" y="63"/>
                    <a:pt x="25" y="63"/>
                    <a:pt x="25" y="63"/>
                  </a:cubicBezTo>
                  <a:cubicBezTo>
                    <a:pt x="25" y="64"/>
                    <a:pt x="25" y="64"/>
                    <a:pt x="25" y="64"/>
                  </a:cubicBezTo>
                  <a:cubicBezTo>
                    <a:pt x="25" y="65"/>
                    <a:pt x="25" y="66"/>
                    <a:pt x="26" y="67"/>
                  </a:cubicBezTo>
                  <a:cubicBezTo>
                    <a:pt x="26" y="67"/>
                    <a:pt x="27" y="68"/>
                    <a:pt x="28" y="68"/>
                  </a:cubicBezTo>
                  <a:cubicBezTo>
                    <a:pt x="28" y="69"/>
                    <a:pt x="28" y="69"/>
                    <a:pt x="28" y="69"/>
                  </a:cubicBezTo>
                  <a:cubicBezTo>
                    <a:pt x="29" y="69"/>
                    <a:pt x="29" y="69"/>
                    <a:pt x="29" y="69"/>
                  </a:cubicBezTo>
                  <a:cubicBezTo>
                    <a:pt x="29" y="68"/>
                    <a:pt x="29" y="68"/>
                    <a:pt x="29" y="68"/>
                  </a:cubicBezTo>
                  <a:cubicBezTo>
                    <a:pt x="30" y="68"/>
                    <a:pt x="31" y="67"/>
                    <a:pt x="31" y="67"/>
                  </a:cubicBezTo>
                  <a:cubicBezTo>
                    <a:pt x="32" y="66"/>
                    <a:pt x="32" y="65"/>
                    <a:pt x="32" y="64"/>
                  </a:cubicBezTo>
                  <a:cubicBezTo>
                    <a:pt x="32" y="64"/>
                    <a:pt x="32" y="63"/>
                    <a:pt x="32" y="63"/>
                  </a:cubicBezTo>
                  <a:cubicBezTo>
                    <a:pt x="31" y="62"/>
                    <a:pt x="31" y="62"/>
                    <a:pt x="31" y="62"/>
                  </a:cubicBezTo>
                  <a:cubicBezTo>
                    <a:pt x="31" y="61"/>
                    <a:pt x="30" y="61"/>
                    <a:pt x="29" y="61"/>
                  </a:cubicBezTo>
                  <a:cubicBezTo>
                    <a:pt x="29" y="60"/>
                    <a:pt x="28" y="60"/>
                    <a:pt x="28" y="59"/>
                  </a:cubicBezTo>
                  <a:cubicBezTo>
                    <a:pt x="28" y="59"/>
                    <a:pt x="28" y="59"/>
                    <a:pt x="28" y="58"/>
                  </a:cubicBezTo>
                  <a:cubicBezTo>
                    <a:pt x="28" y="58"/>
                    <a:pt x="28" y="58"/>
                    <a:pt x="28" y="58"/>
                  </a:cubicBezTo>
                  <a:cubicBezTo>
                    <a:pt x="28" y="58"/>
                    <a:pt x="28" y="58"/>
                    <a:pt x="28" y="58"/>
                  </a:cubicBezTo>
                  <a:cubicBezTo>
                    <a:pt x="28" y="58"/>
                    <a:pt x="28" y="58"/>
                    <a:pt x="29" y="58"/>
                  </a:cubicBezTo>
                  <a:cubicBezTo>
                    <a:pt x="29" y="58"/>
                    <a:pt x="29" y="58"/>
                    <a:pt x="29" y="59"/>
                  </a:cubicBezTo>
                  <a:cubicBezTo>
                    <a:pt x="29" y="59"/>
                    <a:pt x="29" y="59"/>
                    <a:pt x="29" y="59"/>
                  </a:cubicBezTo>
                  <a:cubicBezTo>
                    <a:pt x="32" y="59"/>
                    <a:pt x="32" y="59"/>
                    <a:pt x="32" y="59"/>
                  </a:cubicBezTo>
                  <a:close/>
                  <a:moveTo>
                    <a:pt x="25" y="72"/>
                  </a:moveTo>
                  <a:cubicBezTo>
                    <a:pt x="18" y="72"/>
                    <a:pt x="18" y="72"/>
                    <a:pt x="18" y="72"/>
                  </a:cubicBezTo>
                  <a:cubicBezTo>
                    <a:pt x="18" y="72"/>
                    <a:pt x="17" y="72"/>
                    <a:pt x="17" y="72"/>
                  </a:cubicBezTo>
                  <a:cubicBezTo>
                    <a:pt x="18" y="81"/>
                    <a:pt x="18" y="81"/>
                    <a:pt x="18" y="81"/>
                  </a:cubicBezTo>
                  <a:cubicBezTo>
                    <a:pt x="25" y="81"/>
                    <a:pt x="25" y="81"/>
                    <a:pt x="25" y="81"/>
                  </a:cubicBezTo>
                  <a:lnTo>
                    <a:pt x="25" y="72"/>
                  </a:lnTo>
                  <a:close/>
                </a:path>
              </a:pathLst>
            </a:custGeom>
            <a:solidFill>
              <a:schemeClr val="accent2"/>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p>
          </p:txBody>
        </p:sp>
        <p:sp>
          <p:nvSpPr>
            <p:cNvPr id="24" name="任意多边形 138"/>
            <p:cNvSpPr>
              <a:spLocks noChangeArrowheads="1"/>
            </p:cNvSpPr>
            <p:nvPr/>
          </p:nvSpPr>
          <p:spPr bwMode="auto">
            <a:xfrm>
              <a:off x="4057092" y="3146952"/>
              <a:ext cx="2381879" cy="138048"/>
            </a:xfrm>
            <a:custGeom>
              <a:avLst/>
              <a:gdLst>
                <a:gd name="T0" fmla="*/ 0 w 1577340"/>
                <a:gd name="T1" fmla="*/ 0 h 45720"/>
                <a:gd name="T2" fmla="*/ 1704975 w 1577340"/>
                <a:gd name="T3" fmla="*/ 0 h 45720"/>
                <a:gd name="T4" fmla="*/ 0 60000 65536"/>
                <a:gd name="T5" fmla="*/ 0 60000 65536"/>
                <a:gd name="T6" fmla="*/ 0 w 1577340"/>
                <a:gd name="T7" fmla="*/ 0 h 45720"/>
                <a:gd name="T8" fmla="*/ 1577340 w 1577340"/>
                <a:gd name="T9" fmla="*/ 45720 h 45720"/>
              </a:gdLst>
              <a:ahLst/>
              <a:cxnLst>
                <a:cxn ang="T4">
                  <a:pos x="T0" y="T1"/>
                </a:cxn>
                <a:cxn ang="T5">
                  <a:pos x="T2" y="T3"/>
                </a:cxn>
              </a:cxnLst>
              <a:rect l="T6" t="T7" r="T8" b="T9"/>
              <a:pathLst>
                <a:path w="1577340" h="45720">
                  <a:moveTo>
                    <a:pt x="0" y="0"/>
                  </a:moveTo>
                  <a:lnTo>
                    <a:pt x="1577340" y="0"/>
                  </a:lnTo>
                </a:path>
              </a:pathLst>
            </a:custGeom>
            <a:noFill/>
            <a:ln w="9525" cap="flat" cmpd="sng">
              <a:solidFill>
                <a:schemeClr val="bg1">
                  <a:lumMod val="65000"/>
                </a:schemeClr>
              </a:solidFill>
              <a:prstDash val="sysDash"/>
              <a:bevel/>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25" name="TextBox 682"/>
            <p:cNvSpPr>
              <a:spLocks noChangeArrowheads="1"/>
            </p:cNvSpPr>
            <p:nvPr/>
          </p:nvSpPr>
          <p:spPr bwMode="auto">
            <a:xfrm>
              <a:off x="7038867" y="2763685"/>
              <a:ext cx="8050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800" dirty="0">
                  <a:solidFill>
                    <a:schemeClr val="accent2"/>
                  </a:solidFill>
                  <a:latin typeface="Impact" panose="020B0806030902050204" pitchFamily="34" charset="0"/>
                  <a:ea typeface="方正中等线简体" pitchFamily="65" charset="-122"/>
                </a:rPr>
                <a:t>25%</a:t>
              </a:r>
              <a:endParaRPr lang="zh-CN" altLang="en-US" sz="2800" dirty="0">
                <a:solidFill>
                  <a:schemeClr val="accent2"/>
                </a:solidFill>
                <a:latin typeface="Impact" panose="020B0806030902050204" pitchFamily="34" charset="0"/>
                <a:ea typeface="方正中等线简体" pitchFamily="65" charset="-122"/>
              </a:endParaRPr>
            </a:p>
          </p:txBody>
        </p:sp>
        <p:sp>
          <p:nvSpPr>
            <p:cNvPr id="26" name="文本框 25"/>
            <p:cNvSpPr txBox="1"/>
            <p:nvPr/>
          </p:nvSpPr>
          <p:spPr>
            <a:xfrm>
              <a:off x="7770959" y="2668500"/>
              <a:ext cx="3448583" cy="566309"/>
            </a:xfrm>
            <a:prstGeom prst="rect">
              <a:avLst/>
            </a:prstGeom>
            <a:noFill/>
          </p:spPr>
          <p:txBody>
            <a:bodyPr wrap="square" rtlCol="0">
              <a:spAutoFit/>
            </a:bodyPr>
            <a:lstStyle/>
            <a:p>
              <a:pP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charset="-122"/>
                <a:cs typeface="+mn-ea"/>
                <a:sym typeface="+mn-lt"/>
              </a:endParaRPr>
            </a:p>
          </p:txBody>
        </p:sp>
      </p:grpSp>
      <p:grpSp>
        <p:nvGrpSpPr>
          <p:cNvPr id="27" name="组合 26"/>
          <p:cNvGrpSpPr/>
          <p:nvPr/>
        </p:nvGrpSpPr>
        <p:grpSpPr>
          <a:xfrm>
            <a:off x="4783738" y="3549553"/>
            <a:ext cx="6435804" cy="735110"/>
            <a:chOff x="4783738" y="3549553"/>
            <a:chExt cx="6435804" cy="735110"/>
          </a:xfrm>
        </p:grpSpPr>
        <p:grpSp>
          <p:nvGrpSpPr>
            <p:cNvPr id="28" name="组合 135"/>
            <p:cNvGrpSpPr/>
            <p:nvPr/>
          </p:nvGrpSpPr>
          <p:grpSpPr bwMode="auto">
            <a:xfrm>
              <a:off x="6630396" y="3702579"/>
              <a:ext cx="230716" cy="582084"/>
              <a:chOff x="0" y="0"/>
              <a:chExt cx="266700" cy="673100"/>
            </a:xfrm>
          </p:grpSpPr>
          <p:sp>
            <p:nvSpPr>
              <p:cNvPr id="32" name="Freeform 83"/>
              <p:cNvSpPr>
                <a:spLocks noChangeArrowheads="1"/>
              </p:cNvSpPr>
              <p:nvPr/>
            </p:nvSpPr>
            <p:spPr bwMode="auto">
              <a:xfrm>
                <a:off x="0" y="120650"/>
                <a:ext cx="266700" cy="552450"/>
              </a:xfrm>
              <a:custGeom>
                <a:avLst/>
                <a:gdLst>
                  <a:gd name="T0" fmla="*/ 59933 w 89"/>
                  <a:gd name="T1" fmla="*/ 90073 h 184"/>
                  <a:gd name="T2" fmla="*/ 53939 w 89"/>
                  <a:gd name="T3" fmla="*/ 90073 h 184"/>
                  <a:gd name="T4" fmla="*/ 53939 w 89"/>
                  <a:gd name="T5" fmla="*/ 231188 h 184"/>
                  <a:gd name="T6" fmla="*/ 26970 w 89"/>
                  <a:gd name="T7" fmla="*/ 267218 h 184"/>
                  <a:gd name="T8" fmla="*/ 0 w 89"/>
                  <a:gd name="T9" fmla="*/ 231188 h 184"/>
                  <a:gd name="T10" fmla="*/ 0 w 89"/>
                  <a:gd name="T11" fmla="*/ 90073 h 184"/>
                  <a:gd name="T12" fmla="*/ 74916 w 89"/>
                  <a:gd name="T13" fmla="*/ 0 h 184"/>
                  <a:gd name="T14" fmla="*/ 191784 w 89"/>
                  <a:gd name="T15" fmla="*/ 0 h 184"/>
                  <a:gd name="T16" fmla="*/ 266700 w 89"/>
                  <a:gd name="T17" fmla="*/ 90073 h 184"/>
                  <a:gd name="T18" fmla="*/ 266700 w 89"/>
                  <a:gd name="T19" fmla="*/ 231188 h 184"/>
                  <a:gd name="T20" fmla="*/ 239730 w 89"/>
                  <a:gd name="T21" fmla="*/ 267218 h 184"/>
                  <a:gd name="T22" fmla="*/ 212761 w 89"/>
                  <a:gd name="T23" fmla="*/ 231188 h 184"/>
                  <a:gd name="T24" fmla="*/ 212761 w 89"/>
                  <a:gd name="T25" fmla="*/ 90073 h 184"/>
                  <a:gd name="T26" fmla="*/ 206767 w 89"/>
                  <a:gd name="T27" fmla="*/ 90073 h 184"/>
                  <a:gd name="T28" fmla="*/ 206767 w 89"/>
                  <a:gd name="T29" fmla="*/ 507413 h 184"/>
                  <a:gd name="T30" fmla="*/ 206767 w 89"/>
                  <a:gd name="T31" fmla="*/ 513418 h 184"/>
                  <a:gd name="T32" fmla="*/ 170808 w 89"/>
                  <a:gd name="T33" fmla="*/ 552450 h 184"/>
                  <a:gd name="T34" fmla="*/ 137845 w 89"/>
                  <a:gd name="T35" fmla="*/ 513418 h 184"/>
                  <a:gd name="T36" fmla="*/ 137845 w 89"/>
                  <a:gd name="T37" fmla="*/ 507413 h 184"/>
                  <a:gd name="T38" fmla="*/ 137845 w 89"/>
                  <a:gd name="T39" fmla="*/ 270220 h 184"/>
                  <a:gd name="T40" fmla="*/ 128855 w 89"/>
                  <a:gd name="T41" fmla="*/ 270220 h 184"/>
                  <a:gd name="T42" fmla="*/ 128855 w 89"/>
                  <a:gd name="T43" fmla="*/ 507413 h 184"/>
                  <a:gd name="T44" fmla="*/ 128855 w 89"/>
                  <a:gd name="T45" fmla="*/ 513418 h 184"/>
                  <a:gd name="T46" fmla="*/ 95892 w 89"/>
                  <a:gd name="T47" fmla="*/ 552450 h 184"/>
                  <a:gd name="T48" fmla="*/ 59933 w 89"/>
                  <a:gd name="T49" fmla="*/ 513418 h 184"/>
                  <a:gd name="T50" fmla="*/ 59933 w 89"/>
                  <a:gd name="T51" fmla="*/ 507413 h 184"/>
                  <a:gd name="T52" fmla="*/ 59933 w 89"/>
                  <a:gd name="T53" fmla="*/ 90073 h 18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89"/>
                  <a:gd name="T82" fmla="*/ 0 h 184"/>
                  <a:gd name="T83" fmla="*/ 89 w 89"/>
                  <a:gd name="T84" fmla="*/ 184 h 18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89" h="184">
                    <a:moveTo>
                      <a:pt x="20" y="30"/>
                    </a:moveTo>
                    <a:cubicBezTo>
                      <a:pt x="18" y="30"/>
                      <a:pt x="18" y="30"/>
                      <a:pt x="18" y="30"/>
                    </a:cubicBezTo>
                    <a:cubicBezTo>
                      <a:pt x="18" y="77"/>
                      <a:pt x="18" y="77"/>
                      <a:pt x="18" y="77"/>
                    </a:cubicBezTo>
                    <a:cubicBezTo>
                      <a:pt x="18" y="83"/>
                      <a:pt x="16" y="89"/>
                      <a:pt x="9" y="89"/>
                    </a:cubicBezTo>
                    <a:cubicBezTo>
                      <a:pt x="2" y="89"/>
                      <a:pt x="0" y="83"/>
                      <a:pt x="0" y="77"/>
                    </a:cubicBezTo>
                    <a:cubicBezTo>
                      <a:pt x="0" y="30"/>
                      <a:pt x="0" y="30"/>
                      <a:pt x="0" y="30"/>
                    </a:cubicBezTo>
                    <a:cubicBezTo>
                      <a:pt x="0" y="15"/>
                      <a:pt x="7" y="0"/>
                      <a:pt x="25" y="0"/>
                    </a:cubicBezTo>
                    <a:cubicBezTo>
                      <a:pt x="64" y="0"/>
                      <a:pt x="64" y="0"/>
                      <a:pt x="64" y="0"/>
                    </a:cubicBezTo>
                    <a:cubicBezTo>
                      <a:pt x="82" y="0"/>
                      <a:pt x="89" y="15"/>
                      <a:pt x="89" y="30"/>
                    </a:cubicBezTo>
                    <a:cubicBezTo>
                      <a:pt x="89" y="77"/>
                      <a:pt x="89" y="77"/>
                      <a:pt x="89" y="77"/>
                    </a:cubicBezTo>
                    <a:cubicBezTo>
                      <a:pt x="89" y="83"/>
                      <a:pt x="87" y="89"/>
                      <a:pt x="80" y="89"/>
                    </a:cubicBezTo>
                    <a:cubicBezTo>
                      <a:pt x="73" y="89"/>
                      <a:pt x="71" y="83"/>
                      <a:pt x="71" y="77"/>
                    </a:cubicBezTo>
                    <a:cubicBezTo>
                      <a:pt x="71" y="30"/>
                      <a:pt x="71" y="30"/>
                      <a:pt x="71" y="30"/>
                    </a:cubicBezTo>
                    <a:cubicBezTo>
                      <a:pt x="69" y="30"/>
                      <a:pt x="69" y="30"/>
                      <a:pt x="69" y="30"/>
                    </a:cubicBezTo>
                    <a:cubicBezTo>
                      <a:pt x="69" y="169"/>
                      <a:pt x="69" y="169"/>
                      <a:pt x="69" y="169"/>
                    </a:cubicBezTo>
                    <a:cubicBezTo>
                      <a:pt x="69" y="171"/>
                      <a:pt x="69" y="171"/>
                      <a:pt x="69" y="171"/>
                    </a:cubicBezTo>
                    <a:cubicBezTo>
                      <a:pt x="69" y="178"/>
                      <a:pt x="64" y="184"/>
                      <a:pt x="57" y="184"/>
                    </a:cubicBezTo>
                    <a:cubicBezTo>
                      <a:pt x="50" y="184"/>
                      <a:pt x="46" y="178"/>
                      <a:pt x="46" y="171"/>
                    </a:cubicBezTo>
                    <a:cubicBezTo>
                      <a:pt x="46" y="169"/>
                      <a:pt x="46" y="169"/>
                      <a:pt x="46" y="169"/>
                    </a:cubicBezTo>
                    <a:cubicBezTo>
                      <a:pt x="46" y="90"/>
                      <a:pt x="46" y="90"/>
                      <a:pt x="46" y="90"/>
                    </a:cubicBezTo>
                    <a:cubicBezTo>
                      <a:pt x="43" y="90"/>
                      <a:pt x="43" y="90"/>
                      <a:pt x="43" y="90"/>
                    </a:cubicBezTo>
                    <a:cubicBezTo>
                      <a:pt x="43" y="169"/>
                      <a:pt x="43" y="169"/>
                      <a:pt x="43" y="169"/>
                    </a:cubicBezTo>
                    <a:cubicBezTo>
                      <a:pt x="43" y="171"/>
                      <a:pt x="43" y="171"/>
                      <a:pt x="43" y="171"/>
                    </a:cubicBezTo>
                    <a:cubicBezTo>
                      <a:pt x="43" y="178"/>
                      <a:pt x="39" y="184"/>
                      <a:pt x="32" y="184"/>
                    </a:cubicBezTo>
                    <a:cubicBezTo>
                      <a:pt x="25" y="184"/>
                      <a:pt x="20" y="178"/>
                      <a:pt x="20" y="171"/>
                    </a:cubicBezTo>
                    <a:cubicBezTo>
                      <a:pt x="20" y="169"/>
                      <a:pt x="20" y="169"/>
                      <a:pt x="20" y="169"/>
                    </a:cubicBezTo>
                    <a:lnTo>
                      <a:pt x="20" y="30"/>
                    </a:lnTo>
                    <a:close/>
                  </a:path>
                </a:pathLst>
              </a:custGeom>
              <a:solidFill>
                <a:schemeClr val="accent3"/>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33" name="Oval 84"/>
              <p:cNvSpPr>
                <a:spLocks noChangeArrowheads="1"/>
              </p:cNvSpPr>
              <p:nvPr/>
            </p:nvSpPr>
            <p:spPr bwMode="auto">
              <a:xfrm>
                <a:off x="80963" y="0"/>
                <a:ext cx="104775" cy="107950"/>
              </a:xfrm>
              <a:prstGeom prst="ellipse">
                <a:avLst/>
              </a:prstGeom>
              <a:solidFill>
                <a:schemeClr val="accent3"/>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zh-CN" sz="2255">
                  <a:sym typeface="宋体" panose="02010600030101010101" pitchFamily="2" charset="-122"/>
                </a:endParaRPr>
              </a:p>
            </p:txBody>
          </p:sp>
        </p:grpSp>
        <p:sp>
          <p:nvSpPr>
            <p:cNvPr id="29" name="任意多边形 144"/>
            <p:cNvSpPr>
              <a:spLocks noChangeArrowheads="1"/>
            </p:cNvSpPr>
            <p:nvPr/>
          </p:nvSpPr>
          <p:spPr bwMode="auto">
            <a:xfrm>
              <a:off x="4783738" y="4019020"/>
              <a:ext cx="1655233" cy="61384"/>
            </a:xfrm>
            <a:custGeom>
              <a:avLst/>
              <a:gdLst>
                <a:gd name="T0" fmla="*/ 0 w 1577340"/>
                <a:gd name="T1" fmla="*/ 0 h 45720"/>
                <a:gd name="T2" fmla="*/ 1241425 w 1577340"/>
                <a:gd name="T3" fmla="*/ 0 h 45720"/>
                <a:gd name="T4" fmla="*/ 0 60000 65536"/>
                <a:gd name="T5" fmla="*/ 0 60000 65536"/>
                <a:gd name="T6" fmla="*/ 0 w 1577340"/>
                <a:gd name="T7" fmla="*/ 0 h 45720"/>
                <a:gd name="T8" fmla="*/ 1577340 w 1577340"/>
                <a:gd name="T9" fmla="*/ 45720 h 45720"/>
              </a:gdLst>
              <a:ahLst/>
              <a:cxnLst>
                <a:cxn ang="T4">
                  <a:pos x="T0" y="T1"/>
                </a:cxn>
                <a:cxn ang="T5">
                  <a:pos x="T2" y="T3"/>
                </a:cxn>
              </a:cxnLst>
              <a:rect l="T6" t="T7" r="T8" b="T9"/>
              <a:pathLst>
                <a:path w="1577340" h="45720">
                  <a:moveTo>
                    <a:pt x="0" y="0"/>
                  </a:moveTo>
                  <a:lnTo>
                    <a:pt x="1577340" y="0"/>
                  </a:lnTo>
                </a:path>
              </a:pathLst>
            </a:custGeom>
            <a:noFill/>
            <a:ln w="9525" cap="flat" cmpd="sng">
              <a:solidFill>
                <a:schemeClr val="bg1">
                  <a:lumMod val="65000"/>
                </a:schemeClr>
              </a:solidFill>
              <a:prstDash val="sysDash"/>
              <a:bevel/>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30" name="TextBox 682"/>
            <p:cNvSpPr>
              <a:spLocks noChangeArrowheads="1"/>
            </p:cNvSpPr>
            <p:nvPr/>
          </p:nvSpPr>
          <p:spPr bwMode="auto">
            <a:xfrm>
              <a:off x="7016343" y="3577547"/>
              <a:ext cx="8050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800" dirty="0">
                  <a:solidFill>
                    <a:schemeClr val="accent3"/>
                  </a:solidFill>
                  <a:latin typeface="Impact" panose="020B0806030902050204" pitchFamily="34" charset="0"/>
                  <a:ea typeface="方正中等线简体" pitchFamily="65" charset="-122"/>
                </a:rPr>
                <a:t>25%</a:t>
              </a:r>
              <a:endParaRPr lang="zh-CN" altLang="en-US" sz="3200" dirty="0">
                <a:solidFill>
                  <a:schemeClr val="accent3"/>
                </a:solidFill>
                <a:latin typeface="Impact" panose="020B0806030902050204" pitchFamily="34" charset="0"/>
                <a:ea typeface="方正中等线简体" pitchFamily="65" charset="-122"/>
              </a:endParaRPr>
            </a:p>
          </p:txBody>
        </p:sp>
        <p:sp>
          <p:nvSpPr>
            <p:cNvPr id="31" name="文本框 30"/>
            <p:cNvSpPr txBox="1"/>
            <p:nvPr/>
          </p:nvSpPr>
          <p:spPr>
            <a:xfrm>
              <a:off x="7770959" y="3549553"/>
              <a:ext cx="3448583" cy="566309"/>
            </a:xfrm>
            <a:prstGeom prst="rect">
              <a:avLst/>
            </a:prstGeom>
            <a:noFill/>
          </p:spPr>
          <p:txBody>
            <a:bodyPr wrap="square" rtlCol="0">
              <a:spAutoFit/>
            </a:bodyPr>
            <a:lstStyle/>
            <a:p>
              <a:pP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charset="-122"/>
                <a:cs typeface="+mn-ea"/>
                <a:sym typeface="+mn-lt"/>
              </a:endParaRPr>
            </a:p>
          </p:txBody>
        </p:sp>
      </p:grpSp>
      <p:grpSp>
        <p:nvGrpSpPr>
          <p:cNvPr id="34" name="组合 33"/>
          <p:cNvGrpSpPr/>
          <p:nvPr/>
        </p:nvGrpSpPr>
        <p:grpSpPr>
          <a:xfrm>
            <a:off x="5466296" y="4430606"/>
            <a:ext cx="5753246" cy="624523"/>
            <a:chOff x="5466296" y="4430606"/>
            <a:chExt cx="5753246" cy="624523"/>
          </a:xfrm>
        </p:grpSpPr>
        <p:sp>
          <p:nvSpPr>
            <p:cNvPr id="35" name="Freeform 106"/>
            <p:cNvSpPr>
              <a:spLocks noEditPoints="1" noChangeArrowheads="1"/>
            </p:cNvSpPr>
            <p:nvPr/>
          </p:nvSpPr>
          <p:spPr bwMode="auto">
            <a:xfrm>
              <a:off x="6569012" y="4511145"/>
              <a:ext cx="353484" cy="543984"/>
            </a:xfrm>
            <a:custGeom>
              <a:avLst/>
              <a:gdLst>
                <a:gd name="T0" fmla="*/ 194590 w 203"/>
                <a:gd name="T1" fmla="*/ 64488 h 310"/>
                <a:gd name="T2" fmla="*/ 168471 w 203"/>
                <a:gd name="T3" fmla="*/ 114500 h 310"/>
                <a:gd name="T4" fmla="*/ 100560 w 203"/>
                <a:gd name="T5" fmla="*/ 64488 h 310"/>
                <a:gd name="T6" fmla="*/ 95336 w 203"/>
                <a:gd name="T7" fmla="*/ 40799 h 310"/>
                <a:gd name="T8" fmla="*/ 67911 w 203"/>
                <a:gd name="T9" fmla="*/ 21057 h 310"/>
                <a:gd name="T10" fmla="*/ 219404 w 203"/>
                <a:gd name="T11" fmla="*/ 21057 h 310"/>
                <a:gd name="T12" fmla="*/ 215486 w 203"/>
                <a:gd name="T13" fmla="*/ 32902 h 310"/>
                <a:gd name="T14" fmla="*/ 218098 w 203"/>
                <a:gd name="T15" fmla="*/ 73701 h 310"/>
                <a:gd name="T16" fmla="*/ 208956 w 203"/>
                <a:gd name="T17" fmla="*/ 48695 h 310"/>
                <a:gd name="T18" fmla="*/ 194590 w 203"/>
                <a:gd name="T19" fmla="*/ 40799 h 310"/>
                <a:gd name="T20" fmla="*/ 92724 w 203"/>
                <a:gd name="T21" fmla="*/ 347448 h 310"/>
                <a:gd name="T22" fmla="*/ 6530 w 203"/>
                <a:gd name="T23" fmla="*/ 340867 h 310"/>
                <a:gd name="T24" fmla="*/ 22202 w 203"/>
                <a:gd name="T25" fmla="*/ 310597 h 310"/>
                <a:gd name="T26" fmla="*/ 26120 w 203"/>
                <a:gd name="T27" fmla="*/ 317178 h 310"/>
                <a:gd name="T28" fmla="*/ 35261 w 203"/>
                <a:gd name="T29" fmla="*/ 326390 h 310"/>
                <a:gd name="T30" fmla="*/ 37873 w 203"/>
                <a:gd name="T31" fmla="*/ 317178 h 310"/>
                <a:gd name="T32" fmla="*/ 66605 w 203"/>
                <a:gd name="T33" fmla="*/ 313229 h 310"/>
                <a:gd name="T34" fmla="*/ 70523 w 203"/>
                <a:gd name="T35" fmla="*/ 317178 h 310"/>
                <a:gd name="T36" fmla="*/ 79664 w 203"/>
                <a:gd name="T37" fmla="*/ 326390 h 310"/>
                <a:gd name="T38" fmla="*/ 82276 w 203"/>
                <a:gd name="T39" fmla="*/ 317178 h 310"/>
                <a:gd name="T40" fmla="*/ 97948 w 203"/>
                <a:gd name="T41" fmla="*/ 307965 h 310"/>
                <a:gd name="T42" fmla="*/ 0 w 203"/>
                <a:gd name="T43" fmla="*/ 301385 h 310"/>
                <a:gd name="T44" fmla="*/ 100560 w 203"/>
                <a:gd name="T45" fmla="*/ 267166 h 310"/>
                <a:gd name="T46" fmla="*/ 70523 w 203"/>
                <a:gd name="T47" fmla="*/ 243477 h 310"/>
                <a:gd name="T48" fmla="*/ 75747 w 203"/>
                <a:gd name="T49" fmla="*/ 261902 h 310"/>
                <a:gd name="T50" fmla="*/ 66605 w 203"/>
                <a:gd name="T51" fmla="*/ 251373 h 310"/>
                <a:gd name="T52" fmla="*/ 39179 w 203"/>
                <a:gd name="T53" fmla="*/ 261902 h 310"/>
                <a:gd name="T54" fmla="*/ 30037 w 203"/>
                <a:gd name="T55" fmla="*/ 251373 h 310"/>
                <a:gd name="T56" fmla="*/ 43097 w 203"/>
                <a:gd name="T57" fmla="*/ 242161 h 310"/>
                <a:gd name="T58" fmla="*/ 189366 w 203"/>
                <a:gd name="T59" fmla="*/ 130293 h 310"/>
                <a:gd name="T60" fmla="*/ 265113 w 203"/>
                <a:gd name="T61" fmla="*/ 242161 h 310"/>
                <a:gd name="T62" fmla="*/ 198508 w 203"/>
                <a:gd name="T63" fmla="*/ 218471 h 310"/>
                <a:gd name="T64" fmla="*/ 181531 w 203"/>
                <a:gd name="T65" fmla="*/ 407988 h 310"/>
                <a:gd name="T66" fmla="*/ 154105 w 203"/>
                <a:gd name="T67" fmla="*/ 281643 h 310"/>
                <a:gd name="T68" fmla="*/ 116232 w 203"/>
                <a:gd name="T69" fmla="*/ 406672 h 310"/>
                <a:gd name="T70" fmla="*/ 95336 w 203"/>
                <a:gd name="T71" fmla="*/ 347448 h 3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03"/>
                <a:gd name="T109" fmla="*/ 0 h 310"/>
                <a:gd name="T110" fmla="*/ 203 w 203"/>
                <a:gd name="T111" fmla="*/ 310 h 3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03" h="310">
                  <a:moveTo>
                    <a:pt x="149" y="31"/>
                  </a:moveTo>
                  <a:cubicBezTo>
                    <a:pt x="149" y="49"/>
                    <a:pt x="149" y="49"/>
                    <a:pt x="149" y="49"/>
                  </a:cubicBezTo>
                  <a:cubicBezTo>
                    <a:pt x="145" y="49"/>
                    <a:pt x="145" y="49"/>
                    <a:pt x="145" y="49"/>
                  </a:cubicBezTo>
                  <a:cubicBezTo>
                    <a:pt x="149" y="64"/>
                    <a:pt x="143" y="79"/>
                    <a:pt x="129" y="87"/>
                  </a:cubicBezTo>
                  <a:cubicBezTo>
                    <a:pt x="113" y="97"/>
                    <a:pt x="91" y="92"/>
                    <a:pt x="81" y="76"/>
                  </a:cubicBezTo>
                  <a:cubicBezTo>
                    <a:pt x="76" y="67"/>
                    <a:pt x="75" y="58"/>
                    <a:pt x="77" y="49"/>
                  </a:cubicBezTo>
                  <a:cubicBezTo>
                    <a:pt x="73" y="49"/>
                    <a:pt x="73" y="49"/>
                    <a:pt x="73" y="49"/>
                  </a:cubicBezTo>
                  <a:cubicBezTo>
                    <a:pt x="73" y="31"/>
                    <a:pt x="73" y="31"/>
                    <a:pt x="73" y="31"/>
                  </a:cubicBezTo>
                  <a:cubicBezTo>
                    <a:pt x="52" y="24"/>
                    <a:pt x="52" y="24"/>
                    <a:pt x="52" y="24"/>
                  </a:cubicBezTo>
                  <a:cubicBezTo>
                    <a:pt x="52" y="16"/>
                    <a:pt x="52" y="16"/>
                    <a:pt x="52" y="16"/>
                  </a:cubicBezTo>
                  <a:cubicBezTo>
                    <a:pt x="110" y="0"/>
                    <a:pt x="110" y="0"/>
                    <a:pt x="110" y="0"/>
                  </a:cubicBezTo>
                  <a:cubicBezTo>
                    <a:pt x="168" y="16"/>
                    <a:pt x="168" y="16"/>
                    <a:pt x="168" y="16"/>
                  </a:cubicBezTo>
                  <a:cubicBezTo>
                    <a:pt x="168" y="24"/>
                    <a:pt x="168" y="24"/>
                    <a:pt x="168" y="24"/>
                  </a:cubicBezTo>
                  <a:cubicBezTo>
                    <a:pt x="165" y="25"/>
                    <a:pt x="165" y="25"/>
                    <a:pt x="165" y="25"/>
                  </a:cubicBezTo>
                  <a:cubicBezTo>
                    <a:pt x="165" y="37"/>
                    <a:pt x="165" y="37"/>
                    <a:pt x="165" y="37"/>
                  </a:cubicBezTo>
                  <a:cubicBezTo>
                    <a:pt x="167" y="56"/>
                    <a:pt x="167" y="56"/>
                    <a:pt x="167" y="56"/>
                  </a:cubicBezTo>
                  <a:cubicBezTo>
                    <a:pt x="158" y="56"/>
                    <a:pt x="158" y="56"/>
                    <a:pt x="158" y="56"/>
                  </a:cubicBezTo>
                  <a:cubicBezTo>
                    <a:pt x="160" y="37"/>
                    <a:pt x="160" y="37"/>
                    <a:pt x="160" y="37"/>
                  </a:cubicBezTo>
                  <a:cubicBezTo>
                    <a:pt x="160" y="27"/>
                    <a:pt x="160" y="27"/>
                    <a:pt x="160" y="27"/>
                  </a:cubicBezTo>
                  <a:cubicBezTo>
                    <a:pt x="149" y="31"/>
                    <a:pt x="149" y="31"/>
                    <a:pt x="149" y="31"/>
                  </a:cubicBezTo>
                  <a:close/>
                  <a:moveTo>
                    <a:pt x="73" y="264"/>
                  </a:moveTo>
                  <a:cubicBezTo>
                    <a:pt x="72" y="264"/>
                    <a:pt x="72" y="264"/>
                    <a:pt x="71" y="264"/>
                  </a:cubicBezTo>
                  <a:cubicBezTo>
                    <a:pt x="10" y="264"/>
                    <a:pt x="10" y="264"/>
                    <a:pt x="10" y="264"/>
                  </a:cubicBezTo>
                  <a:cubicBezTo>
                    <a:pt x="7" y="264"/>
                    <a:pt x="5" y="262"/>
                    <a:pt x="5" y="259"/>
                  </a:cubicBezTo>
                  <a:cubicBezTo>
                    <a:pt x="5" y="234"/>
                    <a:pt x="5" y="234"/>
                    <a:pt x="5" y="234"/>
                  </a:cubicBezTo>
                  <a:cubicBezTo>
                    <a:pt x="9" y="235"/>
                    <a:pt x="13" y="236"/>
                    <a:pt x="17" y="236"/>
                  </a:cubicBezTo>
                  <a:cubicBezTo>
                    <a:pt x="17" y="241"/>
                    <a:pt x="17" y="241"/>
                    <a:pt x="17" y="241"/>
                  </a:cubicBezTo>
                  <a:cubicBezTo>
                    <a:pt x="20" y="241"/>
                    <a:pt x="20" y="241"/>
                    <a:pt x="20" y="241"/>
                  </a:cubicBezTo>
                  <a:cubicBezTo>
                    <a:pt x="20" y="248"/>
                    <a:pt x="20" y="248"/>
                    <a:pt x="20" y="248"/>
                  </a:cubicBezTo>
                  <a:cubicBezTo>
                    <a:pt x="27" y="248"/>
                    <a:pt x="27" y="248"/>
                    <a:pt x="27" y="248"/>
                  </a:cubicBezTo>
                  <a:cubicBezTo>
                    <a:pt x="27" y="241"/>
                    <a:pt x="27" y="241"/>
                    <a:pt x="27" y="241"/>
                  </a:cubicBezTo>
                  <a:cubicBezTo>
                    <a:pt x="29" y="241"/>
                    <a:pt x="29" y="241"/>
                    <a:pt x="29" y="241"/>
                  </a:cubicBezTo>
                  <a:cubicBezTo>
                    <a:pt x="29" y="238"/>
                    <a:pt x="29" y="238"/>
                    <a:pt x="29" y="238"/>
                  </a:cubicBezTo>
                  <a:cubicBezTo>
                    <a:pt x="36" y="238"/>
                    <a:pt x="44" y="238"/>
                    <a:pt x="51" y="238"/>
                  </a:cubicBezTo>
                  <a:cubicBezTo>
                    <a:pt x="51" y="241"/>
                    <a:pt x="51" y="241"/>
                    <a:pt x="51" y="241"/>
                  </a:cubicBezTo>
                  <a:cubicBezTo>
                    <a:pt x="54" y="241"/>
                    <a:pt x="54" y="241"/>
                    <a:pt x="54" y="241"/>
                  </a:cubicBezTo>
                  <a:cubicBezTo>
                    <a:pt x="54" y="248"/>
                    <a:pt x="54" y="248"/>
                    <a:pt x="54" y="248"/>
                  </a:cubicBezTo>
                  <a:cubicBezTo>
                    <a:pt x="61" y="248"/>
                    <a:pt x="61" y="248"/>
                    <a:pt x="61" y="248"/>
                  </a:cubicBezTo>
                  <a:cubicBezTo>
                    <a:pt x="61" y="241"/>
                    <a:pt x="61" y="241"/>
                    <a:pt x="61" y="241"/>
                  </a:cubicBezTo>
                  <a:cubicBezTo>
                    <a:pt x="63" y="241"/>
                    <a:pt x="63" y="241"/>
                    <a:pt x="63" y="241"/>
                  </a:cubicBezTo>
                  <a:cubicBezTo>
                    <a:pt x="63" y="236"/>
                    <a:pt x="63" y="236"/>
                    <a:pt x="63" y="236"/>
                  </a:cubicBezTo>
                  <a:cubicBezTo>
                    <a:pt x="67" y="236"/>
                    <a:pt x="71" y="235"/>
                    <a:pt x="75" y="234"/>
                  </a:cubicBezTo>
                  <a:cubicBezTo>
                    <a:pt x="75" y="230"/>
                    <a:pt x="75" y="230"/>
                    <a:pt x="75" y="230"/>
                  </a:cubicBezTo>
                  <a:cubicBezTo>
                    <a:pt x="50" y="236"/>
                    <a:pt x="25" y="235"/>
                    <a:pt x="0" y="229"/>
                  </a:cubicBezTo>
                  <a:cubicBezTo>
                    <a:pt x="0" y="203"/>
                    <a:pt x="0" y="203"/>
                    <a:pt x="0" y="203"/>
                  </a:cubicBezTo>
                  <a:cubicBezTo>
                    <a:pt x="77" y="203"/>
                    <a:pt x="77" y="203"/>
                    <a:pt x="77" y="203"/>
                  </a:cubicBezTo>
                  <a:cubicBezTo>
                    <a:pt x="75" y="157"/>
                    <a:pt x="75" y="157"/>
                    <a:pt x="75" y="157"/>
                  </a:cubicBezTo>
                  <a:cubicBezTo>
                    <a:pt x="54" y="185"/>
                    <a:pt x="54" y="185"/>
                    <a:pt x="54" y="185"/>
                  </a:cubicBezTo>
                  <a:cubicBezTo>
                    <a:pt x="56" y="186"/>
                    <a:pt x="58" y="188"/>
                    <a:pt x="58" y="191"/>
                  </a:cubicBezTo>
                  <a:cubicBezTo>
                    <a:pt x="58" y="199"/>
                    <a:pt x="58" y="199"/>
                    <a:pt x="58" y="199"/>
                  </a:cubicBezTo>
                  <a:cubicBezTo>
                    <a:pt x="51" y="199"/>
                    <a:pt x="51" y="199"/>
                    <a:pt x="51" y="199"/>
                  </a:cubicBezTo>
                  <a:cubicBezTo>
                    <a:pt x="51" y="191"/>
                    <a:pt x="51" y="191"/>
                    <a:pt x="51" y="191"/>
                  </a:cubicBezTo>
                  <a:cubicBezTo>
                    <a:pt x="30" y="191"/>
                    <a:pt x="30" y="191"/>
                    <a:pt x="30" y="191"/>
                  </a:cubicBezTo>
                  <a:cubicBezTo>
                    <a:pt x="30" y="199"/>
                    <a:pt x="30" y="199"/>
                    <a:pt x="30" y="199"/>
                  </a:cubicBezTo>
                  <a:cubicBezTo>
                    <a:pt x="23" y="199"/>
                    <a:pt x="23" y="199"/>
                    <a:pt x="23" y="199"/>
                  </a:cubicBezTo>
                  <a:cubicBezTo>
                    <a:pt x="23" y="191"/>
                    <a:pt x="23" y="191"/>
                    <a:pt x="23" y="191"/>
                  </a:cubicBezTo>
                  <a:cubicBezTo>
                    <a:pt x="23" y="187"/>
                    <a:pt x="26" y="184"/>
                    <a:pt x="30" y="184"/>
                  </a:cubicBezTo>
                  <a:cubicBezTo>
                    <a:pt x="33" y="184"/>
                    <a:pt x="33" y="184"/>
                    <a:pt x="33" y="184"/>
                  </a:cubicBezTo>
                  <a:cubicBezTo>
                    <a:pt x="73" y="99"/>
                    <a:pt x="73" y="99"/>
                    <a:pt x="73" y="99"/>
                  </a:cubicBezTo>
                  <a:cubicBezTo>
                    <a:pt x="145" y="99"/>
                    <a:pt x="145" y="99"/>
                    <a:pt x="145" y="99"/>
                  </a:cubicBezTo>
                  <a:cubicBezTo>
                    <a:pt x="168" y="141"/>
                    <a:pt x="168" y="141"/>
                    <a:pt x="168" y="141"/>
                  </a:cubicBezTo>
                  <a:cubicBezTo>
                    <a:pt x="203" y="184"/>
                    <a:pt x="203" y="184"/>
                    <a:pt x="203" y="184"/>
                  </a:cubicBezTo>
                  <a:cubicBezTo>
                    <a:pt x="194" y="197"/>
                    <a:pt x="194" y="197"/>
                    <a:pt x="194" y="197"/>
                  </a:cubicBezTo>
                  <a:cubicBezTo>
                    <a:pt x="152" y="166"/>
                    <a:pt x="152" y="166"/>
                    <a:pt x="152" y="166"/>
                  </a:cubicBezTo>
                  <a:cubicBezTo>
                    <a:pt x="151" y="205"/>
                    <a:pt x="151" y="205"/>
                    <a:pt x="151" y="205"/>
                  </a:cubicBezTo>
                  <a:cubicBezTo>
                    <a:pt x="139" y="310"/>
                    <a:pt x="139" y="310"/>
                    <a:pt x="139" y="310"/>
                  </a:cubicBezTo>
                  <a:cubicBezTo>
                    <a:pt x="118" y="310"/>
                    <a:pt x="118" y="310"/>
                    <a:pt x="118" y="310"/>
                  </a:cubicBezTo>
                  <a:cubicBezTo>
                    <a:pt x="118" y="214"/>
                    <a:pt x="118" y="214"/>
                    <a:pt x="118" y="214"/>
                  </a:cubicBezTo>
                  <a:cubicBezTo>
                    <a:pt x="108" y="214"/>
                    <a:pt x="108" y="214"/>
                    <a:pt x="108" y="214"/>
                  </a:cubicBezTo>
                  <a:cubicBezTo>
                    <a:pt x="89" y="309"/>
                    <a:pt x="89" y="309"/>
                    <a:pt x="89" y="309"/>
                  </a:cubicBezTo>
                  <a:cubicBezTo>
                    <a:pt x="70" y="309"/>
                    <a:pt x="70" y="309"/>
                    <a:pt x="70" y="309"/>
                  </a:cubicBezTo>
                  <a:lnTo>
                    <a:pt x="73" y="264"/>
                  </a:lnTo>
                  <a:close/>
                </a:path>
              </a:pathLst>
            </a:custGeom>
            <a:solidFill>
              <a:schemeClr val="accent4"/>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p>
          </p:txBody>
        </p:sp>
        <p:sp>
          <p:nvSpPr>
            <p:cNvPr id="36" name="任意多边形 145"/>
            <p:cNvSpPr>
              <a:spLocks noChangeArrowheads="1"/>
            </p:cNvSpPr>
            <p:nvPr/>
          </p:nvSpPr>
          <p:spPr bwMode="auto">
            <a:xfrm>
              <a:off x="5466296" y="4903787"/>
              <a:ext cx="972675" cy="61384"/>
            </a:xfrm>
            <a:custGeom>
              <a:avLst/>
              <a:gdLst>
                <a:gd name="T0" fmla="*/ 0 w 1577340"/>
                <a:gd name="T1" fmla="*/ 0 h 45720"/>
                <a:gd name="T2" fmla="*/ 696912 w 1577340"/>
                <a:gd name="T3" fmla="*/ 0 h 45720"/>
                <a:gd name="T4" fmla="*/ 0 60000 65536"/>
                <a:gd name="T5" fmla="*/ 0 60000 65536"/>
                <a:gd name="T6" fmla="*/ 0 w 1577340"/>
                <a:gd name="T7" fmla="*/ 0 h 45720"/>
                <a:gd name="T8" fmla="*/ 1577340 w 1577340"/>
                <a:gd name="T9" fmla="*/ 45720 h 45720"/>
              </a:gdLst>
              <a:ahLst/>
              <a:cxnLst>
                <a:cxn ang="T4">
                  <a:pos x="T0" y="T1"/>
                </a:cxn>
                <a:cxn ang="T5">
                  <a:pos x="T2" y="T3"/>
                </a:cxn>
              </a:cxnLst>
              <a:rect l="T6" t="T7" r="T8" b="T9"/>
              <a:pathLst>
                <a:path w="1577340" h="45720">
                  <a:moveTo>
                    <a:pt x="0" y="0"/>
                  </a:moveTo>
                  <a:lnTo>
                    <a:pt x="1577340" y="0"/>
                  </a:lnTo>
                </a:path>
              </a:pathLst>
            </a:custGeom>
            <a:noFill/>
            <a:ln w="9525" cap="flat" cmpd="sng">
              <a:solidFill>
                <a:schemeClr val="bg1">
                  <a:lumMod val="65000"/>
                </a:schemeClr>
              </a:solidFill>
              <a:prstDash val="sysDash"/>
              <a:bevel/>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37" name="TextBox 682"/>
            <p:cNvSpPr>
              <a:spLocks noChangeArrowheads="1"/>
            </p:cNvSpPr>
            <p:nvPr/>
          </p:nvSpPr>
          <p:spPr bwMode="auto">
            <a:xfrm>
              <a:off x="7053685" y="4442201"/>
              <a:ext cx="8050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800" dirty="0">
                  <a:solidFill>
                    <a:schemeClr val="accent4"/>
                  </a:solidFill>
                  <a:latin typeface="Impact" panose="020B0806030902050204" pitchFamily="34" charset="0"/>
                  <a:ea typeface="方正中等线简体" pitchFamily="65" charset="-122"/>
                </a:rPr>
                <a:t>25%</a:t>
              </a:r>
              <a:endParaRPr lang="zh-CN" altLang="en-US" sz="2800" dirty="0">
                <a:solidFill>
                  <a:schemeClr val="accent4"/>
                </a:solidFill>
                <a:latin typeface="Impact" panose="020B0806030902050204" pitchFamily="34" charset="0"/>
                <a:ea typeface="方正中等线简体" pitchFamily="65" charset="-122"/>
              </a:endParaRPr>
            </a:p>
          </p:txBody>
        </p:sp>
        <p:sp>
          <p:nvSpPr>
            <p:cNvPr id="38" name="文本框 37"/>
            <p:cNvSpPr txBox="1"/>
            <p:nvPr/>
          </p:nvSpPr>
          <p:spPr>
            <a:xfrm>
              <a:off x="7770959" y="4430606"/>
              <a:ext cx="3448583" cy="566309"/>
            </a:xfrm>
            <a:prstGeom prst="rect">
              <a:avLst/>
            </a:prstGeom>
            <a:noFill/>
          </p:spPr>
          <p:txBody>
            <a:bodyPr wrap="square" rtlCol="0">
              <a:spAutoFit/>
            </a:bodyPr>
            <a:lstStyle/>
            <a:p>
              <a:pP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5000">
        <p14:prism isInverted="1"/>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14:presetBounceEnd="46000">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14:bounceEnd="46000">
                                          <p:cBhvr additive="base">
                                            <p:cTn id="13" dur="1000" fill="hold"/>
                                            <p:tgtEl>
                                              <p:spTgt spid="15"/>
                                            </p:tgtEl>
                                            <p:attrNameLst>
                                              <p:attrName>ppt_x</p:attrName>
                                            </p:attrNameLst>
                                          </p:cBhvr>
                                          <p:tavLst>
                                            <p:tav tm="0">
                                              <p:val>
                                                <p:strVal val="1+#ppt_w/2"/>
                                              </p:val>
                                            </p:tav>
                                            <p:tav tm="100000">
                                              <p:val>
                                                <p:strVal val="#ppt_x"/>
                                              </p:val>
                                            </p:tav>
                                          </p:tavLst>
                                        </p:anim>
                                        <p:anim calcmode="lin" valueType="num" p14:bounceEnd="46000">
                                          <p:cBhvr additive="base">
                                            <p:cTn id="14" dur="1000" fill="hold"/>
                                            <p:tgtEl>
                                              <p:spTgt spid="15"/>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14:presetBounceEnd="46000">
                                      <p:stCondLst>
                                        <p:cond delay="250"/>
                                      </p:stCondLst>
                                      <p:childTnLst>
                                        <p:set>
                                          <p:cBhvr>
                                            <p:cTn id="16" dur="1" fill="hold">
                                              <p:stCondLst>
                                                <p:cond delay="0"/>
                                              </p:stCondLst>
                                            </p:cTn>
                                            <p:tgtEl>
                                              <p:spTgt spid="22"/>
                                            </p:tgtEl>
                                            <p:attrNameLst>
                                              <p:attrName>style.visibility</p:attrName>
                                            </p:attrNameLst>
                                          </p:cBhvr>
                                          <p:to>
                                            <p:strVal val="visible"/>
                                          </p:to>
                                        </p:set>
                                        <p:anim calcmode="lin" valueType="num" p14:bounceEnd="46000">
                                          <p:cBhvr additive="base">
                                            <p:cTn id="17" dur="1000" fill="hold"/>
                                            <p:tgtEl>
                                              <p:spTgt spid="22"/>
                                            </p:tgtEl>
                                            <p:attrNameLst>
                                              <p:attrName>ppt_x</p:attrName>
                                            </p:attrNameLst>
                                          </p:cBhvr>
                                          <p:tavLst>
                                            <p:tav tm="0">
                                              <p:val>
                                                <p:strVal val="1+#ppt_w/2"/>
                                              </p:val>
                                            </p:tav>
                                            <p:tav tm="100000">
                                              <p:val>
                                                <p:strVal val="#ppt_x"/>
                                              </p:val>
                                            </p:tav>
                                          </p:tavLst>
                                        </p:anim>
                                        <p:anim calcmode="lin" valueType="num" p14:bounceEnd="46000">
                                          <p:cBhvr additive="base">
                                            <p:cTn id="18" dur="1000" fill="hold"/>
                                            <p:tgtEl>
                                              <p:spTgt spid="22"/>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14:presetBounceEnd="46000">
                                      <p:stCondLst>
                                        <p:cond delay="500"/>
                                      </p:stCondLst>
                                      <p:childTnLst>
                                        <p:set>
                                          <p:cBhvr>
                                            <p:cTn id="20" dur="1" fill="hold">
                                              <p:stCondLst>
                                                <p:cond delay="0"/>
                                              </p:stCondLst>
                                            </p:cTn>
                                            <p:tgtEl>
                                              <p:spTgt spid="27"/>
                                            </p:tgtEl>
                                            <p:attrNameLst>
                                              <p:attrName>style.visibility</p:attrName>
                                            </p:attrNameLst>
                                          </p:cBhvr>
                                          <p:to>
                                            <p:strVal val="visible"/>
                                          </p:to>
                                        </p:set>
                                        <p:anim calcmode="lin" valueType="num" p14:bounceEnd="46000">
                                          <p:cBhvr additive="base">
                                            <p:cTn id="21" dur="1000" fill="hold"/>
                                            <p:tgtEl>
                                              <p:spTgt spid="27"/>
                                            </p:tgtEl>
                                            <p:attrNameLst>
                                              <p:attrName>ppt_x</p:attrName>
                                            </p:attrNameLst>
                                          </p:cBhvr>
                                          <p:tavLst>
                                            <p:tav tm="0">
                                              <p:val>
                                                <p:strVal val="1+#ppt_w/2"/>
                                              </p:val>
                                            </p:tav>
                                            <p:tav tm="100000">
                                              <p:val>
                                                <p:strVal val="#ppt_x"/>
                                              </p:val>
                                            </p:tav>
                                          </p:tavLst>
                                        </p:anim>
                                        <p:anim calcmode="lin" valueType="num" p14:bounceEnd="46000">
                                          <p:cBhvr additive="base">
                                            <p:cTn id="22" dur="1000" fill="hold"/>
                                            <p:tgtEl>
                                              <p:spTgt spid="27"/>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14:presetBounceEnd="46000">
                                      <p:stCondLst>
                                        <p:cond delay="750"/>
                                      </p:stCondLst>
                                      <p:childTnLst>
                                        <p:set>
                                          <p:cBhvr>
                                            <p:cTn id="24" dur="1" fill="hold">
                                              <p:stCondLst>
                                                <p:cond delay="0"/>
                                              </p:stCondLst>
                                            </p:cTn>
                                            <p:tgtEl>
                                              <p:spTgt spid="34"/>
                                            </p:tgtEl>
                                            <p:attrNameLst>
                                              <p:attrName>style.visibility</p:attrName>
                                            </p:attrNameLst>
                                          </p:cBhvr>
                                          <p:to>
                                            <p:strVal val="visible"/>
                                          </p:to>
                                        </p:set>
                                        <p:anim calcmode="lin" valueType="num" p14:bounceEnd="46000">
                                          <p:cBhvr additive="base">
                                            <p:cTn id="25" dur="1000" fill="hold"/>
                                            <p:tgtEl>
                                              <p:spTgt spid="34"/>
                                            </p:tgtEl>
                                            <p:attrNameLst>
                                              <p:attrName>ppt_x</p:attrName>
                                            </p:attrNameLst>
                                          </p:cBhvr>
                                          <p:tavLst>
                                            <p:tav tm="0">
                                              <p:val>
                                                <p:strVal val="1+#ppt_w/2"/>
                                              </p:val>
                                            </p:tav>
                                            <p:tav tm="100000">
                                              <p:val>
                                                <p:strVal val="#ppt_x"/>
                                              </p:val>
                                            </p:tav>
                                          </p:tavLst>
                                        </p:anim>
                                        <p:anim calcmode="lin" valueType="num" p14:bounceEnd="46000">
                                          <p:cBhvr additive="base">
                                            <p:cTn id="26" dur="10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1000" fill="hold"/>
                                            <p:tgtEl>
                                              <p:spTgt spid="15"/>
                                            </p:tgtEl>
                                            <p:attrNameLst>
                                              <p:attrName>ppt_x</p:attrName>
                                            </p:attrNameLst>
                                          </p:cBhvr>
                                          <p:tavLst>
                                            <p:tav tm="0">
                                              <p:val>
                                                <p:strVal val="1+#ppt_w/2"/>
                                              </p:val>
                                            </p:tav>
                                            <p:tav tm="100000">
                                              <p:val>
                                                <p:strVal val="#ppt_x"/>
                                              </p:val>
                                            </p:tav>
                                          </p:tavLst>
                                        </p:anim>
                                        <p:anim calcmode="lin" valueType="num">
                                          <p:cBhvr additive="base">
                                            <p:cTn id="14" dur="1000" fill="hold"/>
                                            <p:tgtEl>
                                              <p:spTgt spid="15"/>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25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1000" fill="hold"/>
                                            <p:tgtEl>
                                              <p:spTgt spid="22"/>
                                            </p:tgtEl>
                                            <p:attrNameLst>
                                              <p:attrName>ppt_x</p:attrName>
                                            </p:attrNameLst>
                                          </p:cBhvr>
                                          <p:tavLst>
                                            <p:tav tm="0">
                                              <p:val>
                                                <p:strVal val="1+#ppt_w/2"/>
                                              </p:val>
                                            </p:tav>
                                            <p:tav tm="100000">
                                              <p:val>
                                                <p:strVal val="#ppt_x"/>
                                              </p:val>
                                            </p:tav>
                                          </p:tavLst>
                                        </p:anim>
                                        <p:anim calcmode="lin" valueType="num">
                                          <p:cBhvr additive="base">
                                            <p:cTn id="18" dur="1000" fill="hold"/>
                                            <p:tgtEl>
                                              <p:spTgt spid="22"/>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50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1000" fill="hold"/>
                                            <p:tgtEl>
                                              <p:spTgt spid="27"/>
                                            </p:tgtEl>
                                            <p:attrNameLst>
                                              <p:attrName>ppt_x</p:attrName>
                                            </p:attrNameLst>
                                          </p:cBhvr>
                                          <p:tavLst>
                                            <p:tav tm="0">
                                              <p:val>
                                                <p:strVal val="1+#ppt_w/2"/>
                                              </p:val>
                                            </p:tav>
                                            <p:tav tm="100000">
                                              <p:val>
                                                <p:strVal val="#ppt_x"/>
                                              </p:val>
                                            </p:tav>
                                          </p:tavLst>
                                        </p:anim>
                                        <p:anim calcmode="lin" valueType="num">
                                          <p:cBhvr additive="base">
                                            <p:cTn id="22" dur="1000" fill="hold"/>
                                            <p:tgtEl>
                                              <p:spTgt spid="27"/>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75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1000" fill="hold"/>
                                            <p:tgtEl>
                                              <p:spTgt spid="34"/>
                                            </p:tgtEl>
                                            <p:attrNameLst>
                                              <p:attrName>ppt_x</p:attrName>
                                            </p:attrNameLst>
                                          </p:cBhvr>
                                          <p:tavLst>
                                            <p:tav tm="0">
                                              <p:val>
                                                <p:strVal val="1+#ppt_w/2"/>
                                              </p:val>
                                            </p:tav>
                                            <p:tav tm="100000">
                                              <p:val>
                                                <p:strVal val="#ppt_x"/>
                                              </p:val>
                                            </p:tav>
                                          </p:tavLst>
                                        </p:anim>
                                        <p:anim calcmode="lin" valueType="num">
                                          <p:cBhvr additive="base">
                                            <p:cTn id="26" dur="10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50488" y="2163158"/>
            <a:ext cx="4671483" cy="2027538"/>
            <a:chOff x="1134374" y="2163158"/>
            <a:chExt cx="4671483" cy="2027538"/>
          </a:xfrm>
        </p:grpSpPr>
        <p:grpSp>
          <p:nvGrpSpPr>
            <p:cNvPr id="3" name="组合 2"/>
            <p:cNvGrpSpPr/>
            <p:nvPr/>
          </p:nvGrpSpPr>
          <p:grpSpPr>
            <a:xfrm>
              <a:off x="1134374" y="2163158"/>
              <a:ext cx="4671483" cy="1746251"/>
              <a:chOff x="1042988" y="2273002"/>
              <a:chExt cx="3503612" cy="1309688"/>
            </a:xfrm>
          </p:grpSpPr>
          <p:sp>
            <p:nvSpPr>
              <p:cNvPr id="5" name="Freeform 7"/>
              <p:cNvSpPr/>
              <p:nvPr/>
            </p:nvSpPr>
            <p:spPr bwMode="auto">
              <a:xfrm>
                <a:off x="1042988" y="2273002"/>
                <a:ext cx="3503612" cy="1309688"/>
              </a:xfrm>
              <a:custGeom>
                <a:avLst/>
                <a:gdLst>
                  <a:gd name="T0" fmla="*/ 987 w 9385"/>
                  <a:gd name="T1" fmla="*/ 1974 h 3491"/>
                  <a:gd name="T2" fmla="*/ 6935 w 9385"/>
                  <a:gd name="T3" fmla="*/ 1974 h 3491"/>
                  <a:gd name="T4" fmla="*/ 9212 w 9385"/>
                  <a:gd name="T5" fmla="*/ 3194 h 3491"/>
                  <a:gd name="T6" fmla="*/ 9385 w 9385"/>
                  <a:gd name="T7" fmla="*/ 3491 h 3491"/>
                  <a:gd name="T8" fmla="*/ 9385 w 9385"/>
                  <a:gd name="T9" fmla="*/ 2623 h 3491"/>
                  <a:gd name="T10" fmla="*/ 6386 w 9385"/>
                  <a:gd name="T11" fmla="*/ 0 h 3491"/>
                  <a:gd name="T12" fmla="*/ 987 w 9385"/>
                  <a:gd name="T13" fmla="*/ 0 h 3491"/>
                  <a:gd name="T14" fmla="*/ 0 w 9385"/>
                  <a:gd name="T15" fmla="*/ 987 h 3491"/>
                  <a:gd name="T16" fmla="*/ 0 w 9385"/>
                  <a:gd name="T17" fmla="*/ 987 h 3491"/>
                  <a:gd name="T18" fmla="*/ 987 w 9385"/>
                  <a:gd name="T19" fmla="*/ 1974 h 3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85" h="3491">
                    <a:moveTo>
                      <a:pt x="987" y="1974"/>
                    </a:moveTo>
                    <a:lnTo>
                      <a:pt x="6935" y="1974"/>
                    </a:lnTo>
                    <a:cubicBezTo>
                      <a:pt x="8046" y="1974"/>
                      <a:pt x="8807" y="2498"/>
                      <a:pt x="9212" y="3194"/>
                    </a:cubicBezTo>
                    <a:lnTo>
                      <a:pt x="9385" y="3491"/>
                    </a:lnTo>
                    <a:lnTo>
                      <a:pt x="9385" y="2623"/>
                    </a:lnTo>
                    <a:cubicBezTo>
                      <a:pt x="9385" y="1089"/>
                      <a:pt x="8339" y="0"/>
                      <a:pt x="6386" y="0"/>
                    </a:cubicBezTo>
                    <a:lnTo>
                      <a:pt x="987" y="0"/>
                    </a:lnTo>
                    <a:cubicBezTo>
                      <a:pt x="444" y="0"/>
                      <a:pt x="0" y="444"/>
                      <a:pt x="0" y="987"/>
                    </a:cubicBezTo>
                    <a:lnTo>
                      <a:pt x="0" y="987"/>
                    </a:lnTo>
                    <a:cubicBezTo>
                      <a:pt x="0" y="1530"/>
                      <a:pt x="444" y="1974"/>
                      <a:pt x="987" y="1974"/>
                    </a:cubicBezTo>
                    <a:close/>
                  </a:path>
                </a:pathLst>
              </a:custGeom>
              <a:solidFill>
                <a:schemeClr val="accent1"/>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6" name="TextBox 53"/>
              <p:cNvSpPr txBox="1"/>
              <p:nvPr/>
            </p:nvSpPr>
            <p:spPr>
              <a:xfrm>
                <a:off x="1750678" y="2493962"/>
                <a:ext cx="2088231" cy="300082"/>
              </a:xfrm>
              <a:prstGeom prst="rect">
                <a:avLst/>
              </a:prstGeom>
              <a:noFill/>
            </p:spPr>
            <p:txBody>
              <a:bodyPr wrap="square" rtlCol="0">
                <a:spAutoFit/>
              </a:bodyPr>
              <a:lstStyle/>
              <a:p>
                <a:pPr lvl="0" algn="just" defTabSz="608965">
                  <a:defRPr/>
                </a:pPr>
                <a:r>
                  <a:rPr lang="zh-CN" altLang="en-US" sz="2000" b="1" kern="0" dirty="0">
                    <a:solidFill>
                      <a:prstClr val="white"/>
                    </a:solidFill>
                    <a:latin typeface="微软雅黑" panose="020B0503020204020204" charset="-122"/>
                    <a:ea typeface="微软雅黑" panose="020B0503020204020204" charset="-122"/>
                  </a:rPr>
                  <a:t>请替换文字内容</a:t>
                </a:r>
                <a:endParaRPr lang="zh-CN" altLang="en-US" sz="2000" b="1" kern="0" dirty="0">
                  <a:solidFill>
                    <a:prstClr val="white"/>
                  </a:solidFill>
                  <a:latin typeface="微软雅黑" panose="020B0503020204020204" charset="-122"/>
                  <a:ea typeface="微软雅黑" panose="020B0503020204020204" charset="-122"/>
                </a:endParaRPr>
              </a:p>
            </p:txBody>
          </p:sp>
          <p:sp>
            <p:nvSpPr>
              <p:cNvPr id="7" name="矩形 6"/>
              <p:cNvSpPr/>
              <p:nvPr/>
            </p:nvSpPr>
            <p:spPr>
              <a:xfrm>
                <a:off x="1151814" y="2393960"/>
                <a:ext cx="580928" cy="500089"/>
              </a:xfrm>
              <a:prstGeom prst="rect">
                <a:avLst/>
              </a:prstGeom>
            </p:spPr>
            <p:txBody>
              <a:bodyPr wrap="none">
                <a:spAutoFit/>
              </a:bodyPr>
              <a:lstStyle/>
              <a:p>
                <a:pPr marL="0" marR="0" lvl="0" indent="0" defTabSz="608965" eaLnBrk="1" fontAlgn="auto" latinLnBrk="0" hangingPunct="1">
                  <a:lnSpc>
                    <a:spcPct val="100000"/>
                  </a:lnSpc>
                  <a:spcBef>
                    <a:spcPts val="0"/>
                  </a:spcBef>
                  <a:spcAft>
                    <a:spcPts val="0"/>
                  </a:spcAft>
                  <a:buClrTx/>
                  <a:buSzTx/>
                  <a:buFontTx/>
                  <a:buNone/>
                  <a:defRPr/>
                </a:pPr>
                <a:r>
                  <a:rPr kumimoji="0" lang="en-US" altLang="zh-CN" sz="3735"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rPr>
                  <a:t>01</a:t>
                </a:r>
                <a:endParaRPr kumimoji="0" lang="zh-CN" altLang="en-US" sz="3735"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endParaRPr>
              </a:p>
            </p:txBody>
          </p:sp>
        </p:grpSp>
        <p:sp>
          <p:nvSpPr>
            <p:cNvPr id="4" name="TextBox 23"/>
            <p:cNvSpPr txBox="1"/>
            <p:nvPr/>
          </p:nvSpPr>
          <p:spPr>
            <a:xfrm>
              <a:off x="1929985" y="3285833"/>
              <a:ext cx="2932284" cy="904863"/>
            </a:xfrm>
            <a:prstGeom prst="rect">
              <a:avLst/>
            </a:prstGeom>
            <a:noFill/>
          </p:spPr>
          <p:txBody>
            <a:bodyPr wrap="square" rtlCol="0">
              <a:spAutoFit/>
            </a:bodyPr>
            <a:lstStyle/>
            <a:p>
              <a:pPr>
                <a:lnSpc>
                  <a:spcPct val="110000"/>
                </a:lnSpc>
              </a:pPr>
              <a:r>
                <a:rPr lang="zh-CN" altLang="en-US" sz="1600" dirty="0">
                  <a:solidFill>
                    <a:schemeClr val="tx1">
                      <a:lumMod val="85000"/>
                      <a:lumOff val="15000"/>
                    </a:schemeClr>
                  </a:solidFill>
                  <a:latin typeface="Arial" panose="020B0604020202020204" pitchFamily="34" charset="0"/>
                  <a:ea typeface="微软雅黑" panose="020B0503020204020204" charset="-122"/>
                  <a:cs typeface="+mn-ea"/>
                  <a:sym typeface="+mn-lt"/>
                </a:rPr>
                <a:t>点击添加相关标题文字，点击添加相关标题文字，点击添加相关标题文字。</a:t>
              </a:r>
              <a:endParaRPr lang="en-GB" altLang="zh-CN" sz="1600" dirty="0">
                <a:solidFill>
                  <a:schemeClr val="tx1">
                    <a:lumMod val="85000"/>
                    <a:lumOff val="15000"/>
                  </a:schemeClr>
                </a:solidFill>
                <a:latin typeface="Arial" panose="020B0604020202020204" pitchFamily="34" charset="0"/>
                <a:ea typeface="微软雅黑" panose="020B0503020204020204" charset="-122"/>
                <a:cs typeface="+mn-ea"/>
                <a:sym typeface="+mn-lt"/>
              </a:endParaRPr>
            </a:p>
          </p:txBody>
        </p:sp>
      </p:grpSp>
      <p:grpSp>
        <p:nvGrpSpPr>
          <p:cNvPr id="8" name="组合 7"/>
          <p:cNvGrpSpPr/>
          <p:nvPr/>
        </p:nvGrpSpPr>
        <p:grpSpPr>
          <a:xfrm>
            <a:off x="6040504" y="1426558"/>
            <a:ext cx="4671483" cy="1987149"/>
            <a:chOff x="5924390" y="1426558"/>
            <a:chExt cx="4671483" cy="1987149"/>
          </a:xfrm>
        </p:grpSpPr>
        <p:grpSp>
          <p:nvGrpSpPr>
            <p:cNvPr id="9" name="组合 8"/>
            <p:cNvGrpSpPr/>
            <p:nvPr/>
          </p:nvGrpSpPr>
          <p:grpSpPr>
            <a:xfrm>
              <a:off x="5924390" y="1426558"/>
              <a:ext cx="4671483" cy="1746251"/>
              <a:chOff x="4635500" y="1720552"/>
              <a:chExt cx="3503612" cy="1309688"/>
            </a:xfrm>
          </p:grpSpPr>
          <p:sp>
            <p:nvSpPr>
              <p:cNvPr id="11" name="Freeform 5"/>
              <p:cNvSpPr/>
              <p:nvPr/>
            </p:nvSpPr>
            <p:spPr bwMode="auto">
              <a:xfrm>
                <a:off x="4635500" y="1720552"/>
                <a:ext cx="3503612" cy="1309688"/>
              </a:xfrm>
              <a:custGeom>
                <a:avLst/>
                <a:gdLst>
                  <a:gd name="T0" fmla="*/ 8398 w 9385"/>
                  <a:gd name="T1" fmla="*/ 1974 h 3491"/>
                  <a:gd name="T2" fmla="*/ 2450 w 9385"/>
                  <a:gd name="T3" fmla="*/ 1974 h 3491"/>
                  <a:gd name="T4" fmla="*/ 173 w 9385"/>
                  <a:gd name="T5" fmla="*/ 3194 h 3491"/>
                  <a:gd name="T6" fmla="*/ 0 w 9385"/>
                  <a:gd name="T7" fmla="*/ 3491 h 3491"/>
                  <a:gd name="T8" fmla="*/ 0 w 9385"/>
                  <a:gd name="T9" fmla="*/ 2623 h 3491"/>
                  <a:gd name="T10" fmla="*/ 2999 w 9385"/>
                  <a:gd name="T11" fmla="*/ 0 h 3491"/>
                  <a:gd name="T12" fmla="*/ 8398 w 9385"/>
                  <a:gd name="T13" fmla="*/ 0 h 3491"/>
                  <a:gd name="T14" fmla="*/ 9385 w 9385"/>
                  <a:gd name="T15" fmla="*/ 987 h 3491"/>
                  <a:gd name="T16" fmla="*/ 9385 w 9385"/>
                  <a:gd name="T17" fmla="*/ 987 h 3491"/>
                  <a:gd name="T18" fmla="*/ 8398 w 9385"/>
                  <a:gd name="T19" fmla="*/ 1974 h 3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85" h="3491">
                    <a:moveTo>
                      <a:pt x="8398" y="1974"/>
                    </a:moveTo>
                    <a:lnTo>
                      <a:pt x="2450" y="1974"/>
                    </a:lnTo>
                    <a:cubicBezTo>
                      <a:pt x="1339" y="1974"/>
                      <a:pt x="578" y="2498"/>
                      <a:pt x="173" y="3194"/>
                    </a:cubicBezTo>
                    <a:lnTo>
                      <a:pt x="0" y="3491"/>
                    </a:lnTo>
                    <a:lnTo>
                      <a:pt x="0" y="2623"/>
                    </a:lnTo>
                    <a:cubicBezTo>
                      <a:pt x="0" y="1089"/>
                      <a:pt x="1046" y="0"/>
                      <a:pt x="2999" y="0"/>
                    </a:cubicBezTo>
                    <a:lnTo>
                      <a:pt x="8398" y="0"/>
                    </a:lnTo>
                    <a:cubicBezTo>
                      <a:pt x="8941" y="0"/>
                      <a:pt x="9385" y="444"/>
                      <a:pt x="9385" y="987"/>
                    </a:cubicBezTo>
                    <a:lnTo>
                      <a:pt x="9385" y="987"/>
                    </a:lnTo>
                    <a:cubicBezTo>
                      <a:pt x="9385" y="1530"/>
                      <a:pt x="8941" y="1974"/>
                      <a:pt x="8398" y="1974"/>
                    </a:cubicBezTo>
                    <a:close/>
                  </a:path>
                </a:pathLst>
              </a:custGeom>
              <a:solidFill>
                <a:schemeClr val="accent2"/>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p>
            </p:txBody>
          </p:sp>
          <p:sp>
            <p:nvSpPr>
              <p:cNvPr id="12" name="TextBox 61"/>
              <p:cNvSpPr txBox="1"/>
              <p:nvPr/>
            </p:nvSpPr>
            <p:spPr>
              <a:xfrm>
                <a:off x="5780228" y="1928564"/>
                <a:ext cx="2088231" cy="300082"/>
              </a:xfrm>
              <a:prstGeom prst="rect">
                <a:avLst/>
              </a:prstGeom>
              <a:noFill/>
            </p:spPr>
            <p:txBody>
              <a:bodyPr wrap="square" rtlCol="0">
                <a:spAutoFit/>
              </a:bodyPr>
              <a:lstStyle>
                <a:defPPr>
                  <a:defRPr lang="zh-CN"/>
                </a:defPPr>
                <a:lvl1pPr algn="just">
                  <a:defRPr sz="900">
                    <a:solidFill>
                      <a:schemeClr val="bg1"/>
                    </a:solidFill>
                    <a:latin typeface="微软雅黑" panose="020B0503020204020204" charset="-122"/>
                    <a:ea typeface="微软雅黑" panose="020B0503020204020204" charset="-122"/>
                  </a:defRPr>
                </a:lvl1pPr>
              </a:lstStyle>
              <a:p>
                <a:pPr lvl="0" defTabSz="608965">
                  <a:defRPr/>
                </a:pPr>
                <a:r>
                  <a:rPr lang="zh-CN" altLang="en-US" sz="2000" b="1" kern="0" dirty="0">
                    <a:solidFill>
                      <a:prstClr val="white"/>
                    </a:solidFill>
                  </a:rPr>
                  <a:t>请替换文字内容</a:t>
                </a:r>
                <a:endParaRPr lang="zh-CN" altLang="en-US" sz="2000" b="1" kern="0" dirty="0">
                  <a:solidFill>
                    <a:prstClr val="white"/>
                  </a:solidFill>
                </a:endParaRPr>
              </a:p>
            </p:txBody>
          </p:sp>
          <p:sp>
            <p:nvSpPr>
              <p:cNvPr id="13" name="矩形 12"/>
              <p:cNvSpPr/>
              <p:nvPr/>
            </p:nvSpPr>
            <p:spPr>
              <a:xfrm>
                <a:off x="5159007" y="1828562"/>
                <a:ext cx="580928" cy="500089"/>
              </a:xfrm>
              <a:prstGeom prst="rect">
                <a:avLst/>
              </a:prstGeom>
            </p:spPr>
            <p:txBody>
              <a:bodyPr wrap="none">
                <a:spAutoFit/>
              </a:bodyPr>
              <a:lstStyle/>
              <a:p>
                <a:pPr marL="0" marR="0" lvl="0" indent="0" defTabSz="608965" eaLnBrk="1" fontAlgn="auto" latinLnBrk="0" hangingPunct="1">
                  <a:lnSpc>
                    <a:spcPct val="100000"/>
                  </a:lnSpc>
                  <a:spcBef>
                    <a:spcPts val="0"/>
                  </a:spcBef>
                  <a:spcAft>
                    <a:spcPts val="0"/>
                  </a:spcAft>
                  <a:buClrTx/>
                  <a:buSzTx/>
                  <a:buFontTx/>
                  <a:buNone/>
                  <a:defRPr/>
                </a:pPr>
                <a:r>
                  <a:rPr kumimoji="0" lang="en-US" altLang="zh-CN" sz="3735"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rPr>
                  <a:t>03</a:t>
                </a:r>
                <a:endParaRPr kumimoji="0" lang="zh-CN" altLang="en-US" sz="3735"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endParaRPr>
              </a:p>
            </p:txBody>
          </p:sp>
        </p:grpSp>
        <p:sp>
          <p:nvSpPr>
            <p:cNvPr id="10" name="TextBox 23"/>
            <p:cNvSpPr txBox="1"/>
            <p:nvPr/>
          </p:nvSpPr>
          <p:spPr>
            <a:xfrm>
              <a:off x="6955307" y="2508844"/>
              <a:ext cx="2932284" cy="904863"/>
            </a:xfrm>
            <a:prstGeom prst="rect">
              <a:avLst/>
            </a:prstGeom>
            <a:noFill/>
          </p:spPr>
          <p:txBody>
            <a:bodyPr wrap="square" rtlCol="0">
              <a:spAutoFit/>
            </a:bodyPr>
            <a:lstStyle/>
            <a:p>
              <a:pPr>
                <a:lnSpc>
                  <a:spcPct val="110000"/>
                </a:lnSpc>
              </a:pPr>
              <a:r>
                <a:rPr lang="zh-CN" altLang="en-US" sz="1600" dirty="0">
                  <a:solidFill>
                    <a:schemeClr val="tx1">
                      <a:lumMod val="85000"/>
                      <a:lumOff val="15000"/>
                    </a:schemeClr>
                  </a:solidFill>
                  <a:latin typeface="Arial" panose="020B0604020202020204" pitchFamily="34" charset="0"/>
                  <a:ea typeface="微软雅黑" panose="020B0503020204020204" charset="-122"/>
                  <a:cs typeface="+mn-ea"/>
                  <a:sym typeface="+mn-lt"/>
                </a:rPr>
                <a:t>点击添加相关标题文字，点击添加相关标题文字，点击添加相关标题文字。</a:t>
              </a:r>
              <a:endParaRPr lang="en-GB" altLang="zh-CN" sz="1600" dirty="0">
                <a:solidFill>
                  <a:schemeClr val="tx1">
                    <a:lumMod val="85000"/>
                    <a:lumOff val="15000"/>
                  </a:schemeClr>
                </a:solidFill>
                <a:latin typeface="Arial" panose="020B0604020202020204" pitchFamily="34" charset="0"/>
                <a:ea typeface="微软雅黑" panose="020B0503020204020204" charset="-122"/>
                <a:cs typeface="+mn-ea"/>
                <a:sym typeface="+mn-lt"/>
              </a:endParaRPr>
            </a:p>
          </p:txBody>
        </p:sp>
      </p:grpSp>
      <p:grpSp>
        <p:nvGrpSpPr>
          <p:cNvPr id="14" name="组合 13"/>
          <p:cNvGrpSpPr/>
          <p:nvPr/>
        </p:nvGrpSpPr>
        <p:grpSpPr>
          <a:xfrm>
            <a:off x="6040504" y="3725864"/>
            <a:ext cx="4671483" cy="2019865"/>
            <a:chOff x="5924390" y="3725864"/>
            <a:chExt cx="4671483" cy="2019865"/>
          </a:xfrm>
        </p:grpSpPr>
        <p:grpSp>
          <p:nvGrpSpPr>
            <p:cNvPr id="15" name="组合 14"/>
            <p:cNvGrpSpPr/>
            <p:nvPr/>
          </p:nvGrpSpPr>
          <p:grpSpPr>
            <a:xfrm>
              <a:off x="5924390" y="3725864"/>
              <a:ext cx="4671483" cy="1746251"/>
              <a:chOff x="4635500" y="2781002"/>
              <a:chExt cx="3503612" cy="1309688"/>
            </a:xfrm>
          </p:grpSpPr>
          <p:sp>
            <p:nvSpPr>
              <p:cNvPr id="17" name="Freeform 6"/>
              <p:cNvSpPr/>
              <p:nvPr/>
            </p:nvSpPr>
            <p:spPr bwMode="auto">
              <a:xfrm>
                <a:off x="4635500" y="2781002"/>
                <a:ext cx="3503612" cy="1309688"/>
              </a:xfrm>
              <a:custGeom>
                <a:avLst/>
                <a:gdLst>
                  <a:gd name="T0" fmla="*/ 8398 w 9385"/>
                  <a:gd name="T1" fmla="*/ 1973 h 3491"/>
                  <a:gd name="T2" fmla="*/ 2450 w 9385"/>
                  <a:gd name="T3" fmla="*/ 1973 h 3491"/>
                  <a:gd name="T4" fmla="*/ 173 w 9385"/>
                  <a:gd name="T5" fmla="*/ 3194 h 3491"/>
                  <a:gd name="T6" fmla="*/ 0 w 9385"/>
                  <a:gd name="T7" fmla="*/ 3491 h 3491"/>
                  <a:gd name="T8" fmla="*/ 0 w 9385"/>
                  <a:gd name="T9" fmla="*/ 2623 h 3491"/>
                  <a:gd name="T10" fmla="*/ 2999 w 9385"/>
                  <a:gd name="T11" fmla="*/ 0 h 3491"/>
                  <a:gd name="T12" fmla="*/ 8398 w 9385"/>
                  <a:gd name="T13" fmla="*/ 0 h 3491"/>
                  <a:gd name="T14" fmla="*/ 9385 w 9385"/>
                  <a:gd name="T15" fmla="*/ 987 h 3491"/>
                  <a:gd name="T16" fmla="*/ 9385 w 9385"/>
                  <a:gd name="T17" fmla="*/ 987 h 3491"/>
                  <a:gd name="T18" fmla="*/ 8398 w 9385"/>
                  <a:gd name="T19" fmla="*/ 1973 h 3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85" h="3491">
                    <a:moveTo>
                      <a:pt x="8398" y="1973"/>
                    </a:moveTo>
                    <a:lnTo>
                      <a:pt x="2450" y="1973"/>
                    </a:lnTo>
                    <a:cubicBezTo>
                      <a:pt x="1339" y="1973"/>
                      <a:pt x="578" y="2497"/>
                      <a:pt x="173" y="3194"/>
                    </a:cubicBezTo>
                    <a:lnTo>
                      <a:pt x="0" y="3491"/>
                    </a:lnTo>
                    <a:lnTo>
                      <a:pt x="0" y="2623"/>
                    </a:lnTo>
                    <a:cubicBezTo>
                      <a:pt x="0" y="1089"/>
                      <a:pt x="1046" y="0"/>
                      <a:pt x="2999" y="0"/>
                    </a:cubicBezTo>
                    <a:lnTo>
                      <a:pt x="8398" y="0"/>
                    </a:lnTo>
                    <a:cubicBezTo>
                      <a:pt x="8941" y="0"/>
                      <a:pt x="9385" y="444"/>
                      <a:pt x="9385" y="987"/>
                    </a:cubicBezTo>
                    <a:lnTo>
                      <a:pt x="9385" y="987"/>
                    </a:lnTo>
                    <a:cubicBezTo>
                      <a:pt x="9385" y="1529"/>
                      <a:pt x="8941" y="1973"/>
                      <a:pt x="8398" y="1973"/>
                    </a:cubicBezTo>
                    <a:close/>
                  </a:path>
                </a:pathLst>
              </a:custGeom>
              <a:solidFill>
                <a:schemeClr val="accent3"/>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p>
            </p:txBody>
          </p:sp>
          <p:sp>
            <p:nvSpPr>
              <p:cNvPr id="18" name="TextBox 65"/>
              <p:cNvSpPr txBox="1"/>
              <p:nvPr/>
            </p:nvSpPr>
            <p:spPr>
              <a:xfrm>
                <a:off x="5780228" y="2999085"/>
                <a:ext cx="2088231" cy="300082"/>
              </a:xfrm>
              <a:prstGeom prst="rect">
                <a:avLst/>
              </a:prstGeom>
              <a:noFill/>
            </p:spPr>
            <p:txBody>
              <a:bodyPr wrap="square" rtlCol="0">
                <a:spAutoFit/>
              </a:bodyPr>
              <a:lstStyle>
                <a:defPPr>
                  <a:defRPr lang="zh-CN"/>
                </a:defPPr>
                <a:lvl1pPr algn="just">
                  <a:defRPr sz="900">
                    <a:solidFill>
                      <a:schemeClr val="bg1"/>
                    </a:solidFill>
                    <a:latin typeface="微软雅黑" panose="020B0503020204020204" charset="-122"/>
                    <a:ea typeface="微软雅黑" panose="020B0503020204020204" charset="-122"/>
                  </a:defRPr>
                </a:lvl1pPr>
              </a:lstStyle>
              <a:p>
                <a:pPr lvl="0" defTabSz="608965">
                  <a:defRPr/>
                </a:pPr>
                <a:r>
                  <a:rPr lang="zh-CN" altLang="en-US" sz="2000" b="1" kern="0" dirty="0">
                    <a:solidFill>
                      <a:prstClr val="white"/>
                    </a:solidFill>
                  </a:rPr>
                  <a:t>请替换文字内容</a:t>
                </a:r>
                <a:endParaRPr lang="zh-CN" altLang="en-US" sz="2000" b="1" kern="0" dirty="0">
                  <a:solidFill>
                    <a:prstClr val="white"/>
                  </a:solidFill>
                </a:endParaRPr>
              </a:p>
            </p:txBody>
          </p:sp>
          <p:sp>
            <p:nvSpPr>
              <p:cNvPr id="19" name="矩形 18"/>
              <p:cNvSpPr/>
              <p:nvPr/>
            </p:nvSpPr>
            <p:spPr>
              <a:xfrm>
                <a:off x="5159007" y="2899082"/>
                <a:ext cx="580928" cy="500089"/>
              </a:xfrm>
              <a:prstGeom prst="rect">
                <a:avLst/>
              </a:prstGeom>
            </p:spPr>
            <p:txBody>
              <a:bodyPr wrap="none">
                <a:spAutoFit/>
              </a:bodyPr>
              <a:lstStyle/>
              <a:p>
                <a:pPr marL="0" marR="0" lvl="0" indent="0" defTabSz="608965" eaLnBrk="1" fontAlgn="auto" latinLnBrk="0" hangingPunct="1">
                  <a:lnSpc>
                    <a:spcPct val="100000"/>
                  </a:lnSpc>
                  <a:spcBef>
                    <a:spcPts val="0"/>
                  </a:spcBef>
                  <a:spcAft>
                    <a:spcPts val="0"/>
                  </a:spcAft>
                  <a:buClrTx/>
                  <a:buSzTx/>
                  <a:buFontTx/>
                  <a:buNone/>
                  <a:defRPr/>
                </a:pPr>
                <a:r>
                  <a:rPr kumimoji="0" lang="en-US" altLang="zh-CN" sz="3735"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rPr>
                  <a:t>04</a:t>
                </a:r>
                <a:endParaRPr kumimoji="0" lang="zh-CN" altLang="en-US" sz="3735"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endParaRPr>
              </a:p>
            </p:txBody>
          </p:sp>
        </p:grpSp>
        <p:sp>
          <p:nvSpPr>
            <p:cNvPr id="16" name="TextBox 23"/>
            <p:cNvSpPr txBox="1"/>
            <p:nvPr/>
          </p:nvSpPr>
          <p:spPr>
            <a:xfrm>
              <a:off x="6955307" y="4840866"/>
              <a:ext cx="2932284" cy="904863"/>
            </a:xfrm>
            <a:prstGeom prst="rect">
              <a:avLst/>
            </a:prstGeom>
            <a:noFill/>
          </p:spPr>
          <p:txBody>
            <a:bodyPr wrap="square" rtlCol="0">
              <a:spAutoFit/>
            </a:bodyPr>
            <a:lstStyle/>
            <a:p>
              <a:pPr>
                <a:lnSpc>
                  <a:spcPct val="110000"/>
                </a:lnSpc>
              </a:pPr>
              <a:r>
                <a:rPr lang="zh-CN" altLang="en-US" sz="1600" dirty="0">
                  <a:solidFill>
                    <a:schemeClr val="tx1">
                      <a:lumMod val="85000"/>
                      <a:lumOff val="15000"/>
                    </a:schemeClr>
                  </a:solidFill>
                  <a:latin typeface="Arial" panose="020B0604020202020204" pitchFamily="34" charset="0"/>
                  <a:ea typeface="微软雅黑" panose="020B0503020204020204" charset="-122"/>
                  <a:cs typeface="+mn-ea"/>
                  <a:sym typeface="+mn-lt"/>
                </a:rPr>
                <a:t>点击添加相关标题文字，点击添加相关标题文字，点击添加相关标题文字。</a:t>
              </a:r>
              <a:endParaRPr lang="en-GB" altLang="zh-CN" sz="1600" dirty="0">
                <a:solidFill>
                  <a:schemeClr val="tx1">
                    <a:lumMod val="85000"/>
                    <a:lumOff val="15000"/>
                  </a:schemeClr>
                </a:solidFill>
                <a:latin typeface="Arial" panose="020B0604020202020204" pitchFamily="34" charset="0"/>
                <a:ea typeface="微软雅黑" panose="020B0503020204020204" charset="-122"/>
                <a:cs typeface="+mn-ea"/>
                <a:sym typeface="+mn-lt"/>
              </a:endParaRPr>
            </a:p>
          </p:txBody>
        </p:sp>
      </p:grpSp>
      <p:grpSp>
        <p:nvGrpSpPr>
          <p:cNvPr id="20" name="组合 19"/>
          <p:cNvGrpSpPr/>
          <p:nvPr/>
        </p:nvGrpSpPr>
        <p:grpSpPr>
          <a:xfrm>
            <a:off x="1250488" y="4460348"/>
            <a:ext cx="4671483" cy="2015903"/>
            <a:chOff x="1134374" y="4460348"/>
            <a:chExt cx="4671483" cy="2015903"/>
          </a:xfrm>
        </p:grpSpPr>
        <p:grpSp>
          <p:nvGrpSpPr>
            <p:cNvPr id="21" name="组合 20"/>
            <p:cNvGrpSpPr/>
            <p:nvPr/>
          </p:nvGrpSpPr>
          <p:grpSpPr>
            <a:xfrm>
              <a:off x="1134374" y="4460348"/>
              <a:ext cx="4671483" cy="1746251"/>
              <a:chOff x="1042988" y="3331865"/>
              <a:chExt cx="3503612" cy="1309688"/>
            </a:xfrm>
          </p:grpSpPr>
          <p:sp>
            <p:nvSpPr>
              <p:cNvPr id="23" name="Freeform 8"/>
              <p:cNvSpPr/>
              <p:nvPr/>
            </p:nvSpPr>
            <p:spPr bwMode="auto">
              <a:xfrm>
                <a:off x="1042988" y="3331865"/>
                <a:ext cx="3503612" cy="1309688"/>
              </a:xfrm>
              <a:custGeom>
                <a:avLst/>
                <a:gdLst>
                  <a:gd name="T0" fmla="*/ 987 w 9385"/>
                  <a:gd name="T1" fmla="*/ 1973 h 3491"/>
                  <a:gd name="T2" fmla="*/ 6935 w 9385"/>
                  <a:gd name="T3" fmla="*/ 1973 h 3491"/>
                  <a:gd name="T4" fmla="*/ 9212 w 9385"/>
                  <a:gd name="T5" fmla="*/ 3193 h 3491"/>
                  <a:gd name="T6" fmla="*/ 9385 w 9385"/>
                  <a:gd name="T7" fmla="*/ 3491 h 3491"/>
                  <a:gd name="T8" fmla="*/ 9385 w 9385"/>
                  <a:gd name="T9" fmla="*/ 2623 h 3491"/>
                  <a:gd name="T10" fmla="*/ 6386 w 9385"/>
                  <a:gd name="T11" fmla="*/ 0 h 3491"/>
                  <a:gd name="T12" fmla="*/ 987 w 9385"/>
                  <a:gd name="T13" fmla="*/ 0 h 3491"/>
                  <a:gd name="T14" fmla="*/ 0 w 9385"/>
                  <a:gd name="T15" fmla="*/ 986 h 3491"/>
                  <a:gd name="T16" fmla="*/ 0 w 9385"/>
                  <a:gd name="T17" fmla="*/ 986 h 3491"/>
                  <a:gd name="T18" fmla="*/ 987 w 9385"/>
                  <a:gd name="T19" fmla="*/ 1973 h 3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85" h="3491">
                    <a:moveTo>
                      <a:pt x="987" y="1973"/>
                    </a:moveTo>
                    <a:lnTo>
                      <a:pt x="6935" y="1973"/>
                    </a:lnTo>
                    <a:cubicBezTo>
                      <a:pt x="8046" y="1973"/>
                      <a:pt x="8807" y="2497"/>
                      <a:pt x="9212" y="3193"/>
                    </a:cubicBezTo>
                    <a:lnTo>
                      <a:pt x="9385" y="3491"/>
                    </a:lnTo>
                    <a:lnTo>
                      <a:pt x="9385" y="2623"/>
                    </a:lnTo>
                    <a:cubicBezTo>
                      <a:pt x="9385" y="1089"/>
                      <a:pt x="8339" y="0"/>
                      <a:pt x="6386" y="0"/>
                    </a:cubicBezTo>
                    <a:lnTo>
                      <a:pt x="987" y="0"/>
                    </a:lnTo>
                    <a:cubicBezTo>
                      <a:pt x="444" y="0"/>
                      <a:pt x="0" y="444"/>
                      <a:pt x="0" y="986"/>
                    </a:cubicBezTo>
                    <a:lnTo>
                      <a:pt x="0" y="986"/>
                    </a:lnTo>
                    <a:cubicBezTo>
                      <a:pt x="0" y="1529"/>
                      <a:pt x="444" y="1973"/>
                      <a:pt x="987" y="1973"/>
                    </a:cubicBezTo>
                    <a:close/>
                  </a:path>
                </a:pathLst>
              </a:custGeom>
              <a:solidFill>
                <a:schemeClr val="accent4"/>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24" name="TextBox 57"/>
              <p:cNvSpPr txBox="1"/>
              <p:nvPr/>
            </p:nvSpPr>
            <p:spPr>
              <a:xfrm>
                <a:off x="1750678" y="3522860"/>
                <a:ext cx="2088231" cy="300082"/>
              </a:xfrm>
              <a:prstGeom prst="rect">
                <a:avLst/>
              </a:prstGeom>
              <a:noFill/>
            </p:spPr>
            <p:txBody>
              <a:bodyPr wrap="square" rtlCol="0">
                <a:spAutoFit/>
              </a:bodyPr>
              <a:lstStyle>
                <a:defPPr>
                  <a:defRPr lang="zh-CN"/>
                </a:defPPr>
                <a:lvl1pPr algn="just">
                  <a:defRPr sz="900">
                    <a:solidFill>
                      <a:schemeClr val="bg1"/>
                    </a:solidFill>
                    <a:latin typeface="微软雅黑" panose="020B0503020204020204" charset="-122"/>
                    <a:ea typeface="微软雅黑" panose="020B0503020204020204" charset="-122"/>
                  </a:defRPr>
                </a:lvl1pPr>
              </a:lstStyle>
              <a:p>
                <a:pPr lvl="0" defTabSz="608965">
                  <a:defRPr/>
                </a:pPr>
                <a:r>
                  <a:rPr lang="zh-CN" altLang="en-US" sz="2000" b="1" kern="0" dirty="0">
                    <a:solidFill>
                      <a:prstClr val="white"/>
                    </a:solidFill>
                  </a:rPr>
                  <a:t>请替换文字内容</a:t>
                </a:r>
                <a:endParaRPr lang="zh-CN" altLang="en-US" sz="2000" b="1" kern="0" dirty="0">
                  <a:solidFill>
                    <a:prstClr val="white"/>
                  </a:solidFill>
                </a:endParaRPr>
              </a:p>
            </p:txBody>
          </p:sp>
          <p:sp>
            <p:nvSpPr>
              <p:cNvPr id="25" name="矩形 24"/>
              <p:cNvSpPr/>
              <p:nvPr/>
            </p:nvSpPr>
            <p:spPr>
              <a:xfrm>
                <a:off x="1151814" y="3445916"/>
                <a:ext cx="580928" cy="500089"/>
              </a:xfrm>
              <a:prstGeom prst="rect">
                <a:avLst/>
              </a:prstGeom>
            </p:spPr>
            <p:txBody>
              <a:bodyPr wrap="none">
                <a:spAutoFit/>
              </a:bodyPr>
              <a:lstStyle/>
              <a:p>
                <a:pPr marL="0" marR="0" lvl="0" indent="0" defTabSz="608965" eaLnBrk="1" fontAlgn="auto" latinLnBrk="0" hangingPunct="1">
                  <a:lnSpc>
                    <a:spcPct val="100000"/>
                  </a:lnSpc>
                  <a:spcBef>
                    <a:spcPts val="0"/>
                  </a:spcBef>
                  <a:spcAft>
                    <a:spcPts val="0"/>
                  </a:spcAft>
                  <a:buClrTx/>
                  <a:buSzTx/>
                  <a:buFontTx/>
                  <a:buNone/>
                  <a:defRPr/>
                </a:pPr>
                <a:r>
                  <a:rPr kumimoji="0" lang="en-US" altLang="zh-CN" sz="3735"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rPr>
                  <a:t>02</a:t>
                </a:r>
                <a:endParaRPr kumimoji="0" lang="zh-CN" altLang="en-US" sz="3735"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endParaRPr>
              </a:p>
            </p:txBody>
          </p:sp>
        </p:grpSp>
        <p:sp>
          <p:nvSpPr>
            <p:cNvPr id="22" name="TextBox 23"/>
            <p:cNvSpPr txBox="1"/>
            <p:nvPr/>
          </p:nvSpPr>
          <p:spPr>
            <a:xfrm>
              <a:off x="1929985" y="5571388"/>
              <a:ext cx="2932284" cy="904863"/>
            </a:xfrm>
            <a:prstGeom prst="rect">
              <a:avLst/>
            </a:prstGeom>
            <a:noFill/>
          </p:spPr>
          <p:txBody>
            <a:bodyPr wrap="square" rtlCol="0">
              <a:spAutoFit/>
            </a:bodyPr>
            <a:lstStyle/>
            <a:p>
              <a:pPr>
                <a:lnSpc>
                  <a:spcPct val="110000"/>
                </a:lnSpc>
              </a:pPr>
              <a:r>
                <a:rPr lang="zh-CN" altLang="en-US" sz="1600" dirty="0">
                  <a:solidFill>
                    <a:schemeClr val="tx1">
                      <a:lumMod val="85000"/>
                      <a:lumOff val="15000"/>
                    </a:schemeClr>
                  </a:solidFill>
                  <a:latin typeface="Arial" panose="020B0604020202020204" pitchFamily="34" charset="0"/>
                  <a:ea typeface="微软雅黑" panose="020B0503020204020204" charset="-122"/>
                  <a:cs typeface="+mn-ea"/>
                  <a:sym typeface="+mn-lt"/>
                </a:rPr>
                <a:t>点击添加相关标题文字，点击添加相关标题文字，点击添加相关标题文字。</a:t>
              </a:r>
              <a:endParaRPr lang="en-GB" altLang="zh-CN" sz="1600" dirty="0">
                <a:solidFill>
                  <a:schemeClr val="tx1">
                    <a:lumMod val="85000"/>
                    <a:lumOff val="15000"/>
                  </a:schemeClr>
                </a:solidFill>
                <a:latin typeface="Arial" panose="020B0604020202020204" pitchFamily="34" charset="0"/>
                <a:ea typeface="微软雅黑" panose="020B050302020402020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5000">
        <p14:prism isInverted="1"/>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38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38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38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38000">
                                      <p:stCondLst>
                                        <p:cond delay="250"/>
                                      </p:stCondLst>
                                      <p:childTnLst>
                                        <p:set>
                                          <p:cBhvr>
                                            <p:cTn id="10" dur="1" fill="hold">
                                              <p:stCondLst>
                                                <p:cond delay="0"/>
                                              </p:stCondLst>
                                            </p:cTn>
                                            <p:tgtEl>
                                              <p:spTgt spid="20"/>
                                            </p:tgtEl>
                                            <p:attrNameLst>
                                              <p:attrName>style.visibility</p:attrName>
                                            </p:attrNameLst>
                                          </p:cBhvr>
                                          <p:to>
                                            <p:strVal val="visible"/>
                                          </p:to>
                                        </p:set>
                                        <p:anim calcmode="lin" valueType="num" p14:bounceEnd="38000">
                                          <p:cBhvr additive="base">
                                            <p:cTn id="11" dur="1000" fill="hold"/>
                                            <p:tgtEl>
                                              <p:spTgt spid="20"/>
                                            </p:tgtEl>
                                            <p:attrNameLst>
                                              <p:attrName>ppt_x</p:attrName>
                                            </p:attrNameLst>
                                          </p:cBhvr>
                                          <p:tavLst>
                                            <p:tav tm="0">
                                              <p:val>
                                                <p:strVal val="0-#ppt_w/2"/>
                                              </p:val>
                                            </p:tav>
                                            <p:tav tm="100000">
                                              <p:val>
                                                <p:strVal val="#ppt_x"/>
                                              </p:val>
                                            </p:tav>
                                          </p:tavLst>
                                        </p:anim>
                                        <p:anim calcmode="lin" valueType="num" p14:bounceEnd="38000">
                                          <p:cBhvr additive="base">
                                            <p:cTn id="12" dur="10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38000">
                                      <p:stCondLst>
                                        <p:cond delay="500"/>
                                      </p:stCondLst>
                                      <p:childTnLst>
                                        <p:set>
                                          <p:cBhvr>
                                            <p:cTn id="14" dur="1" fill="hold">
                                              <p:stCondLst>
                                                <p:cond delay="0"/>
                                              </p:stCondLst>
                                            </p:cTn>
                                            <p:tgtEl>
                                              <p:spTgt spid="8"/>
                                            </p:tgtEl>
                                            <p:attrNameLst>
                                              <p:attrName>style.visibility</p:attrName>
                                            </p:attrNameLst>
                                          </p:cBhvr>
                                          <p:to>
                                            <p:strVal val="visible"/>
                                          </p:to>
                                        </p:set>
                                        <p:anim calcmode="lin" valueType="num" p14:bounceEnd="38000">
                                          <p:cBhvr additive="base">
                                            <p:cTn id="15" dur="1000" fill="hold"/>
                                            <p:tgtEl>
                                              <p:spTgt spid="8"/>
                                            </p:tgtEl>
                                            <p:attrNameLst>
                                              <p:attrName>ppt_x</p:attrName>
                                            </p:attrNameLst>
                                          </p:cBhvr>
                                          <p:tavLst>
                                            <p:tav tm="0">
                                              <p:val>
                                                <p:strVal val="1+#ppt_w/2"/>
                                              </p:val>
                                            </p:tav>
                                            <p:tav tm="100000">
                                              <p:val>
                                                <p:strVal val="#ppt_x"/>
                                              </p:val>
                                            </p:tav>
                                          </p:tavLst>
                                        </p:anim>
                                        <p:anim calcmode="lin" valueType="num" p14:bounceEnd="38000">
                                          <p:cBhvr additive="base">
                                            <p:cTn id="16" dur="10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38000">
                                      <p:stCondLst>
                                        <p:cond delay="750"/>
                                      </p:stCondLst>
                                      <p:childTnLst>
                                        <p:set>
                                          <p:cBhvr>
                                            <p:cTn id="18" dur="1" fill="hold">
                                              <p:stCondLst>
                                                <p:cond delay="0"/>
                                              </p:stCondLst>
                                            </p:cTn>
                                            <p:tgtEl>
                                              <p:spTgt spid="14"/>
                                            </p:tgtEl>
                                            <p:attrNameLst>
                                              <p:attrName>style.visibility</p:attrName>
                                            </p:attrNameLst>
                                          </p:cBhvr>
                                          <p:to>
                                            <p:strVal val="visible"/>
                                          </p:to>
                                        </p:set>
                                        <p:anim calcmode="lin" valueType="num" p14:bounceEnd="38000">
                                          <p:cBhvr additive="base">
                                            <p:cTn id="19" dur="1000" fill="hold"/>
                                            <p:tgtEl>
                                              <p:spTgt spid="14"/>
                                            </p:tgtEl>
                                            <p:attrNameLst>
                                              <p:attrName>ppt_x</p:attrName>
                                            </p:attrNameLst>
                                          </p:cBhvr>
                                          <p:tavLst>
                                            <p:tav tm="0">
                                              <p:val>
                                                <p:strVal val="1+#ppt_w/2"/>
                                              </p:val>
                                            </p:tav>
                                            <p:tav tm="100000">
                                              <p:val>
                                                <p:strVal val="#ppt_x"/>
                                              </p:val>
                                            </p:tav>
                                          </p:tavLst>
                                        </p:anim>
                                        <p:anim calcmode="lin" valueType="num" p14:bounceEnd="38000">
                                          <p:cBhvr additive="base">
                                            <p:cTn id="20" dur="1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1000" fill="hold"/>
                                            <p:tgtEl>
                                              <p:spTgt spid="20"/>
                                            </p:tgtEl>
                                            <p:attrNameLst>
                                              <p:attrName>ppt_x</p:attrName>
                                            </p:attrNameLst>
                                          </p:cBhvr>
                                          <p:tavLst>
                                            <p:tav tm="0">
                                              <p:val>
                                                <p:strVal val="0-#ppt_w/2"/>
                                              </p:val>
                                            </p:tav>
                                            <p:tav tm="100000">
                                              <p:val>
                                                <p:strVal val="#ppt_x"/>
                                              </p:val>
                                            </p:tav>
                                          </p:tavLst>
                                        </p:anim>
                                        <p:anim calcmode="lin" valueType="num">
                                          <p:cBhvr additive="base">
                                            <p:cTn id="12" dur="10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5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000" fill="hold"/>
                                            <p:tgtEl>
                                              <p:spTgt spid="8"/>
                                            </p:tgtEl>
                                            <p:attrNameLst>
                                              <p:attrName>ppt_x</p:attrName>
                                            </p:attrNameLst>
                                          </p:cBhvr>
                                          <p:tavLst>
                                            <p:tav tm="0">
                                              <p:val>
                                                <p:strVal val="1+#ppt_w/2"/>
                                              </p:val>
                                            </p:tav>
                                            <p:tav tm="100000">
                                              <p:val>
                                                <p:strVal val="#ppt_x"/>
                                              </p:val>
                                            </p:tav>
                                          </p:tavLst>
                                        </p:anim>
                                        <p:anim calcmode="lin" valueType="num">
                                          <p:cBhvr additive="base">
                                            <p:cTn id="16" dur="10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75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1000" fill="hold"/>
                                            <p:tgtEl>
                                              <p:spTgt spid="14"/>
                                            </p:tgtEl>
                                            <p:attrNameLst>
                                              <p:attrName>ppt_x</p:attrName>
                                            </p:attrNameLst>
                                          </p:cBhvr>
                                          <p:tavLst>
                                            <p:tav tm="0">
                                              <p:val>
                                                <p:strVal val="1+#ppt_w/2"/>
                                              </p:val>
                                            </p:tav>
                                            <p:tav tm="100000">
                                              <p:val>
                                                <p:strVal val="#ppt_x"/>
                                              </p:val>
                                            </p:tav>
                                          </p:tavLst>
                                        </p:anim>
                                        <p:anim calcmode="lin" valueType="num">
                                          <p:cBhvr additive="base">
                                            <p:cTn id="20" dur="1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7"/>
          <p:cNvSpPr/>
          <p:nvPr/>
        </p:nvSpPr>
        <p:spPr bwMode="auto">
          <a:xfrm>
            <a:off x="512233" y="2373691"/>
            <a:ext cx="2203451" cy="2307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66" y="21599"/>
                </a:moveTo>
                <a:lnTo>
                  <a:pt x="0" y="21599"/>
                </a:lnTo>
                <a:lnTo>
                  <a:pt x="933" y="10700"/>
                </a:lnTo>
                <a:lnTo>
                  <a:pt x="0" y="0"/>
                </a:lnTo>
                <a:lnTo>
                  <a:pt x="20666" y="0"/>
                </a:lnTo>
                <a:lnTo>
                  <a:pt x="21599" y="10700"/>
                </a:lnTo>
                <a:lnTo>
                  <a:pt x="20666" y="21599"/>
                </a:lnTo>
                <a:close/>
              </a:path>
            </a:pathLst>
          </a:custGeom>
          <a:solidFill>
            <a:schemeClr val="accent1"/>
          </a:solidFill>
          <a:ln w="25400" algn="ctr">
            <a:noFill/>
            <a:miter lim="800000"/>
          </a:ln>
          <a:effectLst>
            <a:outerShdw blurRad="63500" algn="ctr" rotWithShape="0">
              <a:prstClr val="black">
                <a:alpha val="40000"/>
              </a:prstClr>
            </a:outerShdw>
          </a:effectLst>
        </p:spPr>
        <p:txBody>
          <a:bodyPr anchor="ctr"/>
          <a:lstStyle/>
          <a:p>
            <a:pPr algn="ctr" defTabSz="1146175"/>
            <a:endParaRPr lang="es-ES" sz="2255"/>
          </a:p>
        </p:txBody>
      </p:sp>
      <p:sp>
        <p:nvSpPr>
          <p:cNvPr id="3" name="AutoShape 8"/>
          <p:cNvSpPr/>
          <p:nvPr/>
        </p:nvSpPr>
        <p:spPr bwMode="auto">
          <a:xfrm>
            <a:off x="2749552" y="2373691"/>
            <a:ext cx="2203449" cy="2307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66" y="21599"/>
                </a:moveTo>
                <a:lnTo>
                  <a:pt x="0" y="21599"/>
                </a:lnTo>
                <a:lnTo>
                  <a:pt x="933" y="10700"/>
                </a:lnTo>
                <a:lnTo>
                  <a:pt x="0" y="0"/>
                </a:lnTo>
                <a:lnTo>
                  <a:pt x="20666" y="0"/>
                </a:lnTo>
                <a:lnTo>
                  <a:pt x="21599" y="10700"/>
                </a:lnTo>
                <a:lnTo>
                  <a:pt x="20666" y="21599"/>
                </a:lnTo>
                <a:close/>
              </a:path>
            </a:pathLst>
          </a:custGeom>
          <a:solidFill>
            <a:schemeClr val="accent2"/>
          </a:solidFill>
          <a:ln w="25400" algn="ctr">
            <a:noFill/>
            <a:miter lim="800000"/>
          </a:ln>
          <a:effectLst>
            <a:outerShdw blurRad="63500" algn="ctr" rotWithShape="0">
              <a:prstClr val="black">
                <a:alpha val="40000"/>
              </a:prstClr>
            </a:outerShdw>
          </a:effectLst>
        </p:spPr>
        <p:txBody>
          <a:bodyPr anchor="ctr"/>
          <a:lstStyle/>
          <a:p>
            <a:pPr algn="ctr" defTabSz="1146175"/>
            <a:endParaRPr lang="es-ES" sz="2255"/>
          </a:p>
        </p:txBody>
      </p:sp>
      <p:sp>
        <p:nvSpPr>
          <p:cNvPr id="4" name="AutoShape 9"/>
          <p:cNvSpPr/>
          <p:nvPr/>
        </p:nvSpPr>
        <p:spPr bwMode="auto">
          <a:xfrm>
            <a:off x="4984752" y="2373691"/>
            <a:ext cx="2203449" cy="2307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66" y="21599"/>
                </a:moveTo>
                <a:lnTo>
                  <a:pt x="0" y="21599"/>
                </a:lnTo>
                <a:lnTo>
                  <a:pt x="933" y="10700"/>
                </a:lnTo>
                <a:lnTo>
                  <a:pt x="0" y="0"/>
                </a:lnTo>
                <a:lnTo>
                  <a:pt x="20666" y="0"/>
                </a:lnTo>
                <a:lnTo>
                  <a:pt x="21599" y="10700"/>
                </a:lnTo>
                <a:lnTo>
                  <a:pt x="20666" y="21599"/>
                </a:lnTo>
                <a:close/>
              </a:path>
            </a:pathLst>
          </a:custGeom>
          <a:solidFill>
            <a:schemeClr val="accent3"/>
          </a:solidFill>
          <a:ln w="25400" algn="ctr">
            <a:noFill/>
            <a:miter lim="800000"/>
          </a:ln>
          <a:effectLst>
            <a:outerShdw blurRad="63500" algn="ctr" rotWithShape="0">
              <a:prstClr val="black">
                <a:alpha val="40000"/>
              </a:prstClr>
            </a:outerShdw>
          </a:effectLst>
        </p:spPr>
        <p:txBody>
          <a:bodyPr anchor="ctr"/>
          <a:lstStyle/>
          <a:p>
            <a:pPr algn="ctr" defTabSz="1146175"/>
            <a:endParaRPr lang="es-ES" sz="2255"/>
          </a:p>
        </p:txBody>
      </p:sp>
      <p:sp>
        <p:nvSpPr>
          <p:cNvPr id="5" name="AutoShape 10"/>
          <p:cNvSpPr/>
          <p:nvPr/>
        </p:nvSpPr>
        <p:spPr bwMode="auto">
          <a:xfrm>
            <a:off x="7222067" y="2373691"/>
            <a:ext cx="2197100" cy="2307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63" y="21599"/>
                </a:moveTo>
                <a:lnTo>
                  <a:pt x="0" y="21599"/>
                </a:lnTo>
                <a:lnTo>
                  <a:pt x="936" y="10700"/>
                </a:lnTo>
                <a:lnTo>
                  <a:pt x="0" y="0"/>
                </a:lnTo>
                <a:lnTo>
                  <a:pt x="20663" y="0"/>
                </a:lnTo>
                <a:lnTo>
                  <a:pt x="21599" y="10700"/>
                </a:lnTo>
                <a:lnTo>
                  <a:pt x="20663" y="21599"/>
                </a:lnTo>
                <a:close/>
              </a:path>
            </a:pathLst>
          </a:custGeom>
          <a:solidFill>
            <a:schemeClr val="accent4"/>
          </a:solidFill>
          <a:ln w="25400" algn="ctr">
            <a:noFill/>
            <a:miter lim="800000"/>
          </a:ln>
          <a:effectLst>
            <a:outerShdw blurRad="63500" algn="ctr" rotWithShape="0">
              <a:prstClr val="black">
                <a:alpha val="40000"/>
              </a:prstClr>
            </a:outerShdw>
          </a:effectLst>
        </p:spPr>
        <p:txBody>
          <a:bodyPr anchor="ctr"/>
          <a:lstStyle/>
          <a:p>
            <a:pPr algn="ctr" defTabSz="1146175"/>
            <a:endParaRPr lang="es-ES" sz="2255"/>
          </a:p>
        </p:txBody>
      </p:sp>
      <p:sp>
        <p:nvSpPr>
          <p:cNvPr id="6" name="AutoShape 11"/>
          <p:cNvSpPr/>
          <p:nvPr/>
        </p:nvSpPr>
        <p:spPr bwMode="auto">
          <a:xfrm>
            <a:off x="9453033" y="2373691"/>
            <a:ext cx="2203451" cy="2307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66" y="21599"/>
                </a:moveTo>
                <a:lnTo>
                  <a:pt x="0" y="21599"/>
                </a:lnTo>
                <a:lnTo>
                  <a:pt x="933" y="10700"/>
                </a:lnTo>
                <a:lnTo>
                  <a:pt x="0" y="0"/>
                </a:lnTo>
                <a:lnTo>
                  <a:pt x="20666" y="0"/>
                </a:lnTo>
                <a:lnTo>
                  <a:pt x="21599" y="10700"/>
                </a:lnTo>
                <a:lnTo>
                  <a:pt x="20666" y="21599"/>
                </a:lnTo>
                <a:close/>
              </a:path>
            </a:pathLst>
          </a:custGeom>
          <a:solidFill>
            <a:schemeClr val="accent5"/>
          </a:solidFill>
          <a:ln w="25400" algn="ctr">
            <a:noFill/>
            <a:miter lim="800000"/>
          </a:ln>
          <a:effectLst>
            <a:outerShdw blurRad="63500" algn="ctr" rotWithShape="0">
              <a:prstClr val="black">
                <a:alpha val="40000"/>
              </a:prstClr>
            </a:outerShdw>
          </a:effectLst>
        </p:spPr>
        <p:txBody>
          <a:bodyPr anchor="ctr"/>
          <a:lstStyle/>
          <a:p>
            <a:pPr algn="ctr" defTabSz="1146175"/>
            <a:endParaRPr lang="es-ES" sz="2255"/>
          </a:p>
        </p:txBody>
      </p:sp>
      <p:grpSp>
        <p:nvGrpSpPr>
          <p:cNvPr id="7" name="组合 6"/>
          <p:cNvGrpSpPr/>
          <p:nvPr/>
        </p:nvGrpSpPr>
        <p:grpSpPr>
          <a:xfrm>
            <a:off x="660735" y="2430841"/>
            <a:ext cx="1883162" cy="3332923"/>
            <a:chOff x="660735" y="2430841"/>
            <a:chExt cx="1883162" cy="3332923"/>
          </a:xfrm>
        </p:grpSpPr>
        <p:sp>
          <p:nvSpPr>
            <p:cNvPr id="8" name="AutoShape 12"/>
            <p:cNvSpPr/>
            <p:nvPr/>
          </p:nvSpPr>
          <p:spPr bwMode="auto">
            <a:xfrm>
              <a:off x="1559985" y="2430841"/>
              <a:ext cx="114300" cy="116416"/>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1"/>
            </a:solidFill>
            <a:ln w="25400" algn="ctr">
              <a:noFill/>
              <a:miter lim="800000"/>
            </a:ln>
            <a:effectLst>
              <a:outerShdw blurRad="63500" algn="ctr" rotWithShape="0">
                <a:prstClr val="black">
                  <a:alpha val="40000"/>
                </a:prstClr>
              </a:outerShdw>
            </a:effectLst>
          </p:spPr>
          <p:txBody>
            <a:bodyPr anchor="ctr"/>
            <a:lstStyle/>
            <a:p>
              <a:pPr algn="ctr" defTabSz="1146175"/>
              <a:endParaRPr lang="es-ES" sz="2255"/>
            </a:p>
          </p:txBody>
        </p:sp>
        <p:grpSp>
          <p:nvGrpSpPr>
            <p:cNvPr id="9" name="组合 8"/>
            <p:cNvGrpSpPr/>
            <p:nvPr/>
          </p:nvGrpSpPr>
          <p:grpSpPr>
            <a:xfrm>
              <a:off x="1136651" y="2487990"/>
              <a:ext cx="956733" cy="1744134"/>
              <a:chOff x="1136651" y="2836333"/>
              <a:chExt cx="956733" cy="1744134"/>
            </a:xfrm>
            <a:solidFill>
              <a:srgbClr val="CA000F"/>
            </a:solidFill>
          </p:grpSpPr>
          <p:sp>
            <p:nvSpPr>
              <p:cNvPr id="13" name="AutoShape 18"/>
              <p:cNvSpPr/>
              <p:nvPr/>
            </p:nvSpPr>
            <p:spPr bwMode="auto">
              <a:xfrm>
                <a:off x="1602317" y="2836333"/>
                <a:ext cx="23283" cy="7916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chemeClr val="accent1"/>
              </a:solidFill>
              <a:ln>
                <a:solidFill>
                  <a:schemeClr val="accent1"/>
                </a:solidFill>
              </a:ln>
              <a:effectLst/>
            </p:spPr>
            <p:txBody>
              <a:bodyPr lIns="0" tIns="0" rIns="0" bIns="0"/>
              <a:lstStyle/>
              <a:p>
                <a:pPr>
                  <a:defRPr/>
                </a:pPr>
                <a:endParaRPr lang="es-ES" dirty="0">
                  <a:cs typeface="Calibri" panose="020F0502020204030204" pitchFamily="34" charset="0"/>
                </a:endParaRPr>
              </a:p>
            </p:txBody>
          </p:sp>
          <p:sp>
            <p:nvSpPr>
              <p:cNvPr id="14" name="AutoShape 19"/>
              <p:cNvSpPr/>
              <p:nvPr/>
            </p:nvSpPr>
            <p:spPr bwMode="auto">
              <a:xfrm>
                <a:off x="1136651" y="3613151"/>
                <a:ext cx="956733" cy="9673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53" y="21600"/>
                    </a:moveTo>
                    <a:cubicBezTo>
                      <a:pt x="4835" y="21600"/>
                      <a:pt x="0" y="16681"/>
                      <a:pt x="0" y="10800"/>
                    </a:cubicBezTo>
                    <a:cubicBezTo>
                      <a:pt x="0" y="4918"/>
                      <a:pt x="4835" y="0"/>
                      <a:pt x="10853" y="0"/>
                    </a:cubicBezTo>
                    <a:cubicBezTo>
                      <a:pt x="16764" y="0"/>
                      <a:pt x="21599" y="4918"/>
                      <a:pt x="21599" y="10800"/>
                    </a:cubicBezTo>
                    <a:cubicBezTo>
                      <a:pt x="21599" y="16681"/>
                      <a:pt x="16764" y="21600"/>
                      <a:pt x="10853" y="21600"/>
                    </a:cubicBezTo>
                    <a:close/>
                    <a:moveTo>
                      <a:pt x="10853" y="534"/>
                    </a:moveTo>
                    <a:cubicBezTo>
                      <a:pt x="5158" y="534"/>
                      <a:pt x="537" y="5132"/>
                      <a:pt x="537" y="10800"/>
                    </a:cubicBezTo>
                    <a:cubicBezTo>
                      <a:pt x="537" y="16467"/>
                      <a:pt x="5158" y="21065"/>
                      <a:pt x="10853" y="21065"/>
                    </a:cubicBezTo>
                    <a:cubicBezTo>
                      <a:pt x="16549" y="21065"/>
                      <a:pt x="21062" y="16467"/>
                      <a:pt x="21062" y="10800"/>
                    </a:cubicBezTo>
                    <a:cubicBezTo>
                      <a:pt x="21062" y="5132"/>
                      <a:pt x="16549" y="534"/>
                      <a:pt x="10853" y="534"/>
                    </a:cubicBezTo>
                    <a:close/>
                  </a:path>
                </a:pathLst>
              </a:custGeom>
              <a:solidFill>
                <a:schemeClr val="accent1"/>
              </a:solidFill>
              <a:ln>
                <a:solidFill>
                  <a:schemeClr val="accent1"/>
                </a:solidFill>
              </a:ln>
              <a:effectLst/>
            </p:spPr>
            <p:txBody>
              <a:bodyPr lIns="0" tIns="0" rIns="0" bIns="0"/>
              <a:lstStyle/>
              <a:p>
                <a:pPr>
                  <a:defRPr/>
                </a:pPr>
                <a:endParaRPr lang="es-ES" dirty="0">
                  <a:cs typeface="Calibri" panose="020F0502020204030204" pitchFamily="34" charset="0"/>
                </a:endParaRPr>
              </a:p>
            </p:txBody>
          </p:sp>
          <p:sp>
            <p:nvSpPr>
              <p:cNvPr id="15" name="AutoShape 20"/>
              <p:cNvSpPr/>
              <p:nvPr/>
            </p:nvSpPr>
            <p:spPr bwMode="auto">
              <a:xfrm>
                <a:off x="1331384" y="3949700"/>
                <a:ext cx="404283" cy="400051"/>
              </a:xfrm>
              <a:custGeom>
                <a:avLst/>
                <a:gdLst>
                  <a:gd name="T0" fmla="*/ 10800 w 21600"/>
                  <a:gd name="T1" fmla="+- 0 10800 188"/>
                  <a:gd name="T2" fmla="*/ 10800 h 21224"/>
                  <a:gd name="T3" fmla="*/ 10800 w 21600"/>
                  <a:gd name="T4" fmla="+- 0 10800 188"/>
                  <a:gd name="T5" fmla="*/ 10800 h 21224"/>
                  <a:gd name="T6" fmla="*/ 10800 w 21600"/>
                  <a:gd name="T7" fmla="+- 0 10800 188"/>
                  <a:gd name="T8" fmla="*/ 10800 h 21224"/>
                  <a:gd name="T9" fmla="*/ 10800 w 21600"/>
                  <a:gd name="T10" fmla="+- 0 10800 188"/>
                  <a:gd name="T11" fmla="*/ 10800 h 21224"/>
                </a:gdLst>
                <a:ahLst/>
                <a:cxnLst>
                  <a:cxn ang="0">
                    <a:pos x="T0" y="T2"/>
                  </a:cxn>
                  <a:cxn ang="0">
                    <a:pos x="T3" y="T5"/>
                  </a:cxn>
                  <a:cxn ang="0">
                    <a:pos x="T6" y="T8"/>
                  </a:cxn>
                  <a:cxn ang="0">
                    <a:pos x="T9" y="T11"/>
                  </a:cxn>
                </a:cxnLst>
                <a:rect l="0" t="0" r="r" b="b"/>
                <a:pathLst>
                  <a:path w="21600" h="21224">
                    <a:moveTo>
                      <a:pt x="18550" y="16075"/>
                    </a:moveTo>
                    <a:cubicBezTo>
                      <a:pt x="18042" y="15567"/>
                      <a:pt x="18042" y="15567"/>
                      <a:pt x="18042" y="15567"/>
                    </a:cubicBezTo>
                    <a:cubicBezTo>
                      <a:pt x="17534" y="14804"/>
                      <a:pt x="17280" y="13788"/>
                      <a:pt x="17534" y="12771"/>
                    </a:cubicBezTo>
                    <a:cubicBezTo>
                      <a:pt x="17534" y="12771"/>
                      <a:pt x="17534" y="12771"/>
                      <a:pt x="17534" y="12771"/>
                    </a:cubicBezTo>
                    <a:cubicBezTo>
                      <a:pt x="17788" y="12009"/>
                      <a:pt x="18804" y="11247"/>
                      <a:pt x="19567" y="10993"/>
                    </a:cubicBezTo>
                    <a:cubicBezTo>
                      <a:pt x="20329" y="10739"/>
                      <a:pt x="20329" y="10739"/>
                      <a:pt x="20329" y="10739"/>
                    </a:cubicBezTo>
                    <a:cubicBezTo>
                      <a:pt x="21091" y="10739"/>
                      <a:pt x="21599" y="9976"/>
                      <a:pt x="21599" y="9214"/>
                    </a:cubicBezTo>
                    <a:cubicBezTo>
                      <a:pt x="21599" y="8706"/>
                      <a:pt x="21345" y="8197"/>
                      <a:pt x="21345" y="7689"/>
                    </a:cubicBezTo>
                    <a:cubicBezTo>
                      <a:pt x="21091" y="6927"/>
                      <a:pt x="20329" y="6419"/>
                      <a:pt x="19567" y="6673"/>
                    </a:cubicBezTo>
                    <a:cubicBezTo>
                      <a:pt x="18804" y="6673"/>
                      <a:pt x="18804" y="6673"/>
                      <a:pt x="18804" y="6673"/>
                    </a:cubicBezTo>
                    <a:cubicBezTo>
                      <a:pt x="17788" y="6927"/>
                      <a:pt x="16771" y="6673"/>
                      <a:pt x="16263" y="5910"/>
                    </a:cubicBezTo>
                    <a:cubicBezTo>
                      <a:pt x="16263" y="5910"/>
                      <a:pt x="16263" y="5910"/>
                      <a:pt x="16263" y="5910"/>
                    </a:cubicBezTo>
                    <a:cubicBezTo>
                      <a:pt x="15501" y="5148"/>
                      <a:pt x="15247" y="4131"/>
                      <a:pt x="15501" y="3115"/>
                    </a:cubicBezTo>
                    <a:cubicBezTo>
                      <a:pt x="15755" y="2353"/>
                      <a:pt x="15755" y="2353"/>
                      <a:pt x="15755" y="2353"/>
                    </a:cubicBezTo>
                    <a:cubicBezTo>
                      <a:pt x="16009" y="1590"/>
                      <a:pt x="15755" y="828"/>
                      <a:pt x="14992" y="574"/>
                    </a:cubicBezTo>
                    <a:cubicBezTo>
                      <a:pt x="14738" y="320"/>
                      <a:pt x="14484" y="320"/>
                      <a:pt x="14230" y="320"/>
                    </a:cubicBezTo>
                    <a:cubicBezTo>
                      <a:pt x="13976" y="66"/>
                      <a:pt x="13722" y="66"/>
                      <a:pt x="13468" y="66"/>
                    </a:cubicBezTo>
                    <a:cubicBezTo>
                      <a:pt x="12705" y="-188"/>
                      <a:pt x="11943" y="320"/>
                      <a:pt x="11689" y="1082"/>
                    </a:cubicBezTo>
                    <a:cubicBezTo>
                      <a:pt x="11435" y="1590"/>
                      <a:pt x="11435" y="1590"/>
                      <a:pt x="11435" y="1590"/>
                    </a:cubicBezTo>
                    <a:cubicBezTo>
                      <a:pt x="11181" y="2607"/>
                      <a:pt x="10418" y="3369"/>
                      <a:pt x="9402" y="3623"/>
                    </a:cubicBezTo>
                    <a:cubicBezTo>
                      <a:pt x="9402" y="3623"/>
                      <a:pt x="9402" y="3623"/>
                      <a:pt x="9402" y="3623"/>
                    </a:cubicBezTo>
                    <a:cubicBezTo>
                      <a:pt x="8385" y="3877"/>
                      <a:pt x="7369" y="3369"/>
                      <a:pt x="6607" y="2607"/>
                    </a:cubicBezTo>
                    <a:cubicBezTo>
                      <a:pt x="6352" y="2099"/>
                      <a:pt x="6352" y="2099"/>
                      <a:pt x="6352" y="2099"/>
                    </a:cubicBezTo>
                    <a:cubicBezTo>
                      <a:pt x="5590" y="1590"/>
                      <a:pt x="4828" y="1336"/>
                      <a:pt x="4065" y="1844"/>
                    </a:cubicBezTo>
                    <a:cubicBezTo>
                      <a:pt x="3811" y="2353"/>
                      <a:pt x="3303" y="2607"/>
                      <a:pt x="3049" y="2861"/>
                    </a:cubicBezTo>
                    <a:cubicBezTo>
                      <a:pt x="2541" y="3369"/>
                      <a:pt x="2541" y="4386"/>
                      <a:pt x="3049" y="4894"/>
                    </a:cubicBezTo>
                    <a:cubicBezTo>
                      <a:pt x="3557" y="5402"/>
                      <a:pt x="3557" y="5402"/>
                      <a:pt x="3557" y="5402"/>
                    </a:cubicBezTo>
                    <a:cubicBezTo>
                      <a:pt x="4065" y="6164"/>
                      <a:pt x="4320" y="7435"/>
                      <a:pt x="4065" y="8197"/>
                    </a:cubicBezTo>
                    <a:cubicBezTo>
                      <a:pt x="3811" y="9214"/>
                      <a:pt x="2795" y="9976"/>
                      <a:pt x="1778" y="10230"/>
                    </a:cubicBezTo>
                    <a:cubicBezTo>
                      <a:pt x="1270" y="10230"/>
                      <a:pt x="1270" y="10230"/>
                      <a:pt x="1270" y="10230"/>
                    </a:cubicBezTo>
                    <a:cubicBezTo>
                      <a:pt x="508" y="10484"/>
                      <a:pt x="0" y="11247"/>
                      <a:pt x="0" y="12009"/>
                    </a:cubicBezTo>
                    <a:cubicBezTo>
                      <a:pt x="0" y="12517"/>
                      <a:pt x="254" y="13026"/>
                      <a:pt x="254" y="13534"/>
                    </a:cubicBezTo>
                    <a:cubicBezTo>
                      <a:pt x="508" y="14296"/>
                      <a:pt x="1270" y="14804"/>
                      <a:pt x="2032" y="14550"/>
                    </a:cubicBezTo>
                    <a:cubicBezTo>
                      <a:pt x="2795" y="14296"/>
                      <a:pt x="2795" y="14296"/>
                      <a:pt x="2795" y="14296"/>
                    </a:cubicBezTo>
                    <a:cubicBezTo>
                      <a:pt x="3811" y="14296"/>
                      <a:pt x="4828" y="14550"/>
                      <a:pt x="5336" y="15313"/>
                    </a:cubicBezTo>
                    <a:cubicBezTo>
                      <a:pt x="5336" y="15313"/>
                      <a:pt x="5336" y="15313"/>
                      <a:pt x="5336" y="15313"/>
                    </a:cubicBezTo>
                    <a:cubicBezTo>
                      <a:pt x="6098" y="16075"/>
                      <a:pt x="6352" y="17091"/>
                      <a:pt x="6098" y="18108"/>
                    </a:cubicBezTo>
                    <a:cubicBezTo>
                      <a:pt x="5844" y="18616"/>
                      <a:pt x="5844" y="18616"/>
                      <a:pt x="5844" y="18616"/>
                    </a:cubicBezTo>
                    <a:cubicBezTo>
                      <a:pt x="5590" y="19379"/>
                      <a:pt x="5844" y="20395"/>
                      <a:pt x="6607" y="20649"/>
                    </a:cubicBezTo>
                    <a:cubicBezTo>
                      <a:pt x="6861" y="20649"/>
                      <a:pt x="7115" y="20903"/>
                      <a:pt x="7369" y="20903"/>
                    </a:cubicBezTo>
                    <a:cubicBezTo>
                      <a:pt x="7623" y="20903"/>
                      <a:pt x="7877" y="21157"/>
                      <a:pt x="8131" y="21157"/>
                    </a:cubicBezTo>
                    <a:cubicBezTo>
                      <a:pt x="8894" y="21412"/>
                      <a:pt x="9656" y="20903"/>
                      <a:pt x="9910" y="20141"/>
                    </a:cubicBezTo>
                    <a:cubicBezTo>
                      <a:pt x="10164" y="19379"/>
                      <a:pt x="10164" y="19379"/>
                      <a:pt x="10164" y="19379"/>
                    </a:cubicBezTo>
                    <a:cubicBezTo>
                      <a:pt x="10418" y="18362"/>
                      <a:pt x="11181" y="17854"/>
                      <a:pt x="12197" y="17600"/>
                    </a:cubicBezTo>
                    <a:cubicBezTo>
                      <a:pt x="12197" y="17600"/>
                      <a:pt x="12197" y="17600"/>
                      <a:pt x="12197" y="17600"/>
                    </a:cubicBezTo>
                    <a:cubicBezTo>
                      <a:pt x="13214" y="17346"/>
                      <a:pt x="14230" y="17600"/>
                      <a:pt x="14992" y="18362"/>
                    </a:cubicBezTo>
                    <a:cubicBezTo>
                      <a:pt x="15247" y="18870"/>
                      <a:pt x="15247" y="18870"/>
                      <a:pt x="15247" y="18870"/>
                    </a:cubicBezTo>
                    <a:cubicBezTo>
                      <a:pt x="16009" y="19633"/>
                      <a:pt x="16771" y="19633"/>
                      <a:pt x="17534" y="19124"/>
                    </a:cubicBezTo>
                    <a:cubicBezTo>
                      <a:pt x="17788" y="18870"/>
                      <a:pt x="18296" y="18616"/>
                      <a:pt x="18550" y="18108"/>
                    </a:cubicBezTo>
                    <a:cubicBezTo>
                      <a:pt x="19058" y="17600"/>
                      <a:pt x="19058" y="16837"/>
                      <a:pt x="18550" y="16075"/>
                    </a:cubicBezTo>
                    <a:close/>
                    <a:moveTo>
                      <a:pt x="9656" y="14042"/>
                    </a:moveTo>
                    <a:cubicBezTo>
                      <a:pt x="7623" y="13280"/>
                      <a:pt x="6607" y="11247"/>
                      <a:pt x="7369" y="9468"/>
                    </a:cubicBezTo>
                    <a:cubicBezTo>
                      <a:pt x="7877" y="7435"/>
                      <a:pt x="10164" y="6419"/>
                      <a:pt x="11943" y="7181"/>
                    </a:cubicBezTo>
                    <a:cubicBezTo>
                      <a:pt x="13976" y="7689"/>
                      <a:pt x="14992" y="9722"/>
                      <a:pt x="14230" y="11755"/>
                    </a:cubicBezTo>
                    <a:cubicBezTo>
                      <a:pt x="13722" y="13534"/>
                      <a:pt x="11435" y="14804"/>
                      <a:pt x="9656" y="14042"/>
                    </a:cubicBezTo>
                    <a:close/>
                  </a:path>
                </a:pathLst>
              </a:custGeom>
              <a:solidFill>
                <a:schemeClr val="accent1"/>
              </a:solidFill>
              <a:ln>
                <a:solidFill>
                  <a:schemeClr val="accent1"/>
                </a:solidFill>
              </a:ln>
              <a:effectLst/>
            </p:spPr>
            <p:txBody>
              <a:bodyPr lIns="0" tIns="0" rIns="0" bIns="0"/>
              <a:lstStyle/>
              <a:p>
                <a:pPr>
                  <a:defRPr/>
                </a:pPr>
                <a:endParaRPr lang="es-ES">
                  <a:cs typeface="Calibri" panose="020F0502020204030204" pitchFamily="34" charset="0"/>
                </a:endParaRPr>
              </a:p>
            </p:txBody>
          </p:sp>
          <p:sp>
            <p:nvSpPr>
              <p:cNvPr id="16" name="AutoShape 21"/>
              <p:cNvSpPr/>
              <p:nvPr/>
            </p:nvSpPr>
            <p:spPr bwMode="auto">
              <a:xfrm>
                <a:off x="1661584" y="3848099"/>
                <a:ext cx="232833" cy="254000"/>
              </a:xfrm>
              <a:custGeom>
                <a:avLst/>
                <a:gdLst>
                  <a:gd name="T0" fmla="+- 0 10805 263"/>
                  <a:gd name="T1" fmla="*/ T0 w 21084"/>
                  <a:gd name="T2" fmla="*/ 10800 h 21600"/>
                  <a:gd name="T3" fmla="+- 0 10805 263"/>
                  <a:gd name="T4" fmla="*/ T3 w 21084"/>
                  <a:gd name="T5" fmla="*/ 10800 h 21600"/>
                  <a:gd name="T6" fmla="+- 0 10805 263"/>
                  <a:gd name="T7" fmla="*/ T6 w 21084"/>
                  <a:gd name="T8" fmla="*/ 10800 h 21600"/>
                  <a:gd name="T9" fmla="+- 0 10805 263"/>
                  <a:gd name="T10" fmla="*/ T9 w 21084"/>
                  <a:gd name="T11" fmla="*/ 10800 h 21600"/>
                </a:gdLst>
                <a:ahLst/>
                <a:cxnLst>
                  <a:cxn ang="0">
                    <a:pos x="T1" y="T2"/>
                  </a:cxn>
                  <a:cxn ang="0">
                    <a:pos x="T4" y="T5"/>
                  </a:cxn>
                  <a:cxn ang="0">
                    <a:pos x="T7" y="T8"/>
                  </a:cxn>
                  <a:cxn ang="0">
                    <a:pos x="T10" y="T11"/>
                  </a:cxn>
                </a:cxnLst>
                <a:rect l="0" t="0" r="r" b="b"/>
                <a:pathLst>
                  <a:path w="21084" h="21600">
                    <a:moveTo>
                      <a:pt x="20041" y="13856"/>
                    </a:moveTo>
                    <a:cubicBezTo>
                      <a:pt x="19609" y="13856"/>
                      <a:pt x="19609" y="13856"/>
                      <a:pt x="19609" y="13856"/>
                    </a:cubicBezTo>
                    <a:cubicBezTo>
                      <a:pt x="18744" y="13041"/>
                      <a:pt x="17881" y="12226"/>
                      <a:pt x="17881" y="11411"/>
                    </a:cubicBezTo>
                    <a:cubicBezTo>
                      <a:pt x="17881" y="11003"/>
                      <a:pt x="17881" y="11003"/>
                      <a:pt x="17881" y="11003"/>
                    </a:cubicBezTo>
                    <a:cubicBezTo>
                      <a:pt x="18313" y="10188"/>
                      <a:pt x="18744" y="9373"/>
                      <a:pt x="19609" y="8966"/>
                    </a:cubicBezTo>
                    <a:cubicBezTo>
                      <a:pt x="20473" y="8558"/>
                      <a:pt x="20473" y="8558"/>
                      <a:pt x="20473" y="8558"/>
                    </a:cubicBezTo>
                    <a:cubicBezTo>
                      <a:pt x="20905" y="8150"/>
                      <a:pt x="21337" y="7335"/>
                      <a:pt x="20905" y="6520"/>
                    </a:cubicBezTo>
                    <a:cubicBezTo>
                      <a:pt x="20905" y="6113"/>
                      <a:pt x="20473" y="5705"/>
                      <a:pt x="20473" y="5298"/>
                    </a:cubicBezTo>
                    <a:cubicBezTo>
                      <a:pt x="20041" y="4483"/>
                      <a:pt x="18744" y="4483"/>
                      <a:pt x="18313" y="4890"/>
                    </a:cubicBezTo>
                    <a:cubicBezTo>
                      <a:pt x="17449" y="4890"/>
                      <a:pt x="17449" y="4890"/>
                      <a:pt x="17449" y="4890"/>
                    </a:cubicBezTo>
                    <a:cubicBezTo>
                      <a:pt x="16585" y="5705"/>
                      <a:pt x="15289" y="5298"/>
                      <a:pt x="14425" y="4890"/>
                    </a:cubicBezTo>
                    <a:cubicBezTo>
                      <a:pt x="14425" y="4890"/>
                      <a:pt x="14425" y="4890"/>
                      <a:pt x="14425" y="4890"/>
                    </a:cubicBezTo>
                    <a:cubicBezTo>
                      <a:pt x="13561" y="4483"/>
                      <a:pt x="13129" y="3260"/>
                      <a:pt x="13129" y="2445"/>
                    </a:cubicBezTo>
                    <a:cubicBezTo>
                      <a:pt x="13129" y="1630"/>
                      <a:pt x="13129" y="1630"/>
                      <a:pt x="13129" y="1630"/>
                    </a:cubicBezTo>
                    <a:cubicBezTo>
                      <a:pt x="13129" y="815"/>
                      <a:pt x="12696" y="407"/>
                      <a:pt x="11833" y="407"/>
                    </a:cubicBezTo>
                    <a:cubicBezTo>
                      <a:pt x="11400" y="0"/>
                      <a:pt x="11400" y="0"/>
                      <a:pt x="10969" y="0"/>
                    </a:cubicBezTo>
                    <a:cubicBezTo>
                      <a:pt x="10537" y="0"/>
                      <a:pt x="10537" y="0"/>
                      <a:pt x="10104" y="0"/>
                    </a:cubicBezTo>
                    <a:cubicBezTo>
                      <a:pt x="9240" y="0"/>
                      <a:pt x="8809" y="815"/>
                      <a:pt x="8809" y="1630"/>
                    </a:cubicBezTo>
                    <a:cubicBezTo>
                      <a:pt x="8809" y="2445"/>
                      <a:pt x="8809" y="2445"/>
                      <a:pt x="8809" y="2445"/>
                    </a:cubicBezTo>
                    <a:cubicBezTo>
                      <a:pt x="8809" y="3260"/>
                      <a:pt x="7945" y="4075"/>
                      <a:pt x="7081" y="4483"/>
                    </a:cubicBezTo>
                    <a:cubicBezTo>
                      <a:pt x="7081" y="4483"/>
                      <a:pt x="7081" y="4483"/>
                      <a:pt x="7081" y="4483"/>
                    </a:cubicBezTo>
                    <a:cubicBezTo>
                      <a:pt x="6216" y="5298"/>
                      <a:pt x="4920" y="5298"/>
                      <a:pt x="4056" y="4483"/>
                    </a:cubicBezTo>
                    <a:cubicBezTo>
                      <a:pt x="3624" y="4075"/>
                      <a:pt x="3624" y="4075"/>
                      <a:pt x="3624" y="4075"/>
                    </a:cubicBezTo>
                    <a:cubicBezTo>
                      <a:pt x="2760" y="3667"/>
                      <a:pt x="1896" y="4075"/>
                      <a:pt x="1464" y="4483"/>
                    </a:cubicBezTo>
                    <a:cubicBezTo>
                      <a:pt x="1032" y="4890"/>
                      <a:pt x="600" y="5298"/>
                      <a:pt x="600" y="5705"/>
                    </a:cubicBezTo>
                    <a:cubicBezTo>
                      <a:pt x="168" y="6520"/>
                      <a:pt x="168" y="7335"/>
                      <a:pt x="1032" y="7743"/>
                    </a:cubicBezTo>
                    <a:cubicBezTo>
                      <a:pt x="1464" y="8150"/>
                      <a:pt x="1464" y="8150"/>
                      <a:pt x="1464" y="8150"/>
                    </a:cubicBezTo>
                    <a:cubicBezTo>
                      <a:pt x="2760" y="8558"/>
                      <a:pt x="3192" y="9781"/>
                      <a:pt x="3192" y="10596"/>
                    </a:cubicBezTo>
                    <a:cubicBezTo>
                      <a:pt x="3192" y="11818"/>
                      <a:pt x="2328" y="12633"/>
                      <a:pt x="1464" y="13041"/>
                    </a:cubicBezTo>
                    <a:cubicBezTo>
                      <a:pt x="1032" y="13449"/>
                      <a:pt x="1032" y="13449"/>
                      <a:pt x="1032" y="13449"/>
                    </a:cubicBezTo>
                    <a:cubicBezTo>
                      <a:pt x="168" y="13856"/>
                      <a:pt x="-263" y="14671"/>
                      <a:pt x="168" y="15486"/>
                    </a:cubicBezTo>
                    <a:cubicBezTo>
                      <a:pt x="168" y="15894"/>
                      <a:pt x="600" y="16301"/>
                      <a:pt x="1032" y="16709"/>
                    </a:cubicBezTo>
                    <a:cubicBezTo>
                      <a:pt x="1464" y="17116"/>
                      <a:pt x="2328" y="17524"/>
                      <a:pt x="2760" y="17116"/>
                    </a:cubicBezTo>
                    <a:cubicBezTo>
                      <a:pt x="3624" y="16709"/>
                      <a:pt x="3624" y="16709"/>
                      <a:pt x="3624" y="16709"/>
                    </a:cubicBezTo>
                    <a:cubicBezTo>
                      <a:pt x="4488" y="16301"/>
                      <a:pt x="5785" y="16301"/>
                      <a:pt x="6648" y="17116"/>
                    </a:cubicBezTo>
                    <a:cubicBezTo>
                      <a:pt x="6648" y="17116"/>
                      <a:pt x="6648" y="17116"/>
                      <a:pt x="6648" y="17116"/>
                    </a:cubicBezTo>
                    <a:cubicBezTo>
                      <a:pt x="7512" y="17524"/>
                      <a:pt x="7945" y="18339"/>
                      <a:pt x="7945" y="19562"/>
                    </a:cubicBezTo>
                    <a:cubicBezTo>
                      <a:pt x="7945" y="19969"/>
                      <a:pt x="7945" y="19969"/>
                      <a:pt x="7945" y="19969"/>
                    </a:cubicBezTo>
                    <a:cubicBezTo>
                      <a:pt x="7945" y="20784"/>
                      <a:pt x="8376" y="21600"/>
                      <a:pt x="9240" y="21600"/>
                    </a:cubicBezTo>
                    <a:cubicBezTo>
                      <a:pt x="9673" y="21600"/>
                      <a:pt x="10104" y="21600"/>
                      <a:pt x="10104" y="21600"/>
                    </a:cubicBezTo>
                    <a:cubicBezTo>
                      <a:pt x="10537" y="21600"/>
                      <a:pt x="10537" y="21600"/>
                      <a:pt x="10969" y="21600"/>
                    </a:cubicBezTo>
                    <a:cubicBezTo>
                      <a:pt x="11833" y="21600"/>
                      <a:pt x="12264" y="21192"/>
                      <a:pt x="12696" y="20377"/>
                    </a:cubicBezTo>
                    <a:cubicBezTo>
                      <a:pt x="12696" y="19562"/>
                      <a:pt x="12696" y="19562"/>
                      <a:pt x="12696" y="19562"/>
                    </a:cubicBezTo>
                    <a:cubicBezTo>
                      <a:pt x="12696" y="18747"/>
                      <a:pt x="13129" y="17524"/>
                      <a:pt x="13992" y="17116"/>
                    </a:cubicBezTo>
                    <a:cubicBezTo>
                      <a:pt x="13992" y="17116"/>
                      <a:pt x="13992" y="17116"/>
                      <a:pt x="13992" y="17116"/>
                    </a:cubicBezTo>
                    <a:cubicBezTo>
                      <a:pt x="14857" y="16709"/>
                      <a:pt x="16153" y="16709"/>
                      <a:pt x="17016" y="17116"/>
                    </a:cubicBezTo>
                    <a:cubicBezTo>
                      <a:pt x="17881" y="17524"/>
                      <a:pt x="17881" y="17524"/>
                      <a:pt x="17881" y="17524"/>
                    </a:cubicBezTo>
                    <a:cubicBezTo>
                      <a:pt x="18313" y="17932"/>
                      <a:pt x="19177" y="17932"/>
                      <a:pt x="20041" y="17116"/>
                    </a:cubicBezTo>
                    <a:cubicBezTo>
                      <a:pt x="20041" y="16709"/>
                      <a:pt x="20473" y="16301"/>
                      <a:pt x="20473" y="15894"/>
                    </a:cubicBezTo>
                    <a:cubicBezTo>
                      <a:pt x="20905" y="15486"/>
                      <a:pt x="20905" y="14671"/>
                      <a:pt x="20041" y="13856"/>
                    </a:cubicBezTo>
                    <a:close/>
                    <a:moveTo>
                      <a:pt x="10537" y="13856"/>
                    </a:moveTo>
                    <a:cubicBezTo>
                      <a:pt x="8809" y="13856"/>
                      <a:pt x="7081" y="12633"/>
                      <a:pt x="7512" y="11003"/>
                    </a:cubicBezTo>
                    <a:cubicBezTo>
                      <a:pt x="7512" y="8966"/>
                      <a:pt x="8809" y="7743"/>
                      <a:pt x="10537" y="7743"/>
                    </a:cubicBezTo>
                    <a:cubicBezTo>
                      <a:pt x="12696" y="8150"/>
                      <a:pt x="13992" y="9373"/>
                      <a:pt x="13992" y="11003"/>
                    </a:cubicBezTo>
                    <a:cubicBezTo>
                      <a:pt x="13561" y="12633"/>
                      <a:pt x="12264" y="14264"/>
                      <a:pt x="10537" y="13856"/>
                    </a:cubicBezTo>
                    <a:close/>
                  </a:path>
                </a:pathLst>
              </a:custGeom>
              <a:solidFill>
                <a:schemeClr val="accent1"/>
              </a:solidFill>
              <a:ln>
                <a:solidFill>
                  <a:schemeClr val="accent1"/>
                </a:solidFill>
              </a:ln>
              <a:effectLst/>
            </p:spPr>
            <p:txBody>
              <a:bodyPr lIns="0" tIns="0" rIns="0" bIns="0"/>
              <a:lstStyle/>
              <a:p>
                <a:pPr>
                  <a:defRPr/>
                </a:pPr>
                <a:endParaRPr lang="es-ES">
                  <a:cs typeface="Calibri" panose="020F0502020204030204" pitchFamily="34" charset="0"/>
                </a:endParaRPr>
              </a:p>
            </p:txBody>
          </p:sp>
        </p:grpSp>
        <p:grpSp>
          <p:nvGrpSpPr>
            <p:cNvPr id="10" name="组合 9"/>
            <p:cNvGrpSpPr/>
            <p:nvPr/>
          </p:nvGrpSpPr>
          <p:grpSpPr>
            <a:xfrm>
              <a:off x="660735" y="4370157"/>
              <a:ext cx="1883162" cy="1393607"/>
              <a:chOff x="660735" y="4370157"/>
              <a:chExt cx="1883162" cy="1393607"/>
            </a:xfrm>
          </p:grpSpPr>
          <p:sp>
            <p:nvSpPr>
              <p:cNvPr id="11" name="TextBox 23"/>
              <p:cNvSpPr txBox="1"/>
              <p:nvPr/>
            </p:nvSpPr>
            <p:spPr>
              <a:xfrm>
                <a:off x="660735" y="4723479"/>
                <a:ext cx="1883162" cy="1040285"/>
              </a:xfrm>
              <a:prstGeom prst="rect">
                <a:avLst/>
              </a:prstGeom>
              <a:noFill/>
            </p:spPr>
            <p:txBody>
              <a:bodyPr wrap="square" rtlCol="0">
                <a:spAutoFit/>
              </a:bodyPr>
              <a:lstStyle/>
              <a:p>
                <a:pPr algn="ct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charset="-122"/>
                  <a:cs typeface="+mn-ea"/>
                  <a:sym typeface="+mn-lt"/>
                </a:endParaRPr>
              </a:p>
            </p:txBody>
          </p:sp>
          <p:sp>
            <p:nvSpPr>
              <p:cNvPr id="12" name="TextBox 24"/>
              <p:cNvSpPr txBox="1"/>
              <p:nvPr/>
            </p:nvSpPr>
            <p:spPr>
              <a:xfrm>
                <a:off x="702070" y="4370157"/>
                <a:ext cx="1800493" cy="397032"/>
              </a:xfrm>
              <a:prstGeom prst="rect">
                <a:avLst/>
              </a:prstGeom>
              <a:noFill/>
            </p:spPr>
            <p:txBody>
              <a:bodyPr wrap="none" rtlCol="0">
                <a:spAutoFit/>
              </a:bodyPr>
              <a:lstStyle/>
              <a:p>
                <a:pPr>
                  <a:lnSpc>
                    <a:spcPct val="110000"/>
                  </a:lnSpc>
                </a:pPr>
                <a:r>
                  <a:rPr lang="zh-CN" altLang="en-US" b="1" dirty="0">
                    <a:solidFill>
                      <a:schemeClr val="accent1"/>
                    </a:solidFill>
                    <a:ea typeface="微软雅黑" panose="020B0503020204020204" charset="-122"/>
                  </a:rPr>
                  <a:t>请替换文字内容</a:t>
                </a:r>
                <a:endParaRPr lang="zh-CN" altLang="en-US" b="1" dirty="0">
                  <a:solidFill>
                    <a:schemeClr val="accent1"/>
                  </a:solidFill>
                  <a:ea typeface="微软雅黑" panose="020B0503020204020204" charset="-122"/>
                </a:endParaRPr>
              </a:p>
            </p:txBody>
          </p:sp>
        </p:grpSp>
      </p:grpSp>
      <p:grpSp>
        <p:nvGrpSpPr>
          <p:cNvPr id="17" name="组合 16"/>
          <p:cNvGrpSpPr/>
          <p:nvPr/>
        </p:nvGrpSpPr>
        <p:grpSpPr>
          <a:xfrm>
            <a:off x="2888528" y="2430841"/>
            <a:ext cx="1883162" cy="3332923"/>
            <a:chOff x="2888528" y="2430841"/>
            <a:chExt cx="1883162" cy="3332923"/>
          </a:xfrm>
          <a:solidFill>
            <a:schemeClr val="accent2"/>
          </a:solidFill>
        </p:grpSpPr>
        <p:grpSp>
          <p:nvGrpSpPr>
            <p:cNvPr id="18" name="组合 17"/>
            <p:cNvGrpSpPr/>
            <p:nvPr/>
          </p:nvGrpSpPr>
          <p:grpSpPr>
            <a:xfrm>
              <a:off x="3350685" y="2430841"/>
              <a:ext cx="958849" cy="1820334"/>
              <a:chOff x="3350685" y="2430841"/>
              <a:chExt cx="958849" cy="1820334"/>
            </a:xfrm>
            <a:grpFill/>
          </p:grpSpPr>
          <p:sp>
            <p:nvSpPr>
              <p:cNvPr id="22" name="AutoShape 13"/>
              <p:cNvSpPr/>
              <p:nvPr/>
            </p:nvSpPr>
            <p:spPr bwMode="auto">
              <a:xfrm>
                <a:off x="3795184" y="2430841"/>
                <a:ext cx="110067" cy="116416"/>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grpFill/>
              <a:ln w="25400" algn="ctr">
                <a:solidFill>
                  <a:schemeClr val="accent2"/>
                </a:solidFill>
                <a:miter lim="800000"/>
              </a:ln>
              <a:effectLst>
                <a:outerShdw blurRad="63500" algn="ctr" rotWithShape="0">
                  <a:prstClr val="black">
                    <a:alpha val="40000"/>
                  </a:prstClr>
                </a:outerShdw>
              </a:effectLst>
            </p:spPr>
            <p:txBody>
              <a:bodyPr anchor="ctr"/>
              <a:lstStyle/>
              <a:p>
                <a:pPr algn="ctr" defTabSz="1146175"/>
                <a:endParaRPr lang="es-ES" sz="2255"/>
              </a:p>
            </p:txBody>
          </p:sp>
          <p:grpSp>
            <p:nvGrpSpPr>
              <p:cNvPr id="23" name="组合 22"/>
              <p:cNvGrpSpPr/>
              <p:nvPr/>
            </p:nvGrpSpPr>
            <p:grpSpPr>
              <a:xfrm>
                <a:off x="3350685" y="2487991"/>
                <a:ext cx="958849" cy="1763184"/>
                <a:chOff x="3350685" y="2836334"/>
                <a:chExt cx="958849" cy="1763184"/>
              </a:xfrm>
              <a:grpFill/>
            </p:grpSpPr>
            <p:sp>
              <p:nvSpPr>
                <p:cNvPr id="24" name="AutoShape 24"/>
                <p:cNvSpPr/>
                <p:nvPr/>
              </p:nvSpPr>
              <p:spPr bwMode="auto">
                <a:xfrm>
                  <a:off x="3839635" y="2836334"/>
                  <a:ext cx="23284" cy="7916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grpFill/>
                <a:ln>
                  <a:solidFill>
                    <a:schemeClr val="accent2"/>
                  </a:solidFill>
                </a:ln>
                <a:effectLst/>
              </p:spPr>
              <p:txBody>
                <a:bodyPr lIns="0" tIns="0" rIns="0" bIns="0"/>
                <a:lstStyle/>
                <a:p>
                  <a:pPr>
                    <a:defRPr/>
                  </a:pPr>
                  <a:endParaRPr lang="es-ES">
                    <a:cs typeface="Calibri" panose="020F0502020204030204" pitchFamily="34" charset="0"/>
                  </a:endParaRPr>
                </a:p>
              </p:txBody>
            </p:sp>
            <p:sp>
              <p:nvSpPr>
                <p:cNvPr id="25" name="AutoShape 25"/>
                <p:cNvSpPr/>
                <p:nvPr/>
              </p:nvSpPr>
              <p:spPr bwMode="auto">
                <a:xfrm>
                  <a:off x="3350685" y="3632201"/>
                  <a:ext cx="958849" cy="9673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53" y="21600"/>
                      </a:moveTo>
                      <a:cubicBezTo>
                        <a:pt x="4835" y="21600"/>
                        <a:pt x="0" y="16681"/>
                        <a:pt x="0" y="10800"/>
                      </a:cubicBezTo>
                      <a:cubicBezTo>
                        <a:pt x="0" y="4918"/>
                        <a:pt x="4835" y="0"/>
                        <a:pt x="10853" y="0"/>
                      </a:cubicBezTo>
                      <a:cubicBezTo>
                        <a:pt x="16764" y="0"/>
                        <a:pt x="21599" y="4918"/>
                        <a:pt x="21599" y="10800"/>
                      </a:cubicBezTo>
                      <a:cubicBezTo>
                        <a:pt x="21599" y="16681"/>
                        <a:pt x="16764" y="21600"/>
                        <a:pt x="10853" y="21600"/>
                      </a:cubicBezTo>
                      <a:close/>
                      <a:moveTo>
                        <a:pt x="10853" y="534"/>
                      </a:moveTo>
                      <a:cubicBezTo>
                        <a:pt x="5158" y="534"/>
                        <a:pt x="537" y="5132"/>
                        <a:pt x="537" y="10800"/>
                      </a:cubicBezTo>
                      <a:cubicBezTo>
                        <a:pt x="537" y="16467"/>
                        <a:pt x="5158" y="21065"/>
                        <a:pt x="10853" y="21065"/>
                      </a:cubicBezTo>
                      <a:cubicBezTo>
                        <a:pt x="16441" y="21065"/>
                        <a:pt x="21062" y="16467"/>
                        <a:pt x="21062" y="10800"/>
                      </a:cubicBezTo>
                      <a:cubicBezTo>
                        <a:pt x="21062" y="5132"/>
                        <a:pt x="16441" y="534"/>
                        <a:pt x="10853" y="534"/>
                      </a:cubicBezTo>
                      <a:close/>
                    </a:path>
                  </a:pathLst>
                </a:custGeom>
                <a:grpFill/>
                <a:ln>
                  <a:solidFill>
                    <a:schemeClr val="accent2"/>
                  </a:solidFill>
                </a:ln>
                <a:effectLst/>
              </p:spPr>
              <p:txBody>
                <a:bodyPr lIns="0" tIns="0" rIns="0" bIns="0"/>
                <a:lstStyle/>
                <a:p>
                  <a:pPr>
                    <a:defRPr/>
                  </a:pPr>
                  <a:endParaRPr lang="es-ES">
                    <a:cs typeface="Calibri" panose="020F0502020204030204" pitchFamily="34" charset="0"/>
                  </a:endParaRPr>
                </a:p>
              </p:txBody>
            </p:sp>
            <p:grpSp>
              <p:nvGrpSpPr>
                <p:cNvPr id="26" name="Group 26"/>
                <p:cNvGrpSpPr/>
                <p:nvPr/>
              </p:nvGrpSpPr>
              <p:grpSpPr bwMode="auto">
                <a:xfrm>
                  <a:off x="3587404" y="3839646"/>
                  <a:ext cx="522497" cy="513495"/>
                  <a:chOff x="0" y="0"/>
                  <a:chExt cx="391587" cy="385335"/>
                </a:xfrm>
                <a:grpFill/>
              </p:grpSpPr>
              <p:sp>
                <p:nvSpPr>
                  <p:cNvPr id="27" name="AutoShape 27"/>
                  <p:cNvSpPr/>
                  <p:nvPr/>
                </p:nvSpPr>
                <p:spPr bwMode="auto">
                  <a:xfrm>
                    <a:off x="314357" y="200127"/>
                    <a:ext cx="77730" cy="128659"/>
                  </a:xfrm>
                  <a:custGeom>
                    <a:avLst/>
                    <a:gdLst>
                      <a:gd name="T0" fmla="+- 0 11098 597"/>
                      <a:gd name="T1" fmla="*/ T0 w 21003"/>
                      <a:gd name="T2" fmla="*/ 10800 h 21600"/>
                      <a:gd name="T3" fmla="+- 0 11098 597"/>
                      <a:gd name="T4" fmla="*/ T3 w 21003"/>
                      <a:gd name="T5" fmla="*/ 10800 h 21600"/>
                      <a:gd name="T6" fmla="+- 0 11098 597"/>
                      <a:gd name="T7" fmla="*/ T6 w 21003"/>
                      <a:gd name="T8" fmla="*/ 10800 h 21600"/>
                      <a:gd name="T9" fmla="+- 0 11098 597"/>
                      <a:gd name="T10" fmla="*/ T9 w 21003"/>
                      <a:gd name="T11" fmla="*/ 10800 h 21600"/>
                    </a:gdLst>
                    <a:ahLst/>
                    <a:cxnLst>
                      <a:cxn ang="0">
                        <a:pos x="T1" y="T2"/>
                      </a:cxn>
                      <a:cxn ang="0">
                        <a:pos x="T4" y="T5"/>
                      </a:cxn>
                      <a:cxn ang="0">
                        <a:pos x="T7" y="T8"/>
                      </a:cxn>
                      <a:cxn ang="0">
                        <a:pos x="T10" y="T11"/>
                      </a:cxn>
                    </a:cxnLst>
                    <a:rect l="0" t="0" r="r" b="b"/>
                    <a:pathLst>
                      <a:path w="21003" h="21600">
                        <a:moveTo>
                          <a:pt x="5293" y="2399"/>
                        </a:moveTo>
                        <a:cubicBezTo>
                          <a:pt x="5293" y="2399"/>
                          <a:pt x="5293" y="2999"/>
                          <a:pt x="5293" y="2999"/>
                        </a:cubicBezTo>
                        <a:cubicBezTo>
                          <a:pt x="5293" y="2999"/>
                          <a:pt x="5293" y="2999"/>
                          <a:pt x="5293" y="2999"/>
                        </a:cubicBezTo>
                        <a:cubicBezTo>
                          <a:pt x="5293" y="2999"/>
                          <a:pt x="5293" y="3599"/>
                          <a:pt x="5293" y="3599"/>
                        </a:cubicBezTo>
                        <a:cubicBezTo>
                          <a:pt x="5293" y="4199"/>
                          <a:pt x="5293" y="4199"/>
                          <a:pt x="5293" y="4799"/>
                        </a:cubicBezTo>
                        <a:cubicBezTo>
                          <a:pt x="5293" y="4799"/>
                          <a:pt x="5293" y="5399"/>
                          <a:pt x="5293" y="5399"/>
                        </a:cubicBezTo>
                        <a:cubicBezTo>
                          <a:pt x="5293" y="5999"/>
                          <a:pt x="5293" y="6599"/>
                          <a:pt x="5293" y="6599"/>
                        </a:cubicBezTo>
                        <a:cubicBezTo>
                          <a:pt x="5293" y="7199"/>
                          <a:pt x="4312" y="7199"/>
                          <a:pt x="4312" y="7799"/>
                        </a:cubicBezTo>
                        <a:cubicBezTo>
                          <a:pt x="4312" y="7799"/>
                          <a:pt x="4312" y="8399"/>
                          <a:pt x="4312" y="8399"/>
                        </a:cubicBezTo>
                        <a:cubicBezTo>
                          <a:pt x="4312" y="8999"/>
                          <a:pt x="4312" y="8999"/>
                          <a:pt x="4312" y="9599"/>
                        </a:cubicBezTo>
                        <a:cubicBezTo>
                          <a:pt x="4312" y="9599"/>
                          <a:pt x="4312" y="10200"/>
                          <a:pt x="3330" y="10800"/>
                        </a:cubicBezTo>
                        <a:cubicBezTo>
                          <a:pt x="3330" y="10800"/>
                          <a:pt x="3330" y="11399"/>
                          <a:pt x="3330" y="11399"/>
                        </a:cubicBezTo>
                        <a:cubicBezTo>
                          <a:pt x="3330" y="11999"/>
                          <a:pt x="3330" y="11999"/>
                          <a:pt x="3330" y="12600"/>
                        </a:cubicBezTo>
                        <a:cubicBezTo>
                          <a:pt x="3330" y="12600"/>
                          <a:pt x="2348" y="13199"/>
                          <a:pt x="2348" y="13199"/>
                        </a:cubicBezTo>
                        <a:cubicBezTo>
                          <a:pt x="2348" y="13799"/>
                          <a:pt x="2348" y="13799"/>
                          <a:pt x="2348" y="14399"/>
                        </a:cubicBezTo>
                        <a:cubicBezTo>
                          <a:pt x="2348" y="14399"/>
                          <a:pt x="1366" y="15000"/>
                          <a:pt x="1366" y="15000"/>
                        </a:cubicBezTo>
                        <a:cubicBezTo>
                          <a:pt x="1366" y="15599"/>
                          <a:pt x="1366" y="15599"/>
                          <a:pt x="1366" y="16199"/>
                        </a:cubicBezTo>
                        <a:cubicBezTo>
                          <a:pt x="1366" y="16199"/>
                          <a:pt x="384" y="16799"/>
                          <a:pt x="384" y="16799"/>
                        </a:cubicBezTo>
                        <a:cubicBezTo>
                          <a:pt x="384" y="16799"/>
                          <a:pt x="384" y="17400"/>
                          <a:pt x="384" y="17400"/>
                        </a:cubicBezTo>
                        <a:cubicBezTo>
                          <a:pt x="-597" y="18599"/>
                          <a:pt x="384" y="20400"/>
                          <a:pt x="2348" y="21000"/>
                        </a:cubicBezTo>
                        <a:cubicBezTo>
                          <a:pt x="2348" y="21000"/>
                          <a:pt x="2348" y="21000"/>
                          <a:pt x="3330" y="21000"/>
                        </a:cubicBezTo>
                        <a:cubicBezTo>
                          <a:pt x="3330" y="21000"/>
                          <a:pt x="4312" y="21600"/>
                          <a:pt x="4312" y="21600"/>
                        </a:cubicBezTo>
                        <a:cubicBezTo>
                          <a:pt x="6275" y="21600"/>
                          <a:pt x="7257" y="21000"/>
                          <a:pt x="7257" y="20400"/>
                        </a:cubicBezTo>
                        <a:cubicBezTo>
                          <a:pt x="15112" y="15599"/>
                          <a:pt x="19039" y="9599"/>
                          <a:pt x="21002" y="2999"/>
                        </a:cubicBezTo>
                        <a:cubicBezTo>
                          <a:pt x="21002" y="2399"/>
                          <a:pt x="20021" y="1799"/>
                          <a:pt x="20021" y="1199"/>
                        </a:cubicBezTo>
                        <a:cubicBezTo>
                          <a:pt x="19039" y="599"/>
                          <a:pt x="18057" y="0"/>
                          <a:pt x="17075" y="0"/>
                        </a:cubicBezTo>
                        <a:cubicBezTo>
                          <a:pt x="9221" y="0"/>
                          <a:pt x="9221" y="0"/>
                          <a:pt x="9221" y="0"/>
                        </a:cubicBezTo>
                        <a:cubicBezTo>
                          <a:pt x="7257" y="0"/>
                          <a:pt x="6275" y="1199"/>
                          <a:pt x="5293" y="2399"/>
                        </a:cubicBezTo>
                        <a:close/>
                      </a:path>
                    </a:pathLst>
                  </a:custGeom>
                  <a:grpFill/>
                  <a:ln>
                    <a:solidFill>
                      <a:schemeClr val="accent2"/>
                    </a:solidFill>
                  </a:ln>
                  <a:effectLst/>
                </p:spPr>
                <p:txBody>
                  <a:bodyPr lIns="0" tIns="0" rIns="0" bIns="0"/>
                  <a:lstStyle/>
                  <a:p>
                    <a:pPr>
                      <a:defRPr/>
                    </a:pPr>
                    <a:endParaRPr lang="es-ES">
                      <a:cs typeface="Calibri" panose="020F0502020204030204" pitchFamily="34" charset="0"/>
                    </a:endParaRPr>
                  </a:p>
                </p:txBody>
              </p:sp>
              <p:sp>
                <p:nvSpPr>
                  <p:cNvPr id="28" name="AutoShape 28"/>
                  <p:cNvSpPr/>
                  <p:nvPr/>
                </p:nvSpPr>
                <p:spPr bwMode="auto">
                  <a:xfrm>
                    <a:off x="261" y="200127"/>
                    <a:ext cx="77730" cy="127071"/>
                  </a:xfrm>
                  <a:custGeom>
                    <a:avLst/>
                    <a:gdLst>
                      <a:gd name="T0" fmla="+- 0 11087 575"/>
                      <a:gd name="T1" fmla="*/ T0 w 21025"/>
                      <a:gd name="T2" fmla="*/ 10624 h 21249"/>
                      <a:gd name="T3" fmla="+- 0 11087 575"/>
                      <a:gd name="T4" fmla="*/ T3 w 21025"/>
                      <a:gd name="T5" fmla="*/ 10624 h 21249"/>
                      <a:gd name="T6" fmla="+- 0 11087 575"/>
                      <a:gd name="T7" fmla="*/ T6 w 21025"/>
                      <a:gd name="T8" fmla="*/ 10624 h 21249"/>
                      <a:gd name="T9" fmla="+- 0 11087 575"/>
                      <a:gd name="T10" fmla="*/ T9 w 21025"/>
                      <a:gd name="T11" fmla="*/ 10624 h 21249"/>
                    </a:gdLst>
                    <a:ahLst/>
                    <a:cxnLst>
                      <a:cxn ang="0">
                        <a:pos x="T1" y="T2"/>
                      </a:cxn>
                      <a:cxn ang="0">
                        <a:pos x="T4" y="T5"/>
                      </a:cxn>
                      <a:cxn ang="0">
                        <a:pos x="T7" y="T8"/>
                      </a:cxn>
                      <a:cxn ang="0">
                        <a:pos x="T10" y="T11"/>
                      </a:cxn>
                    </a:cxnLst>
                    <a:rect l="0" t="0" r="r" b="b"/>
                    <a:pathLst>
                      <a:path w="21025" h="21249">
                        <a:moveTo>
                          <a:pt x="19061" y="15000"/>
                        </a:moveTo>
                        <a:cubicBezTo>
                          <a:pt x="19061" y="15000"/>
                          <a:pt x="19061" y="14399"/>
                          <a:pt x="18079" y="14399"/>
                        </a:cubicBezTo>
                        <a:cubicBezTo>
                          <a:pt x="18079" y="13799"/>
                          <a:pt x="18079" y="13799"/>
                          <a:pt x="18079" y="13199"/>
                        </a:cubicBezTo>
                        <a:cubicBezTo>
                          <a:pt x="18079" y="13199"/>
                          <a:pt x="18079" y="12600"/>
                          <a:pt x="18079" y="12600"/>
                        </a:cubicBezTo>
                        <a:cubicBezTo>
                          <a:pt x="17097" y="11999"/>
                          <a:pt x="17097" y="11999"/>
                          <a:pt x="17097" y="11399"/>
                        </a:cubicBezTo>
                        <a:cubicBezTo>
                          <a:pt x="17097" y="11399"/>
                          <a:pt x="17097" y="10800"/>
                          <a:pt x="17097" y="10800"/>
                        </a:cubicBezTo>
                        <a:cubicBezTo>
                          <a:pt x="17097" y="10200"/>
                          <a:pt x="17097" y="9599"/>
                          <a:pt x="16115" y="9599"/>
                        </a:cubicBezTo>
                        <a:cubicBezTo>
                          <a:pt x="16115" y="8999"/>
                          <a:pt x="16115" y="8999"/>
                          <a:pt x="16115" y="8399"/>
                        </a:cubicBezTo>
                        <a:cubicBezTo>
                          <a:pt x="16115" y="8399"/>
                          <a:pt x="16115" y="7799"/>
                          <a:pt x="16115" y="7799"/>
                        </a:cubicBezTo>
                        <a:cubicBezTo>
                          <a:pt x="16115" y="7199"/>
                          <a:pt x="16115" y="7199"/>
                          <a:pt x="16115" y="6599"/>
                        </a:cubicBezTo>
                        <a:cubicBezTo>
                          <a:pt x="16115" y="6599"/>
                          <a:pt x="15134" y="5999"/>
                          <a:pt x="15134" y="5399"/>
                        </a:cubicBezTo>
                        <a:cubicBezTo>
                          <a:pt x="15134" y="5399"/>
                          <a:pt x="15134" y="4799"/>
                          <a:pt x="15134" y="4799"/>
                        </a:cubicBezTo>
                        <a:cubicBezTo>
                          <a:pt x="15134" y="4199"/>
                          <a:pt x="15134" y="4199"/>
                          <a:pt x="15134" y="3599"/>
                        </a:cubicBezTo>
                        <a:cubicBezTo>
                          <a:pt x="15134" y="3599"/>
                          <a:pt x="15134" y="2999"/>
                          <a:pt x="15134" y="2999"/>
                        </a:cubicBezTo>
                        <a:cubicBezTo>
                          <a:pt x="15134" y="2999"/>
                          <a:pt x="15134" y="2999"/>
                          <a:pt x="15134" y="2999"/>
                        </a:cubicBezTo>
                        <a:cubicBezTo>
                          <a:pt x="15134" y="2999"/>
                          <a:pt x="15134" y="2399"/>
                          <a:pt x="15134" y="2399"/>
                        </a:cubicBezTo>
                        <a:cubicBezTo>
                          <a:pt x="15134" y="1199"/>
                          <a:pt x="13170" y="0"/>
                          <a:pt x="11206" y="0"/>
                        </a:cubicBezTo>
                        <a:cubicBezTo>
                          <a:pt x="4334" y="0"/>
                          <a:pt x="4334" y="0"/>
                          <a:pt x="4334" y="0"/>
                        </a:cubicBezTo>
                        <a:cubicBezTo>
                          <a:pt x="2370" y="0"/>
                          <a:pt x="1388" y="599"/>
                          <a:pt x="1388" y="1199"/>
                        </a:cubicBezTo>
                        <a:cubicBezTo>
                          <a:pt x="406" y="1799"/>
                          <a:pt x="-575" y="2399"/>
                          <a:pt x="406" y="2999"/>
                        </a:cubicBezTo>
                        <a:cubicBezTo>
                          <a:pt x="1388" y="9599"/>
                          <a:pt x="6297" y="15599"/>
                          <a:pt x="13170" y="20400"/>
                        </a:cubicBezTo>
                        <a:cubicBezTo>
                          <a:pt x="14152" y="21000"/>
                          <a:pt x="16115" y="21600"/>
                          <a:pt x="18079" y="21000"/>
                        </a:cubicBezTo>
                        <a:cubicBezTo>
                          <a:pt x="18079" y="21000"/>
                          <a:pt x="18079" y="21000"/>
                          <a:pt x="19061" y="21000"/>
                        </a:cubicBezTo>
                        <a:cubicBezTo>
                          <a:pt x="20043" y="20400"/>
                          <a:pt x="21024" y="18599"/>
                          <a:pt x="21024" y="17400"/>
                        </a:cubicBezTo>
                        <a:cubicBezTo>
                          <a:pt x="20043" y="17400"/>
                          <a:pt x="20043" y="17400"/>
                          <a:pt x="20043" y="17400"/>
                        </a:cubicBezTo>
                        <a:cubicBezTo>
                          <a:pt x="20043" y="16799"/>
                          <a:pt x="20043" y="16199"/>
                          <a:pt x="19061" y="16199"/>
                        </a:cubicBezTo>
                        <a:cubicBezTo>
                          <a:pt x="19061" y="15599"/>
                          <a:pt x="19061" y="15599"/>
                          <a:pt x="19061" y="15000"/>
                        </a:cubicBezTo>
                        <a:close/>
                      </a:path>
                    </a:pathLst>
                  </a:custGeom>
                  <a:grpFill/>
                  <a:ln>
                    <a:solidFill>
                      <a:schemeClr val="accent2"/>
                    </a:solidFill>
                  </a:ln>
                  <a:effectLst/>
                </p:spPr>
                <p:txBody>
                  <a:bodyPr lIns="0" tIns="0" rIns="0" bIns="0"/>
                  <a:lstStyle/>
                  <a:p>
                    <a:pPr>
                      <a:defRPr/>
                    </a:pPr>
                    <a:endParaRPr lang="es-ES">
                      <a:cs typeface="Calibri" panose="020F0502020204030204" pitchFamily="34" charset="0"/>
                    </a:endParaRPr>
                  </a:p>
                </p:txBody>
              </p:sp>
              <p:sp>
                <p:nvSpPr>
                  <p:cNvPr id="29" name="AutoShape 29"/>
                  <p:cNvSpPr/>
                  <p:nvPr/>
                </p:nvSpPr>
                <p:spPr bwMode="auto">
                  <a:xfrm>
                    <a:off x="206486" y="200127"/>
                    <a:ext cx="114217" cy="1080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900" y="0"/>
                        </a:moveTo>
                        <a:cubicBezTo>
                          <a:pt x="2025" y="0"/>
                          <a:pt x="2025" y="0"/>
                          <a:pt x="2025" y="0"/>
                        </a:cubicBezTo>
                        <a:cubicBezTo>
                          <a:pt x="675" y="0"/>
                          <a:pt x="0" y="1439"/>
                          <a:pt x="0" y="2879"/>
                        </a:cubicBezTo>
                        <a:cubicBezTo>
                          <a:pt x="0" y="16559"/>
                          <a:pt x="0" y="16559"/>
                          <a:pt x="0" y="16559"/>
                        </a:cubicBezTo>
                        <a:cubicBezTo>
                          <a:pt x="0" y="18000"/>
                          <a:pt x="675" y="19440"/>
                          <a:pt x="2025" y="19440"/>
                        </a:cubicBezTo>
                        <a:cubicBezTo>
                          <a:pt x="2025" y="19440"/>
                          <a:pt x="2700" y="19440"/>
                          <a:pt x="2700" y="19440"/>
                        </a:cubicBezTo>
                        <a:cubicBezTo>
                          <a:pt x="2700" y="19440"/>
                          <a:pt x="2700" y="19440"/>
                          <a:pt x="2700" y="19440"/>
                        </a:cubicBezTo>
                        <a:cubicBezTo>
                          <a:pt x="3375" y="19440"/>
                          <a:pt x="4725" y="19440"/>
                          <a:pt x="5400" y="19440"/>
                        </a:cubicBezTo>
                        <a:cubicBezTo>
                          <a:pt x="5400" y="19440"/>
                          <a:pt x="5400" y="19440"/>
                          <a:pt x="5400" y="19440"/>
                        </a:cubicBezTo>
                        <a:cubicBezTo>
                          <a:pt x="6075" y="19440"/>
                          <a:pt x="7425" y="20160"/>
                          <a:pt x="8100" y="20160"/>
                        </a:cubicBezTo>
                        <a:cubicBezTo>
                          <a:pt x="8100" y="20160"/>
                          <a:pt x="8775" y="20160"/>
                          <a:pt x="8775" y="20160"/>
                        </a:cubicBezTo>
                        <a:cubicBezTo>
                          <a:pt x="9450" y="20160"/>
                          <a:pt x="10125" y="20879"/>
                          <a:pt x="10800" y="20879"/>
                        </a:cubicBezTo>
                        <a:cubicBezTo>
                          <a:pt x="11475" y="20879"/>
                          <a:pt x="11475" y="20879"/>
                          <a:pt x="11475" y="20879"/>
                        </a:cubicBezTo>
                        <a:cubicBezTo>
                          <a:pt x="12150" y="20879"/>
                          <a:pt x="12150" y="20879"/>
                          <a:pt x="12150" y="20879"/>
                        </a:cubicBezTo>
                        <a:cubicBezTo>
                          <a:pt x="12150" y="20879"/>
                          <a:pt x="12825" y="20879"/>
                          <a:pt x="12825" y="20879"/>
                        </a:cubicBezTo>
                        <a:cubicBezTo>
                          <a:pt x="13500" y="21600"/>
                          <a:pt x="14175" y="21600"/>
                          <a:pt x="14175" y="21600"/>
                        </a:cubicBezTo>
                        <a:cubicBezTo>
                          <a:pt x="14850" y="21600"/>
                          <a:pt x="14850" y="21600"/>
                          <a:pt x="15525" y="21600"/>
                        </a:cubicBezTo>
                        <a:cubicBezTo>
                          <a:pt x="16200" y="21600"/>
                          <a:pt x="17550" y="20879"/>
                          <a:pt x="17550" y="20160"/>
                        </a:cubicBezTo>
                        <a:cubicBezTo>
                          <a:pt x="17550" y="20160"/>
                          <a:pt x="17550" y="19440"/>
                          <a:pt x="17550" y="19440"/>
                        </a:cubicBezTo>
                        <a:cubicBezTo>
                          <a:pt x="18225" y="18720"/>
                          <a:pt x="18225" y="18720"/>
                          <a:pt x="18225" y="18000"/>
                        </a:cubicBezTo>
                        <a:cubicBezTo>
                          <a:pt x="18225" y="18000"/>
                          <a:pt x="18225" y="18000"/>
                          <a:pt x="18225" y="18000"/>
                        </a:cubicBezTo>
                        <a:cubicBezTo>
                          <a:pt x="19575" y="14399"/>
                          <a:pt x="20250" y="10800"/>
                          <a:pt x="20925" y="7199"/>
                        </a:cubicBezTo>
                        <a:cubicBezTo>
                          <a:pt x="20925" y="7199"/>
                          <a:pt x="20925" y="7199"/>
                          <a:pt x="20925" y="7199"/>
                        </a:cubicBezTo>
                        <a:cubicBezTo>
                          <a:pt x="20925" y="6479"/>
                          <a:pt x="20925" y="5759"/>
                          <a:pt x="20925" y="5039"/>
                        </a:cubicBezTo>
                        <a:cubicBezTo>
                          <a:pt x="20925" y="5039"/>
                          <a:pt x="20925" y="5039"/>
                          <a:pt x="20925" y="4319"/>
                        </a:cubicBezTo>
                        <a:cubicBezTo>
                          <a:pt x="20925" y="4319"/>
                          <a:pt x="20925" y="3599"/>
                          <a:pt x="21600" y="3599"/>
                        </a:cubicBezTo>
                        <a:cubicBezTo>
                          <a:pt x="21600" y="2159"/>
                          <a:pt x="20925" y="1439"/>
                          <a:pt x="20250" y="1439"/>
                        </a:cubicBezTo>
                        <a:cubicBezTo>
                          <a:pt x="20250" y="719"/>
                          <a:pt x="19575" y="0"/>
                          <a:pt x="18900" y="0"/>
                        </a:cubicBezTo>
                        <a:close/>
                      </a:path>
                    </a:pathLst>
                  </a:custGeom>
                  <a:grpFill/>
                  <a:ln>
                    <a:solidFill>
                      <a:schemeClr val="accent2"/>
                    </a:solidFill>
                  </a:ln>
                  <a:effectLst/>
                </p:spPr>
                <p:txBody>
                  <a:bodyPr lIns="0" tIns="0" rIns="0" bIns="0"/>
                  <a:lstStyle/>
                  <a:p>
                    <a:pPr>
                      <a:defRPr/>
                    </a:pPr>
                    <a:endParaRPr lang="es-ES">
                      <a:cs typeface="Calibri" panose="020F0502020204030204" pitchFamily="34" charset="0"/>
                    </a:endParaRPr>
                  </a:p>
                </p:txBody>
              </p:sp>
              <p:sp>
                <p:nvSpPr>
                  <p:cNvPr id="30" name="AutoShape 30"/>
                  <p:cNvSpPr/>
                  <p:nvPr/>
                </p:nvSpPr>
                <p:spPr bwMode="auto">
                  <a:xfrm>
                    <a:off x="74819" y="200127"/>
                    <a:ext cx="114217" cy="1080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6559"/>
                        </a:moveTo>
                        <a:cubicBezTo>
                          <a:pt x="21600" y="2879"/>
                          <a:pt x="21600" y="2879"/>
                          <a:pt x="21600" y="2879"/>
                        </a:cubicBezTo>
                        <a:cubicBezTo>
                          <a:pt x="21600" y="1439"/>
                          <a:pt x="20250" y="0"/>
                          <a:pt x="18900" y="0"/>
                        </a:cubicBezTo>
                        <a:cubicBezTo>
                          <a:pt x="2700" y="0"/>
                          <a:pt x="2700" y="0"/>
                          <a:pt x="2700" y="0"/>
                        </a:cubicBezTo>
                        <a:cubicBezTo>
                          <a:pt x="2025" y="0"/>
                          <a:pt x="675" y="719"/>
                          <a:pt x="675" y="1439"/>
                        </a:cubicBezTo>
                        <a:cubicBezTo>
                          <a:pt x="0" y="1439"/>
                          <a:pt x="0" y="2159"/>
                          <a:pt x="0" y="3599"/>
                        </a:cubicBezTo>
                        <a:cubicBezTo>
                          <a:pt x="0" y="3599"/>
                          <a:pt x="0" y="4319"/>
                          <a:pt x="0" y="4319"/>
                        </a:cubicBezTo>
                        <a:cubicBezTo>
                          <a:pt x="0" y="4319"/>
                          <a:pt x="0" y="5039"/>
                          <a:pt x="0" y="5039"/>
                        </a:cubicBezTo>
                        <a:cubicBezTo>
                          <a:pt x="0" y="5759"/>
                          <a:pt x="0" y="6479"/>
                          <a:pt x="0" y="7199"/>
                        </a:cubicBezTo>
                        <a:cubicBezTo>
                          <a:pt x="0" y="7199"/>
                          <a:pt x="0" y="7199"/>
                          <a:pt x="0" y="7199"/>
                        </a:cubicBezTo>
                        <a:cubicBezTo>
                          <a:pt x="675" y="10800"/>
                          <a:pt x="1350" y="14399"/>
                          <a:pt x="2700" y="18000"/>
                        </a:cubicBezTo>
                        <a:cubicBezTo>
                          <a:pt x="2700" y="18000"/>
                          <a:pt x="2700" y="18000"/>
                          <a:pt x="2700" y="18000"/>
                        </a:cubicBezTo>
                        <a:cubicBezTo>
                          <a:pt x="2700" y="18720"/>
                          <a:pt x="3375" y="18720"/>
                          <a:pt x="3375" y="19440"/>
                        </a:cubicBezTo>
                        <a:cubicBezTo>
                          <a:pt x="3375" y="19440"/>
                          <a:pt x="3375" y="20160"/>
                          <a:pt x="3375" y="20160"/>
                        </a:cubicBezTo>
                        <a:cubicBezTo>
                          <a:pt x="4050" y="20879"/>
                          <a:pt x="4725" y="21600"/>
                          <a:pt x="6075" y="21600"/>
                        </a:cubicBezTo>
                        <a:cubicBezTo>
                          <a:pt x="6075" y="21600"/>
                          <a:pt x="6075" y="21600"/>
                          <a:pt x="6075" y="21600"/>
                        </a:cubicBezTo>
                        <a:cubicBezTo>
                          <a:pt x="6075" y="21600"/>
                          <a:pt x="6075" y="21600"/>
                          <a:pt x="6750" y="21600"/>
                        </a:cubicBezTo>
                        <a:cubicBezTo>
                          <a:pt x="7425" y="21600"/>
                          <a:pt x="8100" y="21600"/>
                          <a:pt x="8100" y="20879"/>
                        </a:cubicBezTo>
                        <a:cubicBezTo>
                          <a:pt x="8775" y="20879"/>
                          <a:pt x="8775" y="20879"/>
                          <a:pt x="8775" y="20879"/>
                        </a:cubicBezTo>
                        <a:cubicBezTo>
                          <a:pt x="8775" y="20879"/>
                          <a:pt x="8775" y="20879"/>
                          <a:pt x="9450" y="20879"/>
                        </a:cubicBezTo>
                        <a:cubicBezTo>
                          <a:pt x="9450" y="20879"/>
                          <a:pt x="10125" y="20879"/>
                          <a:pt x="10125" y="20879"/>
                        </a:cubicBezTo>
                        <a:cubicBezTo>
                          <a:pt x="10800" y="20879"/>
                          <a:pt x="11475" y="20160"/>
                          <a:pt x="12150" y="20160"/>
                        </a:cubicBezTo>
                        <a:cubicBezTo>
                          <a:pt x="12150" y="20160"/>
                          <a:pt x="12825" y="20160"/>
                          <a:pt x="12825" y="20160"/>
                        </a:cubicBezTo>
                        <a:cubicBezTo>
                          <a:pt x="14175" y="20160"/>
                          <a:pt x="14850" y="19440"/>
                          <a:pt x="15525" y="19440"/>
                        </a:cubicBezTo>
                        <a:cubicBezTo>
                          <a:pt x="15525" y="19440"/>
                          <a:pt x="15525" y="19440"/>
                          <a:pt x="15525" y="19440"/>
                        </a:cubicBezTo>
                        <a:cubicBezTo>
                          <a:pt x="16875" y="19440"/>
                          <a:pt x="17550" y="19440"/>
                          <a:pt x="18225" y="19440"/>
                        </a:cubicBezTo>
                        <a:cubicBezTo>
                          <a:pt x="18225" y="19440"/>
                          <a:pt x="18225" y="19440"/>
                          <a:pt x="18225" y="19440"/>
                        </a:cubicBezTo>
                        <a:cubicBezTo>
                          <a:pt x="18900" y="19440"/>
                          <a:pt x="18900" y="19440"/>
                          <a:pt x="18900" y="19440"/>
                        </a:cubicBezTo>
                        <a:cubicBezTo>
                          <a:pt x="20250" y="19440"/>
                          <a:pt x="21600" y="18000"/>
                          <a:pt x="21600" y="16559"/>
                        </a:cubicBezTo>
                        <a:close/>
                      </a:path>
                    </a:pathLst>
                  </a:custGeom>
                  <a:grpFill/>
                  <a:ln>
                    <a:solidFill>
                      <a:schemeClr val="accent2"/>
                    </a:solidFill>
                  </a:ln>
                  <a:effectLst/>
                </p:spPr>
                <p:txBody>
                  <a:bodyPr lIns="0" tIns="0" rIns="0" bIns="0"/>
                  <a:lstStyle/>
                  <a:p>
                    <a:pPr>
                      <a:defRPr/>
                    </a:pPr>
                    <a:endParaRPr lang="es-ES">
                      <a:cs typeface="Calibri" panose="020F0502020204030204" pitchFamily="34" charset="0"/>
                    </a:endParaRPr>
                  </a:p>
                </p:txBody>
              </p:sp>
              <p:sp>
                <p:nvSpPr>
                  <p:cNvPr id="31" name="AutoShape 31"/>
                  <p:cNvSpPr/>
                  <p:nvPr/>
                </p:nvSpPr>
                <p:spPr bwMode="auto">
                  <a:xfrm>
                    <a:off x="112891" y="314491"/>
                    <a:ext cx="76145" cy="714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42" y="20520"/>
                        </a:moveTo>
                        <a:cubicBezTo>
                          <a:pt x="20571" y="19440"/>
                          <a:pt x="21600" y="18360"/>
                          <a:pt x="21600" y="17280"/>
                        </a:cubicBezTo>
                        <a:cubicBezTo>
                          <a:pt x="21600" y="4320"/>
                          <a:pt x="21600" y="4320"/>
                          <a:pt x="21600" y="4320"/>
                        </a:cubicBezTo>
                        <a:cubicBezTo>
                          <a:pt x="21600" y="3240"/>
                          <a:pt x="20571" y="1080"/>
                          <a:pt x="19542" y="1080"/>
                        </a:cubicBezTo>
                        <a:cubicBezTo>
                          <a:pt x="19542" y="0"/>
                          <a:pt x="18514" y="0"/>
                          <a:pt x="17485" y="0"/>
                        </a:cubicBezTo>
                        <a:cubicBezTo>
                          <a:pt x="15428" y="0"/>
                          <a:pt x="14399" y="0"/>
                          <a:pt x="13371" y="0"/>
                        </a:cubicBezTo>
                        <a:cubicBezTo>
                          <a:pt x="13371" y="0"/>
                          <a:pt x="13371" y="0"/>
                          <a:pt x="13371" y="0"/>
                        </a:cubicBezTo>
                        <a:cubicBezTo>
                          <a:pt x="12342" y="0"/>
                          <a:pt x="10285" y="0"/>
                          <a:pt x="9257" y="1080"/>
                        </a:cubicBezTo>
                        <a:cubicBezTo>
                          <a:pt x="9257" y="1080"/>
                          <a:pt x="8228" y="1080"/>
                          <a:pt x="8228" y="1080"/>
                        </a:cubicBezTo>
                        <a:cubicBezTo>
                          <a:pt x="7199" y="1080"/>
                          <a:pt x="6171" y="1080"/>
                          <a:pt x="5142" y="1080"/>
                        </a:cubicBezTo>
                        <a:cubicBezTo>
                          <a:pt x="5142" y="1080"/>
                          <a:pt x="4114" y="2160"/>
                          <a:pt x="4114" y="2160"/>
                        </a:cubicBezTo>
                        <a:cubicBezTo>
                          <a:pt x="4114" y="2160"/>
                          <a:pt x="3085" y="2160"/>
                          <a:pt x="3085" y="2160"/>
                        </a:cubicBezTo>
                        <a:cubicBezTo>
                          <a:pt x="2057" y="2160"/>
                          <a:pt x="1028" y="3240"/>
                          <a:pt x="0" y="4320"/>
                        </a:cubicBezTo>
                        <a:cubicBezTo>
                          <a:pt x="0" y="6480"/>
                          <a:pt x="0" y="7560"/>
                          <a:pt x="1028" y="8640"/>
                        </a:cubicBezTo>
                        <a:cubicBezTo>
                          <a:pt x="1028" y="8640"/>
                          <a:pt x="1028" y="8640"/>
                          <a:pt x="1028" y="8640"/>
                        </a:cubicBezTo>
                        <a:cubicBezTo>
                          <a:pt x="1028" y="9720"/>
                          <a:pt x="2057" y="9720"/>
                          <a:pt x="2057" y="10800"/>
                        </a:cubicBezTo>
                        <a:cubicBezTo>
                          <a:pt x="2057" y="10800"/>
                          <a:pt x="2057" y="10800"/>
                          <a:pt x="3085" y="10800"/>
                        </a:cubicBezTo>
                        <a:cubicBezTo>
                          <a:pt x="3085" y="11880"/>
                          <a:pt x="4114" y="11880"/>
                          <a:pt x="4114" y="12960"/>
                        </a:cubicBezTo>
                        <a:cubicBezTo>
                          <a:pt x="4114" y="12960"/>
                          <a:pt x="5142" y="12960"/>
                          <a:pt x="5142" y="14040"/>
                        </a:cubicBezTo>
                        <a:cubicBezTo>
                          <a:pt x="5142" y="14040"/>
                          <a:pt x="5142" y="14040"/>
                          <a:pt x="6171" y="15120"/>
                        </a:cubicBezTo>
                        <a:cubicBezTo>
                          <a:pt x="6171" y="15120"/>
                          <a:pt x="6171" y="15120"/>
                          <a:pt x="7199" y="15120"/>
                        </a:cubicBezTo>
                        <a:cubicBezTo>
                          <a:pt x="7199" y="16199"/>
                          <a:pt x="7199" y="16199"/>
                          <a:pt x="7199" y="16199"/>
                        </a:cubicBezTo>
                        <a:cubicBezTo>
                          <a:pt x="8228" y="16199"/>
                          <a:pt x="8228" y="16199"/>
                          <a:pt x="9257" y="17280"/>
                        </a:cubicBezTo>
                        <a:cubicBezTo>
                          <a:pt x="9257" y="17280"/>
                          <a:pt x="9257" y="17280"/>
                          <a:pt x="9257" y="17280"/>
                        </a:cubicBezTo>
                        <a:cubicBezTo>
                          <a:pt x="10285" y="17280"/>
                          <a:pt x="10285" y="18360"/>
                          <a:pt x="10285" y="18360"/>
                        </a:cubicBezTo>
                        <a:cubicBezTo>
                          <a:pt x="11314" y="18360"/>
                          <a:pt x="11314" y="18360"/>
                          <a:pt x="11314" y="18360"/>
                        </a:cubicBezTo>
                        <a:cubicBezTo>
                          <a:pt x="11314" y="19440"/>
                          <a:pt x="12342" y="19440"/>
                          <a:pt x="12342" y="19440"/>
                        </a:cubicBezTo>
                        <a:cubicBezTo>
                          <a:pt x="12342" y="19440"/>
                          <a:pt x="12342" y="19440"/>
                          <a:pt x="13371" y="19440"/>
                        </a:cubicBezTo>
                        <a:cubicBezTo>
                          <a:pt x="13371" y="19440"/>
                          <a:pt x="14399" y="20520"/>
                          <a:pt x="14399" y="20520"/>
                        </a:cubicBezTo>
                        <a:cubicBezTo>
                          <a:pt x="14399" y="20520"/>
                          <a:pt x="14399" y="20520"/>
                          <a:pt x="14399" y="20520"/>
                        </a:cubicBezTo>
                        <a:cubicBezTo>
                          <a:pt x="15428" y="20520"/>
                          <a:pt x="15428" y="20520"/>
                          <a:pt x="16457" y="21599"/>
                        </a:cubicBezTo>
                        <a:cubicBezTo>
                          <a:pt x="17485" y="21599"/>
                          <a:pt x="18514" y="21599"/>
                          <a:pt x="19542" y="20520"/>
                        </a:cubicBezTo>
                        <a:close/>
                      </a:path>
                    </a:pathLst>
                  </a:custGeom>
                  <a:grpFill/>
                  <a:ln>
                    <a:solidFill>
                      <a:schemeClr val="accent2"/>
                    </a:solidFill>
                  </a:ln>
                  <a:effectLst/>
                </p:spPr>
                <p:txBody>
                  <a:bodyPr lIns="0" tIns="0" rIns="0" bIns="0"/>
                  <a:lstStyle/>
                  <a:p>
                    <a:pPr>
                      <a:defRPr/>
                    </a:pPr>
                    <a:endParaRPr lang="es-ES">
                      <a:cs typeface="Calibri" panose="020F0502020204030204" pitchFamily="34" charset="0"/>
                    </a:endParaRPr>
                  </a:p>
                </p:txBody>
              </p:sp>
              <p:sp>
                <p:nvSpPr>
                  <p:cNvPr id="32" name="AutoShape 32"/>
                  <p:cNvSpPr/>
                  <p:nvPr/>
                </p:nvSpPr>
                <p:spPr bwMode="auto">
                  <a:xfrm>
                    <a:off x="206486" y="314491"/>
                    <a:ext cx="71385" cy="714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4320"/>
                        </a:moveTo>
                        <a:cubicBezTo>
                          <a:pt x="20520" y="3240"/>
                          <a:pt x="19440" y="2160"/>
                          <a:pt x="18360" y="2160"/>
                        </a:cubicBezTo>
                        <a:cubicBezTo>
                          <a:pt x="18360" y="2160"/>
                          <a:pt x="18360" y="2160"/>
                          <a:pt x="17280" y="2160"/>
                        </a:cubicBezTo>
                        <a:cubicBezTo>
                          <a:pt x="17280" y="2160"/>
                          <a:pt x="17280" y="2160"/>
                          <a:pt x="16199" y="1080"/>
                        </a:cubicBezTo>
                        <a:cubicBezTo>
                          <a:pt x="15120" y="1080"/>
                          <a:pt x="14040" y="1080"/>
                          <a:pt x="12960" y="1080"/>
                        </a:cubicBezTo>
                        <a:cubicBezTo>
                          <a:pt x="12960" y="1080"/>
                          <a:pt x="12960" y="1080"/>
                          <a:pt x="11880" y="1080"/>
                        </a:cubicBezTo>
                        <a:cubicBezTo>
                          <a:pt x="10800" y="0"/>
                          <a:pt x="9720" y="0"/>
                          <a:pt x="8640" y="0"/>
                        </a:cubicBezTo>
                        <a:cubicBezTo>
                          <a:pt x="7560" y="0"/>
                          <a:pt x="7560" y="0"/>
                          <a:pt x="7560" y="0"/>
                        </a:cubicBezTo>
                        <a:cubicBezTo>
                          <a:pt x="6480" y="0"/>
                          <a:pt x="5400" y="0"/>
                          <a:pt x="3240" y="0"/>
                        </a:cubicBezTo>
                        <a:cubicBezTo>
                          <a:pt x="2160" y="0"/>
                          <a:pt x="2160" y="0"/>
                          <a:pt x="1080" y="1080"/>
                        </a:cubicBezTo>
                        <a:cubicBezTo>
                          <a:pt x="0" y="1080"/>
                          <a:pt x="0" y="3240"/>
                          <a:pt x="0" y="4320"/>
                        </a:cubicBezTo>
                        <a:cubicBezTo>
                          <a:pt x="0" y="17280"/>
                          <a:pt x="0" y="17280"/>
                          <a:pt x="0" y="17280"/>
                        </a:cubicBezTo>
                        <a:cubicBezTo>
                          <a:pt x="0" y="18360"/>
                          <a:pt x="0" y="19440"/>
                          <a:pt x="1080" y="20520"/>
                        </a:cubicBezTo>
                        <a:cubicBezTo>
                          <a:pt x="2160" y="21599"/>
                          <a:pt x="3240" y="21599"/>
                          <a:pt x="5400" y="21599"/>
                        </a:cubicBezTo>
                        <a:cubicBezTo>
                          <a:pt x="5400" y="20520"/>
                          <a:pt x="6480" y="20520"/>
                          <a:pt x="6480" y="20520"/>
                        </a:cubicBezTo>
                        <a:cubicBezTo>
                          <a:pt x="6480" y="20520"/>
                          <a:pt x="6480" y="20520"/>
                          <a:pt x="6480" y="20520"/>
                        </a:cubicBezTo>
                        <a:cubicBezTo>
                          <a:pt x="7560" y="20520"/>
                          <a:pt x="7560" y="19440"/>
                          <a:pt x="8640" y="19440"/>
                        </a:cubicBezTo>
                        <a:cubicBezTo>
                          <a:pt x="8640" y="19440"/>
                          <a:pt x="8640" y="19440"/>
                          <a:pt x="8640" y="19440"/>
                        </a:cubicBezTo>
                        <a:cubicBezTo>
                          <a:pt x="8640" y="19440"/>
                          <a:pt x="9720" y="19440"/>
                          <a:pt x="9720" y="18360"/>
                        </a:cubicBezTo>
                        <a:cubicBezTo>
                          <a:pt x="10800" y="18360"/>
                          <a:pt x="10800" y="18360"/>
                          <a:pt x="10800" y="18360"/>
                        </a:cubicBezTo>
                        <a:cubicBezTo>
                          <a:pt x="10800" y="18360"/>
                          <a:pt x="11880" y="17280"/>
                          <a:pt x="11880" y="17280"/>
                        </a:cubicBezTo>
                        <a:cubicBezTo>
                          <a:pt x="11880" y="17280"/>
                          <a:pt x="11880" y="17280"/>
                          <a:pt x="12960" y="17280"/>
                        </a:cubicBezTo>
                        <a:cubicBezTo>
                          <a:pt x="12960" y="16199"/>
                          <a:pt x="12960" y="16199"/>
                          <a:pt x="14040" y="16199"/>
                        </a:cubicBezTo>
                        <a:cubicBezTo>
                          <a:pt x="14040" y="16199"/>
                          <a:pt x="14040" y="16199"/>
                          <a:pt x="15120" y="15120"/>
                        </a:cubicBezTo>
                        <a:cubicBezTo>
                          <a:pt x="15120" y="15120"/>
                          <a:pt x="15120" y="15120"/>
                          <a:pt x="15120" y="15120"/>
                        </a:cubicBezTo>
                        <a:cubicBezTo>
                          <a:pt x="16199" y="14040"/>
                          <a:pt x="16199" y="14040"/>
                          <a:pt x="16199" y="14040"/>
                        </a:cubicBezTo>
                        <a:cubicBezTo>
                          <a:pt x="17280" y="12960"/>
                          <a:pt x="17280" y="12960"/>
                          <a:pt x="17280" y="12960"/>
                        </a:cubicBezTo>
                        <a:cubicBezTo>
                          <a:pt x="18360" y="11880"/>
                          <a:pt x="18360" y="11880"/>
                          <a:pt x="19440" y="10800"/>
                        </a:cubicBezTo>
                        <a:cubicBezTo>
                          <a:pt x="19440" y="10800"/>
                          <a:pt x="19440" y="10800"/>
                          <a:pt x="19440" y="10800"/>
                        </a:cubicBezTo>
                        <a:cubicBezTo>
                          <a:pt x="19440" y="9720"/>
                          <a:pt x="20520" y="9720"/>
                          <a:pt x="20520" y="8640"/>
                        </a:cubicBezTo>
                        <a:cubicBezTo>
                          <a:pt x="20520" y="8640"/>
                          <a:pt x="20520" y="8640"/>
                          <a:pt x="20520" y="8640"/>
                        </a:cubicBezTo>
                        <a:cubicBezTo>
                          <a:pt x="21599" y="7560"/>
                          <a:pt x="21599" y="6480"/>
                          <a:pt x="21599" y="4320"/>
                        </a:cubicBezTo>
                        <a:close/>
                      </a:path>
                    </a:pathLst>
                  </a:custGeom>
                  <a:grpFill/>
                  <a:ln>
                    <a:solidFill>
                      <a:schemeClr val="accent2"/>
                    </a:solidFill>
                  </a:ln>
                  <a:effectLst/>
                </p:spPr>
                <p:txBody>
                  <a:bodyPr lIns="0" tIns="0" rIns="0" bIns="0"/>
                  <a:lstStyle/>
                  <a:p>
                    <a:pPr>
                      <a:defRPr/>
                    </a:pPr>
                    <a:endParaRPr lang="es-ES">
                      <a:cs typeface="Calibri" panose="020F0502020204030204" pitchFamily="34" charset="0"/>
                    </a:endParaRPr>
                  </a:p>
                </p:txBody>
              </p:sp>
              <p:sp>
                <p:nvSpPr>
                  <p:cNvPr id="33" name="AutoShape 33"/>
                  <p:cNvSpPr/>
                  <p:nvPr/>
                </p:nvSpPr>
                <p:spPr bwMode="auto">
                  <a:xfrm>
                    <a:off x="314357" y="60350"/>
                    <a:ext cx="77730" cy="125483"/>
                  </a:xfrm>
                  <a:custGeom>
                    <a:avLst/>
                    <a:gdLst>
                      <a:gd name="T0" fmla="+- 0 11098 597"/>
                      <a:gd name="T1" fmla="*/ T0 w 21003"/>
                      <a:gd name="T2" fmla="*/ 10800 h 21600"/>
                      <a:gd name="T3" fmla="+- 0 11098 597"/>
                      <a:gd name="T4" fmla="*/ T3 w 21003"/>
                      <a:gd name="T5" fmla="*/ 10800 h 21600"/>
                      <a:gd name="T6" fmla="+- 0 11098 597"/>
                      <a:gd name="T7" fmla="*/ T6 w 21003"/>
                      <a:gd name="T8" fmla="*/ 10800 h 21600"/>
                      <a:gd name="T9" fmla="+- 0 11098 597"/>
                      <a:gd name="T10" fmla="*/ T9 w 21003"/>
                      <a:gd name="T11" fmla="*/ 10800 h 21600"/>
                    </a:gdLst>
                    <a:ahLst/>
                    <a:cxnLst>
                      <a:cxn ang="0">
                        <a:pos x="T1" y="T2"/>
                      </a:cxn>
                      <a:cxn ang="0">
                        <a:pos x="T4" y="T5"/>
                      </a:cxn>
                      <a:cxn ang="0">
                        <a:pos x="T7" y="T8"/>
                      </a:cxn>
                      <a:cxn ang="0">
                        <a:pos x="T10" y="T11"/>
                      </a:cxn>
                    </a:cxnLst>
                    <a:rect l="0" t="0" r="r" b="b"/>
                    <a:pathLst>
                      <a:path w="21003" h="21600">
                        <a:moveTo>
                          <a:pt x="5293" y="19131"/>
                        </a:moveTo>
                        <a:cubicBezTo>
                          <a:pt x="5293" y="19131"/>
                          <a:pt x="5293" y="19131"/>
                          <a:pt x="5293" y="18514"/>
                        </a:cubicBezTo>
                        <a:cubicBezTo>
                          <a:pt x="5293" y="18514"/>
                          <a:pt x="5293" y="18514"/>
                          <a:pt x="5293" y="18514"/>
                        </a:cubicBezTo>
                        <a:cubicBezTo>
                          <a:pt x="5293" y="18514"/>
                          <a:pt x="5293" y="17897"/>
                          <a:pt x="5293" y="17897"/>
                        </a:cubicBezTo>
                        <a:cubicBezTo>
                          <a:pt x="5293" y="17280"/>
                          <a:pt x="5293" y="17280"/>
                          <a:pt x="5293" y="16662"/>
                        </a:cubicBezTo>
                        <a:cubicBezTo>
                          <a:pt x="5293" y="16662"/>
                          <a:pt x="5293" y="16045"/>
                          <a:pt x="5293" y="16045"/>
                        </a:cubicBezTo>
                        <a:cubicBezTo>
                          <a:pt x="5293" y="15428"/>
                          <a:pt x="5293" y="15428"/>
                          <a:pt x="5293" y="14811"/>
                        </a:cubicBezTo>
                        <a:cubicBezTo>
                          <a:pt x="5293" y="14811"/>
                          <a:pt x="4312" y="14194"/>
                          <a:pt x="4312" y="14194"/>
                        </a:cubicBezTo>
                        <a:cubicBezTo>
                          <a:pt x="4312" y="13577"/>
                          <a:pt x="4312" y="12960"/>
                          <a:pt x="4312" y="12960"/>
                        </a:cubicBezTo>
                        <a:cubicBezTo>
                          <a:pt x="4312" y="12342"/>
                          <a:pt x="4312" y="12342"/>
                          <a:pt x="4312" y="11725"/>
                        </a:cubicBezTo>
                        <a:cubicBezTo>
                          <a:pt x="4312" y="11725"/>
                          <a:pt x="4312" y="11108"/>
                          <a:pt x="3330" y="11108"/>
                        </a:cubicBezTo>
                        <a:cubicBezTo>
                          <a:pt x="3330" y="10491"/>
                          <a:pt x="3330" y="10491"/>
                          <a:pt x="3330" y="9874"/>
                        </a:cubicBezTo>
                        <a:cubicBezTo>
                          <a:pt x="3330" y="9874"/>
                          <a:pt x="3330" y="9257"/>
                          <a:pt x="3330" y="9257"/>
                        </a:cubicBezTo>
                        <a:cubicBezTo>
                          <a:pt x="3330" y="8640"/>
                          <a:pt x="2348" y="8640"/>
                          <a:pt x="2348" y="8022"/>
                        </a:cubicBezTo>
                        <a:cubicBezTo>
                          <a:pt x="2348" y="8022"/>
                          <a:pt x="2348" y="7405"/>
                          <a:pt x="2348" y="7405"/>
                        </a:cubicBezTo>
                        <a:cubicBezTo>
                          <a:pt x="2348" y="6788"/>
                          <a:pt x="1366" y="6788"/>
                          <a:pt x="1366" y="6171"/>
                        </a:cubicBezTo>
                        <a:cubicBezTo>
                          <a:pt x="1366" y="6171"/>
                          <a:pt x="1366" y="5554"/>
                          <a:pt x="1366" y="5554"/>
                        </a:cubicBezTo>
                        <a:cubicBezTo>
                          <a:pt x="1366" y="4937"/>
                          <a:pt x="384" y="4937"/>
                          <a:pt x="384" y="4320"/>
                        </a:cubicBezTo>
                        <a:cubicBezTo>
                          <a:pt x="384" y="4320"/>
                          <a:pt x="384" y="3702"/>
                          <a:pt x="384" y="3702"/>
                        </a:cubicBezTo>
                        <a:cubicBezTo>
                          <a:pt x="-597" y="2468"/>
                          <a:pt x="384" y="1234"/>
                          <a:pt x="2348" y="617"/>
                        </a:cubicBezTo>
                        <a:cubicBezTo>
                          <a:pt x="2348" y="617"/>
                          <a:pt x="2348" y="0"/>
                          <a:pt x="3330" y="0"/>
                        </a:cubicBezTo>
                        <a:cubicBezTo>
                          <a:pt x="3330" y="0"/>
                          <a:pt x="4312" y="0"/>
                          <a:pt x="4312" y="0"/>
                        </a:cubicBezTo>
                        <a:cubicBezTo>
                          <a:pt x="6275" y="0"/>
                          <a:pt x="7257" y="0"/>
                          <a:pt x="7257" y="617"/>
                        </a:cubicBezTo>
                        <a:cubicBezTo>
                          <a:pt x="15112" y="5554"/>
                          <a:pt x="19039" y="12342"/>
                          <a:pt x="21002" y="18514"/>
                        </a:cubicBezTo>
                        <a:cubicBezTo>
                          <a:pt x="21002" y="19748"/>
                          <a:pt x="20021" y="20365"/>
                          <a:pt x="20021" y="20982"/>
                        </a:cubicBezTo>
                        <a:cubicBezTo>
                          <a:pt x="19039" y="20982"/>
                          <a:pt x="18057" y="21599"/>
                          <a:pt x="17075" y="21599"/>
                        </a:cubicBezTo>
                        <a:cubicBezTo>
                          <a:pt x="9221" y="21599"/>
                          <a:pt x="9221" y="21599"/>
                          <a:pt x="9221" y="21599"/>
                        </a:cubicBezTo>
                        <a:cubicBezTo>
                          <a:pt x="7257" y="21599"/>
                          <a:pt x="6275" y="20365"/>
                          <a:pt x="5293" y="19131"/>
                        </a:cubicBezTo>
                        <a:close/>
                      </a:path>
                    </a:pathLst>
                  </a:custGeom>
                  <a:grpFill/>
                  <a:ln>
                    <a:solidFill>
                      <a:schemeClr val="accent2"/>
                    </a:solidFill>
                  </a:ln>
                  <a:effectLst/>
                </p:spPr>
                <p:txBody>
                  <a:bodyPr lIns="0" tIns="0" rIns="0" bIns="0"/>
                  <a:lstStyle/>
                  <a:p>
                    <a:pPr>
                      <a:defRPr/>
                    </a:pPr>
                    <a:endParaRPr lang="es-ES">
                      <a:cs typeface="Calibri" panose="020F0502020204030204" pitchFamily="34" charset="0"/>
                    </a:endParaRPr>
                  </a:p>
                </p:txBody>
              </p:sp>
              <p:sp>
                <p:nvSpPr>
                  <p:cNvPr id="34" name="AutoShape 34"/>
                  <p:cNvSpPr/>
                  <p:nvPr/>
                </p:nvSpPr>
                <p:spPr bwMode="auto">
                  <a:xfrm>
                    <a:off x="261" y="57173"/>
                    <a:ext cx="77730" cy="128659"/>
                  </a:xfrm>
                  <a:custGeom>
                    <a:avLst/>
                    <a:gdLst>
                      <a:gd name="T0" fmla="+- 0 11087 575"/>
                      <a:gd name="T1" fmla="*/ T0 w 21025"/>
                      <a:gd name="T2" fmla="+- 0 10975 351"/>
                      <a:gd name="T3" fmla="*/ 10975 h 21249"/>
                      <a:gd name="T4" fmla="+- 0 11087 575"/>
                      <a:gd name="T5" fmla="*/ T4 w 21025"/>
                      <a:gd name="T6" fmla="+- 0 10975 351"/>
                      <a:gd name="T7" fmla="*/ 10975 h 21249"/>
                      <a:gd name="T8" fmla="+- 0 11087 575"/>
                      <a:gd name="T9" fmla="*/ T8 w 21025"/>
                      <a:gd name="T10" fmla="+- 0 10975 351"/>
                      <a:gd name="T11" fmla="*/ 10975 h 21249"/>
                      <a:gd name="T12" fmla="+- 0 11087 575"/>
                      <a:gd name="T13" fmla="*/ T12 w 21025"/>
                      <a:gd name="T14" fmla="+- 0 10975 351"/>
                      <a:gd name="T15" fmla="*/ 10975 h 21249"/>
                    </a:gdLst>
                    <a:ahLst/>
                    <a:cxnLst>
                      <a:cxn ang="0">
                        <a:pos x="T1" y="T3"/>
                      </a:cxn>
                      <a:cxn ang="0">
                        <a:pos x="T5" y="T7"/>
                      </a:cxn>
                      <a:cxn ang="0">
                        <a:pos x="T9" y="T11"/>
                      </a:cxn>
                      <a:cxn ang="0">
                        <a:pos x="T13" y="T15"/>
                      </a:cxn>
                    </a:cxnLst>
                    <a:rect l="0" t="0" r="r" b="b"/>
                    <a:pathLst>
                      <a:path w="21025" h="21249">
                        <a:moveTo>
                          <a:pt x="19061" y="6248"/>
                        </a:moveTo>
                        <a:cubicBezTo>
                          <a:pt x="19061" y="6248"/>
                          <a:pt x="19061" y="6848"/>
                          <a:pt x="18079" y="7448"/>
                        </a:cubicBezTo>
                        <a:cubicBezTo>
                          <a:pt x="18079" y="7448"/>
                          <a:pt x="18079" y="7448"/>
                          <a:pt x="18079" y="8048"/>
                        </a:cubicBezTo>
                        <a:cubicBezTo>
                          <a:pt x="18079" y="8048"/>
                          <a:pt x="18079" y="8648"/>
                          <a:pt x="18079" y="9248"/>
                        </a:cubicBezTo>
                        <a:cubicBezTo>
                          <a:pt x="17097" y="9248"/>
                          <a:pt x="17097" y="9848"/>
                          <a:pt x="17097" y="9848"/>
                        </a:cubicBezTo>
                        <a:cubicBezTo>
                          <a:pt x="17097" y="10449"/>
                          <a:pt x="17097" y="10449"/>
                          <a:pt x="17097" y="11048"/>
                        </a:cubicBezTo>
                        <a:cubicBezTo>
                          <a:pt x="17097" y="11048"/>
                          <a:pt x="17097" y="11648"/>
                          <a:pt x="16115" y="11648"/>
                        </a:cubicBezTo>
                        <a:cubicBezTo>
                          <a:pt x="16115" y="12248"/>
                          <a:pt x="16115" y="12248"/>
                          <a:pt x="16115" y="12849"/>
                        </a:cubicBezTo>
                        <a:cubicBezTo>
                          <a:pt x="16115" y="12849"/>
                          <a:pt x="16115" y="13448"/>
                          <a:pt x="16115" y="14048"/>
                        </a:cubicBezTo>
                        <a:cubicBezTo>
                          <a:pt x="16115" y="14048"/>
                          <a:pt x="16115" y="14648"/>
                          <a:pt x="16115" y="14648"/>
                        </a:cubicBezTo>
                        <a:cubicBezTo>
                          <a:pt x="16115" y="15249"/>
                          <a:pt x="15134" y="15249"/>
                          <a:pt x="15134" y="15849"/>
                        </a:cubicBezTo>
                        <a:cubicBezTo>
                          <a:pt x="15134" y="15849"/>
                          <a:pt x="15134" y="16448"/>
                          <a:pt x="15134" y="16448"/>
                        </a:cubicBezTo>
                        <a:cubicBezTo>
                          <a:pt x="15134" y="17049"/>
                          <a:pt x="15134" y="17049"/>
                          <a:pt x="15134" y="17648"/>
                        </a:cubicBezTo>
                        <a:cubicBezTo>
                          <a:pt x="15134" y="17648"/>
                          <a:pt x="15134" y="18248"/>
                          <a:pt x="15134" y="18248"/>
                        </a:cubicBezTo>
                        <a:cubicBezTo>
                          <a:pt x="15134" y="18248"/>
                          <a:pt x="15134" y="18248"/>
                          <a:pt x="15134" y="18248"/>
                        </a:cubicBezTo>
                        <a:cubicBezTo>
                          <a:pt x="15134" y="18848"/>
                          <a:pt x="15134" y="18848"/>
                          <a:pt x="15134" y="18848"/>
                        </a:cubicBezTo>
                        <a:cubicBezTo>
                          <a:pt x="15134" y="20049"/>
                          <a:pt x="13170" y="21249"/>
                          <a:pt x="11206" y="21249"/>
                        </a:cubicBezTo>
                        <a:cubicBezTo>
                          <a:pt x="4334" y="21249"/>
                          <a:pt x="4334" y="21249"/>
                          <a:pt x="4334" y="21249"/>
                        </a:cubicBezTo>
                        <a:cubicBezTo>
                          <a:pt x="2370" y="21249"/>
                          <a:pt x="1388" y="20649"/>
                          <a:pt x="1388" y="20649"/>
                        </a:cubicBezTo>
                        <a:cubicBezTo>
                          <a:pt x="406" y="20049"/>
                          <a:pt x="-575" y="19448"/>
                          <a:pt x="406" y="18248"/>
                        </a:cubicBezTo>
                        <a:cubicBezTo>
                          <a:pt x="1388" y="12248"/>
                          <a:pt x="6297" y="5648"/>
                          <a:pt x="13170" y="848"/>
                        </a:cubicBezTo>
                        <a:cubicBezTo>
                          <a:pt x="14152" y="248"/>
                          <a:pt x="16115" y="-351"/>
                          <a:pt x="18079" y="248"/>
                        </a:cubicBezTo>
                        <a:cubicBezTo>
                          <a:pt x="18079" y="248"/>
                          <a:pt x="18079" y="848"/>
                          <a:pt x="19061" y="848"/>
                        </a:cubicBezTo>
                        <a:cubicBezTo>
                          <a:pt x="20043" y="1448"/>
                          <a:pt x="21024" y="2648"/>
                          <a:pt x="21024" y="3848"/>
                        </a:cubicBezTo>
                        <a:cubicBezTo>
                          <a:pt x="20043" y="3848"/>
                          <a:pt x="20043" y="3848"/>
                          <a:pt x="20043" y="4448"/>
                        </a:cubicBezTo>
                        <a:cubicBezTo>
                          <a:pt x="20043" y="4448"/>
                          <a:pt x="20043" y="5048"/>
                          <a:pt x="19061" y="5648"/>
                        </a:cubicBezTo>
                        <a:cubicBezTo>
                          <a:pt x="19061" y="5648"/>
                          <a:pt x="19061" y="5648"/>
                          <a:pt x="19061" y="6248"/>
                        </a:cubicBezTo>
                        <a:close/>
                      </a:path>
                    </a:pathLst>
                  </a:custGeom>
                  <a:grpFill/>
                  <a:ln>
                    <a:solidFill>
                      <a:schemeClr val="accent2"/>
                    </a:solidFill>
                  </a:ln>
                  <a:effectLst/>
                </p:spPr>
                <p:txBody>
                  <a:bodyPr lIns="0" tIns="0" rIns="0" bIns="0"/>
                  <a:lstStyle/>
                  <a:p>
                    <a:pPr>
                      <a:defRPr/>
                    </a:pPr>
                    <a:endParaRPr lang="es-ES">
                      <a:cs typeface="Calibri" panose="020F0502020204030204" pitchFamily="34" charset="0"/>
                    </a:endParaRPr>
                  </a:p>
                </p:txBody>
              </p:sp>
              <p:sp>
                <p:nvSpPr>
                  <p:cNvPr id="35" name="AutoShape 35"/>
                  <p:cNvSpPr/>
                  <p:nvPr/>
                </p:nvSpPr>
                <p:spPr bwMode="auto">
                  <a:xfrm>
                    <a:off x="206486" y="77822"/>
                    <a:ext cx="114217" cy="1080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900" y="21600"/>
                        </a:moveTo>
                        <a:cubicBezTo>
                          <a:pt x="2025" y="21600"/>
                          <a:pt x="2025" y="21600"/>
                          <a:pt x="2025" y="21600"/>
                        </a:cubicBezTo>
                        <a:cubicBezTo>
                          <a:pt x="675" y="21600"/>
                          <a:pt x="0" y="20160"/>
                          <a:pt x="0" y="18720"/>
                        </a:cubicBezTo>
                        <a:cubicBezTo>
                          <a:pt x="0" y="5039"/>
                          <a:pt x="0" y="5039"/>
                          <a:pt x="0" y="5039"/>
                        </a:cubicBezTo>
                        <a:cubicBezTo>
                          <a:pt x="0" y="3599"/>
                          <a:pt x="675" y="2879"/>
                          <a:pt x="2025" y="2159"/>
                        </a:cubicBezTo>
                        <a:cubicBezTo>
                          <a:pt x="2025" y="2159"/>
                          <a:pt x="2700" y="2159"/>
                          <a:pt x="2700" y="2159"/>
                        </a:cubicBezTo>
                        <a:cubicBezTo>
                          <a:pt x="2700" y="2159"/>
                          <a:pt x="2700" y="2159"/>
                          <a:pt x="2700" y="2159"/>
                        </a:cubicBezTo>
                        <a:cubicBezTo>
                          <a:pt x="3375" y="2159"/>
                          <a:pt x="4725" y="2159"/>
                          <a:pt x="5400" y="2159"/>
                        </a:cubicBezTo>
                        <a:cubicBezTo>
                          <a:pt x="5400" y="2159"/>
                          <a:pt x="5400" y="2159"/>
                          <a:pt x="5400" y="2159"/>
                        </a:cubicBezTo>
                        <a:cubicBezTo>
                          <a:pt x="6075" y="2159"/>
                          <a:pt x="7425" y="2159"/>
                          <a:pt x="8100" y="1439"/>
                        </a:cubicBezTo>
                        <a:cubicBezTo>
                          <a:pt x="8100" y="1439"/>
                          <a:pt x="8775" y="1439"/>
                          <a:pt x="8775" y="1439"/>
                        </a:cubicBezTo>
                        <a:cubicBezTo>
                          <a:pt x="9450" y="1439"/>
                          <a:pt x="10125" y="1439"/>
                          <a:pt x="10800" y="1439"/>
                        </a:cubicBezTo>
                        <a:cubicBezTo>
                          <a:pt x="11475" y="719"/>
                          <a:pt x="11475" y="719"/>
                          <a:pt x="11475" y="719"/>
                        </a:cubicBezTo>
                        <a:cubicBezTo>
                          <a:pt x="12150" y="719"/>
                          <a:pt x="12150" y="719"/>
                          <a:pt x="12150" y="719"/>
                        </a:cubicBezTo>
                        <a:cubicBezTo>
                          <a:pt x="12150" y="719"/>
                          <a:pt x="12825" y="719"/>
                          <a:pt x="12825" y="719"/>
                        </a:cubicBezTo>
                        <a:cubicBezTo>
                          <a:pt x="13500" y="719"/>
                          <a:pt x="14175" y="0"/>
                          <a:pt x="14175" y="0"/>
                        </a:cubicBezTo>
                        <a:cubicBezTo>
                          <a:pt x="14850" y="0"/>
                          <a:pt x="14850" y="0"/>
                          <a:pt x="15525" y="0"/>
                        </a:cubicBezTo>
                        <a:cubicBezTo>
                          <a:pt x="16200" y="0"/>
                          <a:pt x="17550" y="719"/>
                          <a:pt x="17550" y="1439"/>
                        </a:cubicBezTo>
                        <a:cubicBezTo>
                          <a:pt x="17550" y="2159"/>
                          <a:pt x="17550" y="2159"/>
                          <a:pt x="17550" y="2159"/>
                        </a:cubicBezTo>
                        <a:cubicBezTo>
                          <a:pt x="18225" y="2879"/>
                          <a:pt x="18225" y="3599"/>
                          <a:pt x="18225" y="3599"/>
                        </a:cubicBezTo>
                        <a:cubicBezTo>
                          <a:pt x="18225" y="3599"/>
                          <a:pt x="18225" y="3599"/>
                          <a:pt x="18225" y="4319"/>
                        </a:cubicBezTo>
                        <a:cubicBezTo>
                          <a:pt x="19575" y="7199"/>
                          <a:pt x="20250" y="10800"/>
                          <a:pt x="20925" y="14399"/>
                        </a:cubicBezTo>
                        <a:cubicBezTo>
                          <a:pt x="20925" y="14399"/>
                          <a:pt x="20925" y="14399"/>
                          <a:pt x="20925" y="15119"/>
                        </a:cubicBezTo>
                        <a:cubicBezTo>
                          <a:pt x="20925" y="15119"/>
                          <a:pt x="20925" y="15839"/>
                          <a:pt x="20925" y="16559"/>
                        </a:cubicBezTo>
                        <a:cubicBezTo>
                          <a:pt x="20925" y="16559"/>
                          <a:pt x="20925" y="17279"/>
                          <a:pt x="20925" y="17279"/>
                        </a:cubicBezTo>
                        <a:cubicBezTo>
                          <a:pt x="20925" y="18000"/>
                          <a:pt x="20925" y="18000"/>
                          <a:pt x="21600" y="18720"/>
                        </a:cubicBezTo>
                        <a:cubicBezTo>
                          <a:pt x="21600" y="19440"/>
                          <a:pt x="20925" y="20160"/>
                          <a:pt x="20250" y="20879"/>
                        </a:cubicBezTo>
                        <a:cubicBezTo>
                          <a:pt x="20250" y="20879"/>
                          <a:pt x="19575" y="21600"/>
                          <a:pt x="18900" y="21600"/>
                        </a:cubicBezTo>
                        <a:close/>
                      </a:path>
                    </a:pathLst>
                  </a:custGeom>
                  <a:grpFill/>
                  <a:ln>
                    <a:solidFill>
                      <a:schemeClr val="accent2"/>
                    </a:solidFill>
                  </a:ln>
                  <a:effectLst/>
                </p:spPr>
                <p:txBody>
                  <a:bodyPr lIns="0" tIns="0" rIns="0" bIns="0"/>
                  <a:lstStyle/>
                  <a:p>
                    <a:pPr>
                      <a:defRPr/>
                    </a:pPr>
                    <a:endParaRPr lang="es-ES">
                      <a:cs typeface="Calibri" panose="020F0502020204030204" pitchFamily="34" charset="0"/>
                    </a:endParaRPr>
                  </a:p>
                </p:txBody>
              </p:sp>
              <p:sp>
                <p:nvSpPr>
                  <p:cNvPr id="36" name="AutoShape 36"/>
                  <p:cNvSpPr/>
                  <p:nvPr/>
                </p:nvSpPr>
                <p:spPr bwMode="auto">
                  <a:xfrm>
                    <a:off x="74819" y="77822"/>
                    <a:ext cx="114217" cy="1080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5039"/>
                        </a:moveTo>
                        <a:cubicBezTo>
                          <a:pt x="21600" y="18720"/>
                          <a:pt x="21600" y="18720"/>
                          <a:pt x="21600" y="18720"/>
                        </a:cubicBezTo>
                        <a:cubicBezTo>
                          <a:pt x="21600" y="20160"/>
                          <a:pt x="20250" y="21600"/>
                          <a:pt x="18900" y="21600"/>
                        </a:cubicBezTo>
                        <a:cubicBezTo>
                          <a:pt x="2700" y="21600"/>
                          <a:pt x="2700" y="21600"/>
                          <a:pt x="2700" y="21600"/>
                        </a:cubicBezTo>
                        <a:cubicBezTo>
                          <a:pt x="2025" y="21600"/>
                          <a:pt x="675" y="20879"/>
                          <a:pt x="675" y="20879"/>
                        </a:cubicBezTo>
                        <a:cubicBezTo>
                          <a:pt x="0" y="20160"/>
                          <a:pt x="0" y="19440"/>
                          <a:pt x="0" y="18720"/>
                        </a:cubicBezTo>
                        <a:cubicBezTo>
                          <a:pt x="0" y="18000"/>
                          <a:pt x="0" y="18000"/>
                          <a:pt x="0" y="17279"/>
                        </a:cubicBezTo>
                        <a:cubicBezTo>
                          <a:pt x="0" y="17279"/>
                          <a:pt x="0" y="16559"/>
                          <a:pt x="0" y="16559"/>
                        </a:cubicBezTo>
                        <a:cubicBezTo>
                          <a:pt x="0" y="15839"/>
                          <a:pt x="0" y="15119"/>
                          <a:pt x="0" y="15119"/>
                        </a:cubicBezTo>
                        <a:cubicBezTo>
                          <a:pt x="0" y="14399"/>
                          <a:pt x="0" y="14399"/>
                          <a:pt x="0" y="14399"/>
                        </a:cubicBezTo>
                        <a:cubicBezTo>
                          <a:pt x="675" y="10800"/>
                          <a:pt x="1350" y="7199"/>
                          <a:pt x="2700" y="3599"/>
                        </a:cubicBezTo>
                        <a:cubicBezTo>
                          <a:pt x="2700" y="3599"/>
                          <a:pt x="2700" y="3599"/>
                          <a:pt x="2700" y="3599"/>
                        </a:cubicBezTo>
                        <a:cubicBezTo>
                          <a:pt x="2700" y="3599"/>
                          <a:pt x="3375" y="2879"/>
                          <a:pt x="3375" y="2159"/>
                        </a:cubicBezTo>
                        <a:cubicBezTo>
                          <a:pt x="3375" y="2159"/>
                          <a:pt x="3375" y="2159"/>
                          <a:pt x="3375" y="1439"/>
                        </a:cubicBezTo>
                        <a:cubicBezTo>
                          <a:pt x="4050" y="719"/>
                          <a:pt x="4725" y="0"/>
                          <a:pt x="6075" y="0"/>
                        </a:cubicBezTo>
                        <a:cubicBezTo>
                          <a:pt x="6075" y="0"/>
                          <a:pt x="6075" y="0"/>
                          <a:pt x="6075" y="0"/>
                        </a:cubicBezTo>
                        <a:cubicBezTo>
                          <a:pt x="6075" y="0"/>
                          <a:pt x="6075" y="0"/>
                          <a:pt x="6750" y="0"/>
                        </a:cubicBezTo>
                        <a:cubicBezTo>
                          <a:pt x="7425" y="0"/>
                          <a:pt x="8100" y="719"/>
                          <a:pt x="8100" y="719"/>
                        </a:cubicBezTo>
                        <a:cubicBezTo>
                          <a:pt x="8775" y="719"/>
                          <a:pt x="8775" y="719"/>
                          <a:pt x="8775" y="719"/>
                        </a:cubicBezTo>
                        <a:cubicBezTo>
                          <a:pt x="8775" y="719"/>
                          <a:pt x="8775" y="719"/>
                          <a:pt x="9450" y="719"/>
                        </a:cubicBezTo>
                        <a:cubicBezTo>
                          <a:pt x="9450" y="719"/>
                          <a:pt x="10125" y="719"/>
                          <a:pt x="10125" y="1439"/>
                        </a:cubicBezTo>
                        <a:cubicBezTo>
                          <a:pt x="10800" y="1439"/>
                          <a:pt x="11475" y="1439"/>
                          <a:pt x="12150" y="1439"/>
                        </a:cubicBezTo>
                        <a:cubicBezTo>
                          <a:pt x="12150" y="1439"/>
                          <a:pt x="12825" y="1439"/>
                          <a:pt x="12825" y="1439"/>
                        </a:cubicBezTo>
                        <a:cubicBezTo>
                          <a:pt x="14175" y="2159"/>
                          <a:pt x="14850" y="2159"/>
                          <a:pt x="15525" y="2159"/>
                        </a:cubicBezTo>
                        <a:cubicBezTo>
                          <a:pt x="15525" y="2159"/>
                          <a:pt x="15525" y="2159"/>
                          <a:pt x="15525" y="2159"/>
                        </a:cubicBezTo>
                        <a:cubicBezTo>
                          <a:pt x="16875" y="2159"/>
                          <a:pt x="17550" y="2159"/>
                          <a:pt x="18225" y="2159"/>
                        </a:cubicBezTo>
                        <a:cubicBezTo>
                          <a:pt x="18225" y="2159"/>
                          <a:pt x="18225" y="2159"/>
                          <a:pt x="18225" y="2159"/>
                        </a:cubicBezTo>
                        <a:cubicBezTo>
                          <a:pt x="18900" y="2159"/>
                          <a:pt x="18900" y="2159"/>
                          <a:pt x="18900" y="2159"/>
                        </a:cubicBezTo>
                        <a:cubicBezTo>
                          <a:pt x="20250" y="2879"/>
                          <a:pt x="21600" y="3599"/>
                          <a:pt x="21600" y="5039"/>
                        </a:cubicBezTo>
                        <a:close/>
                      </a:path>
                    </a:pathLst>
                  </a:custGeom>
                  <a:grpFill/>
                  <a:ln>
                    <a:solidFill>
                      <a:schemeClr val="accent2"/>
                    </a:solidFill>
                  </a:ln>
                  <a:effectLst/>
                </p:spPr>
                <p:txBody>
                  <a:bodyPr lIns="0" tIns="0" rIns="0" bIns="0"/>
                  <a:lstStyle/>
                  <a:p>
                    <a:pPr>
                      <a:defRPr/>
                    </a:pPr>
                    <a:endParaRPr lang="es-ES">
                      <a:cs typeface="Calibri" panose="020F0502020204030204" pitchFamily="34" charset="0"/>
                    </a:endParaRPr>
                  </a:p>
                </p:txBody>
              </p:sp>
              <p:sp>
                <p:nvSpPr>
                  <p:cNvPr id="37" name="AutoShape 37"/>
                  <p:cNvSpPr/>
                  <p:nvPr/>
                </p:nvSpPr>
                <p:spPr bwMode="auto">
                  <a:xfrm>
                    <a:off x="112891" y="-9"/>
                    <a:ext cx="76145" cy="74654"/>
                  </a:xfrm>
                  <a:custGeom>
                    <a:avLst/>
                    <a:gdLst>
                      <a:gd name="T0" fmla="*/ 10800 w 21600"/>
                      <a:gd name="T1" fmla="+- 0 11085 571"/>
                      <a:gd name="T2" fmla="*/ 11085 h 21029"/>
                      <a:gd name="T3" fmla="*/ 10800 w 21600"/>
                      <a:gd name="T4" fmla="+- 0 11085 571"/>
                      <a:gd name="T5" fmla="*/ 11085 h 21029"/>
                      <a:gd name="T6" fmla="*/ 10800 w 21600"/>
                      <a:gd name="T7" fmla="+- 0 11085 571"/>
                      <a:gd name="T8" fmla="*/ 11085 h 21029"/>
                      <a:gd name="T9" fmla="*/ 10800 w 21600"/>
                      <a:gd name="T10" fmla="+- 0 11085 571"/>
                      <a:gd name="T11" fmla="*/ 11085 h 21029"/>
                    </a:gdLst>
                    <a:ahLst/>
                    <a:cxnLst>
                      <a:cxn ang="0">
                        <a:pos x="T0" y="T2"/>
                      </a:cxn>
                      <a:cxn ang="0">
                        <a:pos x="T3" y="T5"/>
                      </a:cxn>
                      <a:cxn ang="0">
                        <a:pos x="T6" y="T8"/>
                      </a:cxn>
                      <a:cxn ang="0">
                        <a:pos x="T9" y="T11"/>
                      </a:cxn>
                    </a:cxnLst>
                    <a:rect l="0" t="0" r="r" b="b"/>
                    <a:pathLst>
                      <a:path w="21600" h="21029">
                        <a:moveTo>
                          <a:pt x="19542" y="457"/>
                        </a:moveTo>
                        <a:cubicBezTo>
                          <a:pt x="20571" y="1486"/>
                          <a:pt x="21600" y="2514"/>
                          <a:pt x="21600" y="3543"/>
                        </a:cubicBezTo>
                        <a:cubicBezTo>
                          <a:pt x="21600" y="16914"/>
                          <a:pt x="21600" y="16914"/>
                          <a:pt x="21600" y="16914"/>
                        </a:cubicBezTo>
                        <a:cubicBezTo>
                          <a:pt x="21600" y="17943"/>
                          <a:pt x="20571" y="18971"/>
                          <a:pt x="19542" y="20000"/>
                        </a:cubicBezTo>
                        <a:cubicBezTo>
                          <a:pt x="19542" y="20000"/>
                          <a:pt x="18514" y="21029"/>
                          <a:pt x="17485" y="21029"/>
                        </a:cubicBezTo>
                        <a:cubicBezTo>
                          <a:pt x="15428" y="21029"/>
                          <a:pt x="14399" y="20000"/>
                          <a:pt x="13371" y="20000"/>
                        </a:cubicBezTo>
                        <a:cubicBezTo>
                          <a:pt x="13371" y="20000"/>
                          <a:pt x="13371" y="20000"/>
                          <a:pt x="13371" y="20000"/>
                        </a:cubicBezTo>
                        <a:cubicBezTo>
                          <a:pt x="12342" y="20000"/>
                          <a:pt x="10285" y="20000"/>
                          <a:pt x="9257" y="20000"/>
                        </a:cubicBezTo>
                        <a:cubicBezTo>
                          <a:pt x="9257" y="20000"/>
                          <a:pt x="8228" y="20000"/>
                          <a:pt x="8228" y="18971"/>
                        </a:cubicBezTo>
                        <a:cubicBezTo>
                          <a:pt x="7199" y="18971"/>
                          <a:pt x="6171" y="18971"/>
                          <a:pt x="5142" y="18971"/>
                        </a:cubicBezTo>
                        <a:cubicBezTo>
                          <a:pt x="5142" y="18971"/>
                          <a:pt x="4114" y="18971"/>
                          <a:pt x="4114" y="18971"/>
                        </a:cubicBezTo>
                        <a:cubicBezTo>
                          <a:pt x="4114" y="17943"/>
                          <a:pt x="3085" y="17943"/>
                          <a:pt x="3085" y="17943"/>
                        </a:cubicBezTo>
                        <a:cubicBezTo>
                          <a:pt x="2057" y="17943"/>
                          <a:pt x="1028" y="16914"/>
                          <a:pt x="0" y="15886"/>
                        </a:cubicBezTo>
                        <a:cubicBezTo>
                          <a:pt x="0" y="14857"/>
                          <a:pt x="0" y="12800"/>
                          <a:pt x="1028" y="11771"/>
                        </a:cubicBezTo>
                        <a:cubicBezTo>
                          <a:pt x="1028" y="11771"/>
                          <a:pt x="1028" y="11771"/>
                          <a:pt x="1028" y="11771"/>
                        </a:cubicBezTo>
                        <a:cubicBezTo>
                          <a:pt x="1028" y="10743"/>
                          <a:pt x="2057" y="10743"/>
                          <a:pt x="2057" y="10743"/>
                        </a:cubicBezTo>
                        <a:cubicBezTo>
                          <a:pt x="2057" y="9714"/>
                          <a:pt x="2057" y="9714"/>
                          <a:pt x="3085" y="9714"/>
                        </a:cubicBezTo>
                        <a:cubicBezTo>
                          <a:pt x="3085" y="8686"/>
                          <a:pt x="4114" y="8686"/>
                          <a:pt x="4114" y="7657"/>
                        </a:cubicBezTo>
                        <a:cubicBezTo>
                          <a:pt x="4114" y="7657"/>
                          <a:pt x="5142" y="7657"/>
                          <a:pt x="5142" y="7657"/>
                        </a:cubicBezTo>
                        <a:cubicBezTo>
                          <a:pt x="5142" y="6629"/>
                          <a:pt x="5142" y="6629"/>
                          <a:pt x="6171" y="6629"/>
                        </a:cubicBezTo>
                        <a:cubicBezTo>
                          <a:pt x="6171" y="5600"/>
                          <a:pt x="6171" y="5600"/>
                          <a:pt x="7199" y="5600"/>
                        </a:cubicBezTo>
                        <a:cubicBezTo>
                          <a:pt x="7199" y="5600"/>
                          <a:pt x="7199" y="5600"/>
                          <a:pt x="7199" y="4571"/>
                        </a:cubicBezTo>
                        <a:cubicBezTo>
                          <a:pt x="8228" y="4571"/>
                          <a:pt x="8228" y="4571"/>
                          <a:pt x="9257" y="4571"/>
                        </a:cubicBezTo>
                        <a:cubicBezTo>
                          <a:pt x="9257" y="3543"/>
                          <a:pt x="9257" y="3543"/>
                          <a:pt x="9257" y="3543"/>
                        </a:cubicBezTo>
                        <a:cubicBezTo>
                          <a:pt x="10285" y="3543"/>
                          <a:pt x="10285" y="3543"/>
                          <a:pt x="10285" y="2514"/>
                        </a:cubicBezTo>
                        <a:cubicBezTo>
                          <a:pt x="11314" y="2514"/>
                          <a:pt x="11314" y="2514"/>
                          <a:pt x="11314" y="2514"/>
                        </a:cubicBezTo>
                        <a:cubicBezTo>
                          <a:pt x="11314" y="2514"/>
                          <a:pt x="12342" y="1486"/>
                          <a:pt x="12342" y="1486"/>
                        </a:cubicBezTo>
                        <a:cubicBezTo>
                          <a:pt x="12342" y="1486"/>
                          <a:pt x="12342" y="1486"/>
                          <a:pt x="13371" y="1486"/>
                        </a:cubicBezTo>
                        <a:cubicBezTo>
                          <a:pt x="13371" y="1486"/>
                          <a:pt x="14399" y="1486"/>
                          <a:pt x="14399" y="457"/>
                        </a:cubicBezTo>
                        <a:cubicBezTo>
                          <a:pt x="14399" y="457"/>
                          <a:pt x="14399" y="457"/>
                          <a:pt x="14399" y="457"/>
                        </a:cubicBezTo>
                        <a:cubicBezTo>
                          <a:pt x="15428" y="457"/>
                          <a:pt x="15428" y="457"/>
                          <a:pt x="16457" y="457"/>
                        </a:cubicBezTo>
                        <a:cubicBezTo>
                          <a:pt x="17485" y="-571"/>
                          <a:pt x="18514" y="457"/>
                          <a:pt x="19542" y="457"/>
                        </a:cubicBezTo>
                        <a:close/>
                      </a:path>
                    </a:pathLst>
                  </a:custGeom>
                  <a:grpFill/>
                  <a:ln>
                    <a:solidFill>
                      <a:schemeClr val="accent2"/>
                    </a:solidFill>
                  </a:ln>
                  <a:effectLst/>
                </p:spPr>
                <p:txBody>
                  <a:bodyPr lIns="0" tIns="0" rIns="0" bIns="0"/>
                  <a:lstStyle/>
                  <a:p>
                    <a:pPr>
                      <a:defRPr/>
                    </a:pPr>
                    <a:endParaRPr lang="es-ES">
                      <a:cs typeface="Calibri" panose="020F0502020204030204" pitchFamily="34" charset="0"/>
                    </a:endParaRPr>
                  </a:p>
                </p:txBody>
              </p:sp>
              <p:sp>
                <p:nvSpPr>
                  <p:cNvPr id="38" name="AutoShape 38"/>
                  <p:cNvSpPr/>
                  <p:nvPr/>
                </p:nvSpPr>
                <p:spPr bwMode="auto">
                  <a:xfrm>
                    <a:off x="206486" y="-9"/>
                    <a:ext cx="71385" cy="74654"/>
                  </a:xfrm>
                  <a:custGeom>
                    <a:avLst/>
                    <a:gdLst>
                      <a:gd name="T0" fmla="*/ 10800 w 21600"/>
                      <a:gd name="T1" fmla="+- 0 11085 571"/>
                      <a:gd name="T2" fmla="*/ 11085 h 21029"/>
                      <a:gd name="T3" fmla="*/ 10800 w 21600"/>
                      <a:gd name="T4" fmla="+- 0 11085 571"/>
                      <a:gd name="T5" fmla="*/ 11085 h 21029"/>
                      <a:gd name="T6" fmla="*/ 10800 w 21600"/>
                      <a:gd name="T7" fmla="+- 0 11085 571"/>
                      <a:gd name="T8" fmla="*/ 11085 h 21029"/>
                      <a:gd name="T9" fmla="*/ 10800 w 21600"/>
                      <a:gd name="T10" fmla="+- 0 11085 571"/>
                      <a:gd name="T11" fmla="*/ 11085 h 21029"/>
                    </a:gdLst>
                    <a:ahLst/>
                    <a:cxnLst>
                      <a:cxn ang="0">
                        <a:pos x="T0" y="T2"/>
                      </a:cxn>
                      <a:cxn ang="0">
                        <a:pos x="T3" y="T5"/>
                      </a:cxn>
                      <a:cxn ang="0">
                        <a:pos x="T6" y="T8"/>
                      </a:cxn>
                      <a:cxn ang="0">
                        <a:pos x="T9" y="T11"/>
                      </a:cxn>
                    </a:cxnLst>
                    <a:rect l="0" t="0" r="r" b="b"/>
                    <a:pathLst>
                      <a:path w="21600" h="21029">
                        <a:moveTo>
                          <a:pt x="21599" y="15886"/>
                        </a:moveTo>
                        <a:cubicBezTo>
                          <a:pt x="20520" y="16914"/>
                          <a:pt x="19440" y="17943"/>
                          <a:pt x="18360" y="17943"/>
                        </a:cubicBezTo>
                        <a:cubicBezTo>
                          <a:pt x="18360" y="17943"/>
                          <a:pt x="18360" y="17943"/>
                          <a:pt x="17280" y="18971"/>
                        </a:cubicBezTo>
                        <a:cubicBezTo>
                          <a:pt x="17280" y="18971"/>
                          <a:pt x="17280" y="18971"/>
                          <a:pt x="16199" y="18971"/>
                        </a:cubicBezTo>
                        <a:cubicBezTo>
                          <a:pt x="15120" y="18971"/>
                          <a:pt x="14040" y="18971"/>
                          <a:pt x="12960" y="18971"/>
                        </a:cubicBezTo>
                        <a:cubicBezTo>
                          <a:pt x="12960" y="20000"/>
                          <a:pt x="12960" y="20000"/>
                          <a:pt x="11880" y="20000"/>
                        </a:cubicBezTo>
                        <a:cubicBezTo>
                          <a:pt x="10800" y="20000"/>
                          <a:pt x="9720" y="20000"/>
                          <a:pt x="8640" y="20000"/>
                        </a:cubicBezTo>
                        <a:cubicBezTo>
                          <a:pt x="7560" y="20000"/>
                          <a:pt x="7560" y="20000"/>
                          <a:pt x="7560" y="20000"/>
                        </a:cubicBezTo>
                        <a:cubicBezTo>
                          <a:pt x="6480" y="20000"/>
                          <a:pt x="5400" y="21029"/>
                          <a:pt x="3240" y="21029"/>
                        </a:cubicBezTo>
                        <a:cubicBezTo>
                          <a:pt x="2160" y="21029"/>
                          <a:pt x="2160" y="20000"/>
                          <a:pt x="1080" y="20000"/>
                        </a:cubicBezTo>
                        <a:cubicBezTo>
                          <a:pt x="0" y="18971"/>
                          <a:pt x="0" y="17943"/>
                          <a:pt x="0" y="16914"/>
                        </a:cubicBezTo>
                        <a:cubicBezTo>
                          <a:pt x="0" y="3543"/>
                          <a:pt x="0" y="3543"/>
                          <a:pt x="0" y="3543"/>
                        </a:cubicBezTo>
                        <a:cubicBezTo>
                          <a:pt x="0" y="2514"/>
                          <a:pt x="0" y="1486"/>
                          <a:pt x="1080" y="457"/>
                        </a:cubicBezTo>
                        <a:cubicBezTo>
                          <a:pt x="2160" y="457"/>
                          <a:pt x="3240" y="-571"/>
                          <a:pt x="5400" y="457"/>
                        </a:cubicBezTo>
                        <a:cubicBezTo>
                          <a:pt x="5400" y="457"/>
                          <a:pt x="6480" y="457"/>
                          <a:pt x="6480" y="457"/>
                        </a:cubicBezTo>
                        <a:cubicBezTo>
                          <a:pt x="6480" y="457"/>
                          <a:pt x="6480" y="457"/>
                          <a:pt x="6480" y="457"/>
                        </a:cubicBezTo>
                        <a:cubicBezTo>
                          <a:pt x="7560" y="1486"/>
                          <a:pt x="7560" y="1486"/>
                          <a:pt x="8640" y="1486"/>
                        </a:cubicBezTo>
                        <a:cubicBezTo>
                          <a:pt x="8640" y="1486"/>
                          <a:pt x="8640" y="1486"/>
                          <a:pt x="8640" y="1486"/>
                        </a:cubicBezTo>
                        <a:cubicBezTo>
                          <a:pt x="8640" y="1486"/>
                          <a:pt x="9720" y="2514"/>
                          <a:pt x="9720" y="2514"/>
                        </a:cubicBezTo>
                        <a:cubicBezTo>
                          <a:pt x="10800" y="2514"/>
                          <a:pt x="10800" y="2514"/>
                          <a:pt x="10800" y="2514"/>
                        </a:cubicBezTo>
                        <a:cubicBezTo>
                          <a:pt x="10800" y="3543"/>
                          <a:pt x="11880" y="3543"/>
                          <a:pt x="11880" y="3543"/>
                        </a:cubicBezTo>
                        <a:cubicBezTo>
                          <a:pt x="11880" y="3543"/>
                          <a:pt x="11880" y="3543"/>
                          <a:pt x="12960" y="4571"/>
                        </a:cubicBezTo>
                        <a:cubicBezTo>
                          <a:pt x="12960" y="4571"/>
                          <a:pt x="12960" y="4571"/>
                          <a:pt x="14040" y="4571"/>
                        </a:cubicBezTo>
                        <a:cubicBezTo>
                          <a:pt x="14040" y="5600"/>
                          <a:pt x="14040" y="5600"/>
                          <a:pt x="15120" y="5600"/>
                        </a:cubicBezTo>
                        <a:cubicBezTo>
                          <a:pt x="15120" y="5600"/>
                          <a:pt x="15120" y="5600"/>
                          <a:pt x="15120" y="6629"/>
                        </a:cubicBezTo>
                        <a:cubicBezTo>
                          <a:pt x="16199" y="6629"/>
                          <a:pt x="16199" y="6629"/>
                          <a:pt x="16199" y="7657"/>
                        </a:cubicBezTo>
                        <a:cubicBezTo>
                          <a:pt x="17280" y="7657"/>
                          <a:pt x="17280" y="7657"/>
                          <a:pt x="17280" y="7657"/>
                        </a:cubicBezTo>
                        <a:cubicBezTo>
                          <a:pt x="18360" y="8686"/>
                          <a:pt x="18360" y="8686"/>
                          <a:pt x="19440" y="9714"/>
                        </a:cubicBezTo>
                        <a:cubicBezTo>
                          <a:pt x="19440" y="9714"/>
                          <a:pt x="19440" y="10743"/>
                          <a:pt x="19440" y="10743"/>
                        </a:cubicBezTo>
                        <a:cubicBezTo>
                          <a:pt x="19440" y="10743"/>
                          <a:pt x="20520" y="11771"/>
                          <a:pt x="20520" y="11771"/>
                        </a:cubicBezTo>
                        <a:cubicBezTo>
                          <a:pt x="20520" y="11771"/>
                          <a:pt x="20520" y="11771"/>
                          <a:pt x="20520" y="11771"/>
                        </a:cubicBezTo>
                        <a:cubicBezTo>
                          <a:pt x="21599" y="12800"/>
                          <a:pt x="21599" y="14857"/>
                          <a:pt x="21599" y="15886"/>
                        </a:cubicBezTo>
                        <a:close/>
                      </a:path>
                    </a:pathLst>
                  </a:custGeom>
                  <a:grpFill/>
                  <a:ln>
                    <a:solidFill>
                      <a:schemeClr val="accent2"/>
                    </a:solidFill>
                  </a:ln>
                  <a:effectLst/>
                </p:spPr>
                <p:txBody>
                  <a:bodyPr lIns="0" tIns="0" rIns="0" bIns="0"/>
                  <a:lstStyle/>
                  <a:p>
                    <a:pPr>
                      <a:defRPr/>
                    </a:pPr>
                    <a:endParaRPr lang="es-ES">
                      <a:cs typeface="Calibri" panose="020F0502020204030204" pitchFamily="34" charset="0"/>
                    </a:endParaRPr>
                  </a:p>
                </p:txBody>
              </p:sp>
              <p:sp>
                <p:nvSpPr>
                  <p:cNvPr id="39" name="AutoShape 39"/>
                  <p:cNvSpPr/>
                  <p:nvPr/>
                </p:nvSpPr>
                <p:spPr bwMode="auto">
                  <a:xfrm>
                    <a:off x="70060" y="12698"/>
                    <a:ext cx="47590" cy="39710"/>
                  </a:xfrm>
                  <a:custGeom>
                    <a:avLst/>
                    <a:gdLst>
                      <a:gd name="T0" fmla="*/ 10800 w 21600"/>
                      <a:gd name="T1" fmla="*/ 10253 h 20506"/>
                      <a:gd name="T2" fmla="*/ 10800 w 21600"/>
                      <a:gd name="T3" fmla="*/ 10253 h 20506"/>
                      <a:gd name="T4" fmla="*/ 10800 w 21600"/>
                      <a:gd name="T5" fmla="*/ 10253 h 20506"/>
                      <a:gd name="T6" fmla="*/ 10800 w 21600"/>
                      <a:gd name="T7" fmla="*/ 10253 h 20506"/>
                    </a:gdLst>
                    <a:ahLst/>
                    <a:cxnLst>
                      <a:cxn ang="0">
                        <a:pos x="T0" y="T1"/>
                      </a:cxn>
                      <a:cxn ang="0">
                        <a:pos x="T2" y="T3"/>
                      </a:cxn>
                      <a:cxn ang="0">
                        <a:pos x="T4" y="T5"/>
                      </a:cxn>
                      <a:cxn ang="0">
                        <a:pos x="T6" y="T7"/>
                      </a:cxn>
                    </a:cxnLst>
                    <a:rect l="0" t="0" r="r" b="b"/>
                    <a:pathLst>
                      <a:path w="21600" h="20506">
                        <a:moveTo>
                          <a:pt x="13292" y="10800"/>
                        </a:moveTo>
                        <a:cubicBezTo>
                          <a:pt x="13292" y="10800"/>
                          <a:pt x="13292" y="10800"/>
                          <a:pt x="13292" y="10800"/>
                        </a:cubicBezTo>
                        <a:cubicBezTo>
                          <a:pt x="14953" y="8999"/>
                          <a:pt x="14953" y="8999"/>
                          <a:pt x="16615" y="7199"/>
                        </a:cubicBezTo>
                        <a:cubicBezTo>
                          <a:pt x="16615" y="7199"/>
                          <a:pt x="18276" y="5400"/>
                          <a:pt x="21600" y="1800"/>
                        </a:cubicBezTo>
                        <a:cubicBezTo>
                          <a:pt x="21600" y="1800"/>
                          <a:pt x="21600" y="0"/>
                          <a:pt x="21600" y="0"/>
                        </a:cubicBezTo>
                        <a:cubicBezTo>
                          <a:pt x="21600" y="0"/>
                          <a:pt x="19938" y="0"/>
                          <a:pt x="19938" y="0"/>
                        </a:cubicBezTo>
                        <a:cubicBezTo>
                          <a:pt x="13292" y="3599"/>
                          <a:pt x="6646" y="7199"/>
                          <a:pt x="1661" y="12599"/>
                        </a:cubicBezTo>
                        <a:cubicBezTo>
                          <a:pt x="0" y="14399"/>
                          <a:pt x="0" y="14399"/>
                          <a:pt x="0" y="16199"/>
                        </a:cubicBezTo>
                        <a:cubicBezTo>
                          <a:pt x="0" y="17999"/>
                          <a:pt x="0" y="17999"/>
                          <a:pt x="1661" y="19799"/>
                        </a:cubicBezTo>
                        <a:cubicBezTo>
                          <a:pt x="4984" y="21599"/>
                          <a:pt x="8307" y="19799"/>
                          <a:pt x="9969" y="16199"/>
                        </a:cubicBezTo>
                        <a:cubicBezTo>
                          <a:pt x="11630" y="14399"/>
                          <a:pt x="11630" y="14399"/>
                          <a:pt x="13292" y="12599"/>
                        </a:cubicBezTo>
                        <a:cubicBezTo>
                          <a:pt x="13292" y="12599"/>
                          <a:pt x="13292" y="12599"/>
                          <a:pt x="13292" y="12599"/>
                        </a:cubicBezTo>
                        <a:cubicBezTo>
                          <a:pt x="13292" y="12599"/>
                          <a:pt x="13292" y="12599"/>
                          <a:pt x="13292" y="10800"/>
                        </a:cubicBezTo>
                        <a:close/>
                      </a:path>
                    </a:pathLst>
                  </a:custGeom>
                  <a:grpFill/>
                  <a:ln>
                    <a:solidFill>
                      <a:schemeClr val="accent2"/>
                    </a:solidFill>
                  </a:ln>
                  <a:effectLst/>
                </p:spPr>
                <p:txBody>
                  <a:bodyPr lIns="0" tIns="0" rIns="0" bIns="0"/>
                  <a:lstStyle/>
                  <a:p>
                    <a:pPr>
                      <a:defRPr/>
                    </a:pPr>
                    <a:endParaRPr lang="es-ES">
                      <a:cs typeface="Calibri" panose="020F0502020204030204" pitchFamily="34" charset="0"/>
                    </a:endParaRPr>
                  </a:p>
                </p:txBody>
              </p:sp>
              <p:sp>
                <p:nvSpPr>
                  <p:cNvPr id="40" name="AutoShape 40"/>
                  <p:cNvSpPr/>
                  <p:nvPr/>
                </p:nvSpPr>
                <p:spPr bwMode="auto">
                  <a:xfrm>
                    <a:off x="273112" y="12698"/>
                    <a:ext cx="47590" cy="39710"/>
                  </a:xfrm>
                  <a:custGeom>
                    <a:avLst/>
                    <a:gdLst>
                      <a:gd name="T0" fmla="*/ 10800 w 21600"/>
                      <a:gd name="T1" fmla="*/ 10253 h 20506"/>
                      <a:gd name="T2" fmla="*/ 10800 w 21600"/>
                      <a:gd name="T3" fmla="*/ 10253 h 20506"/>
                      <a:gd name="T4" fmla="*/ 10800 w 21600"/>
                      <a:gd name="T5" fmla="*/ 10253 h 20506"/>
                      <a:gd name="T6" fmla="*/ 10800 w 21600"/>
                      <a:gd name="T7" fmla="*/ 10253 h 20506"/>
                    </a:gdLst>
                    <a:ahLst/>
                    <a:cxnLst>
                      <a:cxn ang="0">
                        <a:pos x="T0" y="T1"/>
                      </a:cxn>
                      <a:cxn ang="0">
                        <a:pos x="T2" y="T3"/>
                      </a:cxn>
                      <a:cxn ang="0">
                        <a:pos x="T4" y="T5"/>
                      </a:cxn>
                      <a:cxn ang="0">
                        <a:pos x="T6" y="T7"/>
                      </a:cxn>
                    </a:cxnLst>
                    <a:rect l="0" t="0" r="r" b="b"/>
                    <a:pathLst>
                      <a:path w="21600" h="20506">
                        <a:moveTo>
                          <a:pt x="8307" y="10800"/>
                        </a:moveTo>
                        <a:cubicBezTo>
                          <a:pt x="8307" y="10800"/>
                          <a:pt x="8307" y="10800"/>
                          <a:pt x="8307" y="10800"/>
                        </a:cubicBezTo>
                        <a:cubicBezTo>
                          <a:pt x="6646" y="8999"/>
                          <a:pt x="6646" y="8999"/>
                          <a:pt x="4984" y="7199"/>
                        </a:cubicBezTo>
                        <a:cubicBezTo>
                          <a:pt x="4984" y="7199"/>
                          <a:pt x="3323" y="5400"/>
                          <a:pt x="0" y="1800"/>
                        </a:cubicBezTo>
                        <a:cubicBezTo>
                          <a:pt x="0" y="1800"/>
                          <a:pt x="0" y="0"/>
                          <a:pt x="0" y="0"/>
                        </a:cubicBezTo>
                        <a:cubicBezTo>
                          <a:pt x="1661" y="0"/>
                          <a:pt x="1661" y="0"/>
                          <a:pt x="1661" y="0"/>
                        </a:cubicBezTo>
                        <a:cubicBezTo>
                          <a:pt x="8307" y="3599"/>
                          <a:pt x="14953" y="7199"/>
                          <a:pt x="19938" y="12599"/>
                        </a:cubicBezTo>
                        <a:cubicBezTo>
                          <a:pt x="21600" y="14399"/>
                          <a:pt x="21600" y="14399"/>
                          <a:pt x="21600" y="16199"/>
                        </a:cubicBezTo>
                        <a:cubicBezTo>
                          <a:pt x="21600" y="17999"/>
                          <a:pt x="21600" y="17999"/>
                          <a:pt x="19938" y="19799"/>
                        </a:cubicBezTo>
                        <a:cubicBezTo>
                          <a:pt x="16615" y="21599"/>
                          <a:pt x="13292" y="19799"/>
                          <a:pt x="11630" y="16199"/>
                        </a:cubicBezTo>
                        <a:cubicBezTo>
                          <a:pt x="9969" y="14399"/>
                          <a:pt x="9969" y="14399"/>
                          <a:pt x="8307" y="12599"/>
                        </a:cubicBezTo>
                        <a:cubicBezTo>
                          <a:pt x="8307" y="12599"/>
                          <a:pt x="8307" y="12599"/>
                          <a:pt x="8307" y="12599"/>
                        </a:cubicBezTo>
                        <a:cubicBezTo>
                          <a:pt x="8307" y="12599"/>
                          <a:pt x="8307" y="12599"/>
                          <a:pt x="8307" y="10800"/>
                        </a:cubicBezTo>
                        <a:close/>
                      </a:path>
                    </a:pathLst>
                  </a:custGeom>
                  <a:grpFill/>
                  <a:ln>
                    <a:solidFill>
                      <a:schemeClr val="accent2"/>
                    </a:solidFill>
                  </a:ln>
                  <a:effectLst/>
                </p:spPr>
                <p:txBody>
                  <a:bodyPr lIns="0" tIns="0" rIns="0" bIns="0"/>
                  <a:lstStyle/>
                  <a:p>
                    <a:pPr>
                      <a:defRPr/>
                    </a:pPr>
                    <a:endParaRPr lang="es-ES">
                      <a:cs typeface="Calibri" panose="020F0502020204030204" pitchFamily="34" charset="0"/>
                    </a:endParaRPr>
                  </a:p>
                </p:txBody>
              </p:sp>
              <p:sp>
                <p:nvSpPr>
                  <p:cNvPr id="41" name="AutoShape 41"/>
                  <p:cNvSpPr/>
                  <p:nvPr/>
                </p:nvSpPr>
                <p:spPr bwMode="auto">
                  <a:xfrm>
                    <a:off x="70060" y="335140"/>
                    <a:ext cx="47590" cy="36532"/>
                  </a:xfrm>
                  <a:custGeom>
                    <a:avLst/>
                    <a:gdLst>
                      <a:gd name="T0" fmla="*/ 10800 w 21600"/>
                      <a:gd name="T1" fmla="+- 0 11375 1150"/>
                      <a:gd name="T2" fmla="*/ 11375 h 20450"/>
                      <a:gd name="T3" fmla="*/ 10800 w 21600"/>
                      <a:gd name="T4" fmla="+- 0 11375 1150"/>
                      <a:gd name="T5" fmla="*/ 11375 h 20450"/>
                      <a:gd name="T6" fmla="*/ 10800 w 21600"/>
                      <a:gd name="T7" fmla="+- 0 11375 1150"/>
                      <a:gd name="T8" fmla="*/ 11375 h 20450"/>
                      <a:gd name="T9" fmla="*/ 10800 w 21600"/>
                      <a:gd name="T10" fmla="+- 0 11375 1150"/>
                      <a:gd name="T11" fmla="*/ 11375 h 20450"/>
                    </a:gdLst>
                    <a:ahLst/>
                    <a:cxnLst>
                      <a:cxn ang="0">
                        <a:pos x="T0" y="T2"/>
                      </a:cxn>
                      <a:cxn ang="0">
                        <a:pos x="T3" y="T5"/>
                      </a:cxn>
                      <a:cxn ang="0">
                        <a:pos x="T6" y="T8"/>
                      </a:cxn>
                      <a:cxn ang="0">
                        <a:pos x="T9" y="T11"/>
                      </a:cxn>
                    </a:cxnLst>
                    <a:rect l="0" t="0" r="r" b="b"/>
                    <a:pathLst>
                      <a:path w="21600" h="20450">
                        <a:moveTo>
                          <a:pt x="13292" y="8668"/>
                        </a:moveTo>
                        <a:cubicBezTo>
                          <a:pt x="13292" y="8668"/>
                          <a:pt x="13292" y="8668"/>
                          <a:pt x="13292" y="10631"/>
                        </a:cubicBezTo>
                        <a:cubicBezTo>
                          <a:pt x="14953" y="10631"/>
                          <a:pt x="14953" y="12595"/>
                          <a:pt x="16615" y="12595"/>
                        </a:cubicBezTo>
                        <a:cubicBezTo>
                          <a:pt x="16615" y="12595"/>
                          <a:pt x="18276" y="16522"/>
                          <a:pt x="21600" y="18486"/>
                        </a:cubicBezTo>
                        <a:cubicBezTo>
                          <a:pt x="21600" y="20449"/>
                          <a:pt x="21600" y="20449"/>
                          <a:pt x="21600" y="20449"/>
                        </a:cubicBezTo>
                        <a:cubicBezTo>
                          <a:pt x="21600" y="20449"/>
                          <a:pt x="19938" y="20449"/>
                          <a:pt x="19938" y="20449"/>
                        </a:cubicBezTo>
                        <a:cubicBezTo>
                          <a:pt x="13292" y="16522"/>
                          <a:pt x="6646" y="12595"/>
                          <a:pt x="1661" y="6704"/>
                        </a:cubicBezTo>
                        <a:cubicBezTo>
                          <a:pt x="0" y="6704"/>
                          <a:pt x="0" y="4740"/>
                          <a:pt x="0" y="2777"/>
                        </a:cubicBezTo>
                        <a:cubicBezTo>
                          <a:pt x="0" y="2777"/>
                          <a:pt x="0" y="813"/>
                          <a:pt x="1661" y="813"/>
                        </a:cubicBezTo>
                        <a:cubicBezTo>
                          <a:pt x="4984" y="-1150"/>
                          <a:pt x="8307" y="813"/>
                          <a:pt x="9969" y="2777"/>
                        </a:cubicBezTo>
                        <a:cubicBezTo>
                          <a:pt x="11630" y="4740"/>
                          <a:pt x="11630" y="6704"/>
                          <a:pt x="13292" y="6704"/>
                        </a:cubicBezTo>
                        <a:cubicBezTo>
                          <a:pt x="13292" y="6704"/>
                          <a:pt x="13292" y="8668"/>
                          <a:pt x="13292" y="8668"/>
                        </a:cubicBezTo>
                        <a:cubicBezTo>
                          <a:pt x="13292" y="8668"/>
                          <a:pt x="13292" y="8668"/>
                          <a:pt x="13292" y="8668"/>
                        </a:cubicBezTo>
                        <a:close/>
                      </a:path>
                    </a:pathLst>
                  </a:custGeom>
                  <a:grpFill/>
                  <a:ln>
                    <a:solidFill>
                      <a:schemeClr val="accent2"/>
                    </a:solidFill>
                  </a:ln>
                  <a:effectLst/>
                </p:spPr>
                <p:txBody>
                  <a:bodyPr lIns="0" tIns="0" rIns="0" bIns="0"/>
                  <a:lstStyle/>
                  <a:p>
                    <a:pPr>
                      <a:defRPr/>
                    </a:pPr>
                    <a:endParaRPr lang="es-ES">
                      <a:cs typeface="Calibri" panose="020F0502020204030204" pitchFamily="34" charset="0"/>
                    </a:endParaRPr>
                  </a:p>
                </p:txBody>
              </p:sp>
              <p:sp>
                <p:nvSpPr>
                  <p:cNvPr id="42" name="AutoShape 42"/>
                  <p:cNvSpPr/>
                  <p:nvPr/>
                </p:nvSpPr>
                <p:spPr bwMode="auto">
                  <a:xfrm>
                    <a:off x="273112" y="335140"/>
                    <a:ext cx="47590" cy="36532"/>
                  </a:xfrm>
                  <a:custGeom>
                    <a:avLst/>
                    <a:gdLst>
                      <a:gd name="T0" fmla="*/ 10800 w 21600"/>
                      <a:gd name="T1" fmla="+- 0 11375 1150"/>
                      <a:gd name="T2" fmla="*/ 11375 h 20450"/>
                      <a:gd name="T3" fmla="*/ 10800 w 21600"/>
                      <a:gd name="T4" fmla="+- 0 11375 1150"/>
                      <a:gd name="T5" fmla="*/ 11375 h 20450"/>
                      <a:gd name="T6" fmla="*/ 10800 w 21600"/>
                      <a:gd name="T7" fmla="+- 0 11375 1150"/>
                      <a:gd name="T8" fmla="*/ 11375 h 20450"/>
                      <a:gd name="T9" fmla="*/ 10800 w 21600"/>
                      <a:gd name="T10" fmla="+- 0 11375 1150"/>
                      <a:gd name="T11" fmla="*/ 11375 h 20450"/>
                    </a:gdLst>
                    <a:ahLst/>
                    <a:cxnLst>
                      <a:cxn ang="0">
                        <a:pos x="T0" y="T2"/>
                      </a:cxn>
                      <a:cxn ang="0">
                        <a:pos x="T3" y="T5"/>
                      </a:cxn>
                      <a:cxn ang="0">
                        <a:pos x="T6" y="T8"/>
                      </a:cxn>
                      <a:cxn ang="0">
                        <a:pos x="T9" y="T11"/>
                      </a:cxn>
                    </a:cxnLst>
                    <a:rect l="0" t="0" r="r" b="b"/>
                    <a:pathLst>
                      <a:path w="21600" h="20450">
                        <a:moveTo>
                          <a:pt x="8307" y="8668"/>
                        </a:moveTo>
                        <a:cubicBezTo>
                          <a:pt x="8307" y="8668"/>
                          <a:pt x="8307" y="8668"/>
                          <a:pt x="8307" y="10631"/>
                        </a:cubicBezTo>
                        <a:cubicBezTo>
                          <a:pt x="6646" y="10631"/>
                          <a:pt x="6646" y="12595"/>
                          <a:pt x="4984" y="12595"/>
                        </a:cubicBezTo>
                        <a:cubicBezTo>
                          <a:pt x="4984" y="12595"/>
                          <a:pt x="3323" y="16522"/>
                          <a:pt x="0" y="18486"/>
                        </a:cubicBezTo>
                        <a:cubicBezTo>
                          <a:pt x="0" y="20449"/>
                          <a:pt x="0" y="20449"/>
                          <a:pt x="0" y="20449"/>
                        </a:cubicBezTo>
                        <a:cubicBezTo>
                          <a:pt x="1661" y="20449"/>
                          <a:pt x="1661" y="20449"/>
                          <a:pt x="1661" y="20449"/>
                        </a:cubicBezTo>
                        <a:cubicBezTo>
                          <a:pt x="8307" y="16522"/>
                          <a:pt x="14953" y="12595"/>
                          <a:pt x="19938" y="6704"/>
                        </a:cubicBezTo>
                        <a:cubicBezTo>
                          <a:pt x="21600" y="6704"/>
                          <a:pt x="21600" y="4740"/>
                          <a:pt x="21600" y="2777"/>
                        </a:cubicBezTo>
                        <a:cubicBezTo>
                          <a:pt x="21600" y="2777"/>
                          <a:pt x="21600" y="813"/>
                          <a:pt x="19938" y="813"/>
                        </a:cubicBezTo>
                        <a:cubicBezTo>
                          <a:pt x="16615" y="-1150"/>
                          <a:pt x="13292" y="813"/>
                          <a:pt x="11630" y="2777"/>
                        </a:cubicBezTo>
                        <a:cubicBezTo>
                          <a:pt x="9969" y="4740"/>
                          <a:pt x="9969" y="6704"/>
                          <a:pt x="8307" y="6704"/>
                        </a:cubicBezTo>
                        <a:cubicBezTo>
                          <a:pt x="8307" y="6704"/>
                          <a:pt x="8307" y="8668"/>
                          <a:pt x="8307" y="8668"/>
                        </a:cubicBezTo>
                        <a:cubicBezTo>
                          <a:pt x="8307" y="8668"/>
                          <a:pt x="8307" y="8668"/>
                          <a:pt x="8307" y="8668"/>
                        </a:cubicBezTo>
                        <a:close/>
                      </a:path>
                    </a:pathLst>
                  </a:custGeom>
                  <a:grpFill/>
                  <a:ln>
                    <a:solidFill>
                      <a:schemeClr val="accent2"/>
                    </a:solidFill>
                  </a:ln>
                  <a:effectLst/>
                </p:spPr>
                <p:txBody>
                  <a:bodyPr lIns="0" tIns="0" rIns="0" bIns="0"/>
                  <a:lstStyle/>
                  <a:p>
                    <a:pPr>
                      <a:defRPr/>
                    </a:pPr>
                    <a:endParaRPr lang="es-ES">
                      <a:cs typeface="Calibri" panose="020F0502020204030204" pitchFamily="34" charset="0"/>
                    </a:endParaRPr>
                  </a:p>
                </p:txBody>
              </p:sp>
            </p:grpSp>
          </p:grpSp>
        </p:grpSp>
        <p:grpSp>
          <p:nvGrpSpPr>
            <p:cNvPr id="19" name="组合 18"/>
            <p:cNvGrpSpPr/>
            <p:nvPr/>
          </p:nvGrpSpPr>
          <p:grpSpPr>
            <a:xfrm>
              <a:off x="2888528" y="4370157"/>
              <a:ext cx="1883162" cy="1393607"/>
              <a:chOff x="660735" y="4370157"/>
              <a:chExt cx="1883162" cy="1393607"/>
            </a:xfrm>
            <a:grpFill/>
          </p:grpSpPr>
          <p:sp>
            <p:nvSpPr>
              <p:cNvPr id="20" name="TextBox 23"/>
              <p:cNvSpPr txBox="1"/>
              <p:nvPr/>
            </p:nvSpPr>
            <p:spPr>
              <a:xfrm>
                <a:off x="660735" y="4723479"/>
                <a:ext cx="1883162" cy="1040285"/>
              </a:xfrm>
              <a:prstGeom prst="rect">
                <a:avLst/>
              </a:prstGeom>
              <a:noFill/>
              <a:ln>
                <a:noFill/>
              </a:ln>
            </p:spPr>
            <p:txBody>
              <a:bodyPr wrap="square" rtlCol="0">
                <a:spAutoFit/>
              </a:bodyPr>
              <a:lstStyle/>
              <a:p>
                <a:pPr algn="ct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charset="-122"/>
                  <a:cs typeface="+mn-ea"/>
                  <a:sym typeface="+mn-lt"/>
                </a:endParaRPr>
              </a:p>
            </p:txBody>
          </p:sp>
          <p:sp>
            <p:nvSpPr>
              <p:cNvPr id="21" name="TextBox 24"/>
              <p:cNvSpPr txBox="1"/>
              <p:nvPr/>
            </p:nvSpPr>
            <p:spPr>
              <a:xfrm>
                <a:off x="702070" y="4370157"/>
                <a:ext cx="1800493" cy="397032"/>
              </a:xfrm>
              <a:prstGeom prst="rect">
                <a:avLst/>
              </a:prstGeom>
              <a:noFill/>
              <a:ln>
                <a:noFill/>
              </a:ln>
            </p:spPr>
            <p:txBody>
              <a:bodyPr wrap="none" rtlCol="0">
                <a:spAutoFit/>
              </a:bodyPr>
              <a:lstStyle/>
              <a:p>
                <a:pPr>
                  <a:lnSpc>
                    <a:spcPct val="110000"/>
                  </a:lnSpc>
                </a:pPr>
                <a:r>
                  <a:rPr lang="zh-CN" altLang="en-US" b="1" dirty="0">
                    <a:solidFill>
                      <a:schemeClr val="accent2"/>
                    </a:solidFill>
                    <a:ea typeface="微软雅黑" panose="020B0503020204020204" charset="-122"/>
                  </a:rPr>
                  <a:t>请替换文字内容</a:t>
                </a:r>
                <a:endParaRPr lang="zh-CN" altLang="en-US" b="1" dirty="0">
                  <a:solidFill>
                    <a:schemeClr val="accent2"/>
                  </a:solidFill>
                  <a:ea typeface="微软雅黑" panose="020B0503020204020204" charset="-122"/>
                </a:endParaRPr>
              </a:p>
            </p:txBody>
          </p:sp>
        </p:grpSp>
      </p:grpSp>
      <p:grpSp>
        <p:nvGrpSpPr>
          <p:cNvPr id="43" name="组合 42"/>
          <p:cNvGrpSpPr/>
          <p:nvPr/>
        </p:nvGrpSpPr>
        <p:grpSpPr>
          <a:xfrm>
            <a:off x="5116321" y="2430841"/>
            <a:ext cx="1883162" cy="3332923"/>
            <a:chOff x="5116321" y="2430841"/>
            <a:chExt cx="1883162" cy="3332923"/>
          </a:xfrm>
          <a:solidFill>
            <a:schemeClr val="accent3"/>
          </a:solidFill>
        </p:grpSpPr>
        <p:sp>
          <p:nvSpPr>
            <p:cNvPr id="44" name="AutoShape 14"/>
            <p:cNvSpPr/>
            <p:nvPr/>
          </p:nvSpPr>
          <p:spPr bwMode="auto">
            <a:xfrm>
              <a:off x="6026151" y="2430841"/>
              <a:ext cx="116416" cy="116416"/>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grpFill/>
            <a:ln w="25400" algn="ctr">
              <a:solidFill>
                <a:schemeClr val="accent3"/>
              </a:solidFill>
              <a:miter lim="800000"/>
            </a:ln>
            <a:effectLst>
              <a:outerShdw blurRad="63500" algn="ctr" rotWithShape="0">
                <a:prstClr val="black">
                  <a:alpha val="40000"/>
                </a:prstClr>
              </a:outerShdw>
            </a:effectLst>
          </p:spPr>
          <p:txBody>
            <a:bodyPr anchor="ctr"/>
            <a:lstStyle/>
            <a:p>
              <a:pPr algn="ctr" defTabSz="1146175"/>
              <a:endParaRPr lang="es-ES" sz="2255"/>
            </a:p>
          </p:txBody>
        </p:sp>
        <p:grpSp>
          <p:nvGrpSpPr>
            <p:cNvPr id="45" name="组合 44"/>
            <p:cNvGrpSpPr/>
            <p:nvPr/>
          </p:nvGrpSpPr>
          <p:grpSpPr>
            <a:xfrm>
              <a:off x="5609166" y="2485874"/>
              <a:ext cx="954617" cy="1744133"/>
              <a:chOff x="5609166" y="2834217"/>
              <a:chExt cx="954617" cy="1744133"/>
            </a:xfrm>
            <a:grpFill/>
          </p:grpSpPr>
          <p:sp>
            <p:nvSpPr>
              <p:cNvPr id="49" name="AutoShape 45"/>
              <p:cNvSpPr/>
              <p:nvPr/>
            </p:nvSpPr>
            <p:spPr bwMode="auto">
              <a:xfrm>
                <a:off x="5609166" y="3611033"/>
                <a:ext cx="954617" cy="9673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46" y="21600"/>
                    </a:moveTo>
                    <a:cubicBezTo>
                      <a:pt x="4835" y="21600"/>
                      <a:pt x="0" y="16681"/>
                      <a:pt x="0" y="10800"/>
                    </a:cubicBezTo>
                    <a:cubicBezTo>
                      <a:pt x="0" y="4918"/>
                      <a:pt x="4835" y="0"/>
                      <a:pt x="10746" y="0"/>
                    </a:cubicBezTo>
                    <a:cubicBezTo>
                      <a:pt x="16764" y="0"/>
                      <a:pt x="21599" y="4918"/>
                      <a:pt x="21599" y="10800"/>
                    </a:cubicBezTo>
                    <a:cubicBezTo>
                      <a:pt x="21599" y="16681"/>
                      <a:pt x="16764" y="21600"/>
                      <a:pt x="10746" y="21600"/>
                    </a:cubicBezTo>
                    <a:close/>
                    <a:moveTo>
                      <a:pt x="10746" y="534"/>
                    </a:moveTo>
                    <a:cubicBezTo>
                      <a:pt x="5158" y="534"/>
                      <a:pt x="537" y="5132"/>
                      <a:pt x="537" y="10800"/>
                    </a:cubicBezTo>
                    <a:cubicBezTo>
                      <a:pt x="537" y="16467"/>
                      <a:pt x="5158" y="21065"/>
                      <a:pt x="10746" y="21065"/>
                    </a:cubicBezTo>
                    <a:cubicBezTo>
                      <a:pt x="16441" y="21065"/>
                      <a:pt x="21062" y="16467"/>
                      <a:pt x="21062" y="10800"/>
                    </a:cubicBezTo>
                    <a:cubicBezTo>
                      <a:pt x="21062" y="5132"/>
                      <a:pt x="16441" y="534"/>
                      <a:pt x="10746" y="534"/>
                    </a:cubicBezTo>
                    <a:close/>
                  </a:path>
                </a:pathLst>
              </a:custGeom>
              <a:grpFill/>
              <a:ln>
                <a:solidFill>
                  <a:schemeClr val="accent3"/>
                </a:solidFill>
              </a:ln>
              <a:effectLst/>
            </p:spPr>
            <p:txBody>
              <a:bodyPr lIns="0" tIns="0" rIns="0" bIns="0"/>
              <a:lstStyle/>
              <a:p>
                <a:pPr>
                  <a:defRPr/>
                </a:pPr>
                <a:endParaRPr lang="es-ES">
                  <a:cs typeface="Calibri" panose="020F0502020204030204" pitchFamily="34" charset="0"/>
                </a:endParaRPr>
              </a:p>
            </p:txBody>
          </p:sp>
          <p:sp>
            <p:nvSpPr>
              <p:cNvPr id="50" name="AutoShape 47"/>
              <p:cNvSpPr/>
              <p:nvPr/>
            </p:nvSpPr>
            <p:spPr bwMode="auto">
              <a:xfrm>
                <a:off x="6072717" y="2834217"/>
                <a:ext cx="23283" cy="7916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grpFill/>
              <a:ln>
                <a:solidFill>
                  <a:schemeClr val="accent3"/>
                </a:solidFill>
              </a:ln>
              <a:effectLst/>
            </p:spPr>
            <p:txBody>
              <a:bodyPr lIns="0" tIns="0" rIns="0" bIns="0"/>
              <a:lstStyle/>
              <a:p>
                <a:pPr>
                  <a:defRPr/>
                </a:pPr>
                <a:endParaRPr lang="es-ES">
                  <a:cs typeface="Calibri" panose="020F0502020204030204" pitchFamily="34" charset="0"/>
                </a:endParaRPr>
              </a:p>
            </p:txBody>
          </p:sp>
          <p:grpSp>
            <p:nvGrpSpPr>
              <p:cNvPr id="51" name="Group 48"/>
              <p:cNvGrpSpPr/>
              <p:nvPr/>
            </p:nvGrpSpPr>
            <p:grpSpPr bwMode="auto">
              <a:xfrm>
                <a:off x="5841088" y="3899298"/>
                <a:ext cx="484341" cy="391731"/>
                <a:chOff x="0" y="-1"/>
                <a:chExt cx="363539" cy="293690"/>
              </a:xfrm>
              <a:grpFill/>
            </p:grpSpPr>
            <p:sp>
              <p:nvSpPr>
                <p:cNvPr id="52" name="AutoShape 49"/>
                <p:cNvSpPr/>
                <p:nvPr/>
              </p:nvSpPr>
              <p:spPr bwMode="auto">
                <a:xfrm>
                  <a:off x="188155" y="150457"/>
                  <a:ext cx="82614" cy="14282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04" y="0"/>
                      </a:moveTo>
                      <a:cubicBezTo>
                        <a:pt x="4695" y="0"/>
                        <a:pt x="4695" y="0"/>
                        <a:pt x="4695" y="0"/>
                      </a:cubicBezTo>
                      <a:cubicBezTo>
                        <a:pt x="1878" y="0"/>
                        <a:pt x="0" y="1080"/>
                        <a:pt x="0" y="2160"/>
                      </a:cubicBezTo>
                      <a:cubicBezTo>
                        <a:pt x="0" y="19440"/>
                        <a:pt x="0" y="19440"/>
                        <a:pt x="0" y="19440"/>
                      </a:cubicBezTo>
                      <a:cubicBezTo>
                        <a:pt x="0" y="20520"/>
                        <a:pt x="1878" y="21600"/>
                        <a:pt x="4695" y="21600"/>
                      </a:cubicBezTo>
                      <a:cubicBezTo>
                        <a:pt x="16904" y="21600"/>
                        <a:pt x="16904" y="21600"/>
                        <a:pt x="16904" y="21600"/>
                      </a:cubicBezTo>
                      <a:cubicBezTo>
                        <a:pt x="19721" y="21600"/>
                        <a:pt x="21599" y="20520"/>
                        <a:pt x="21599" y="19440"/>
                      </a:cubicBezTo>
                      <a:cubicBezTo>
                        <a:pt x="21599" y="2160"/>
                        <a:pt x="21599" y="2160"/>
                        <a:pt x="21599" y="2160"/>
                      </a:cubicBezTo>
                      <a:cubicBezTo>
                        <a:pt x="21599" y="1080"/>
                        <a:pt x="19721" y="0"/>
                        <a:pt x="16904" y="0"/>
                      </a:cubicBezTo>
                      <a:close/>
                    </a:path>
                  </a:pathLst>
                </a:custGeom>
                <a:grpFill/>
                <a:ln>
                  <a:solidFill>
                    <a:schemeClr val="accent3"/>
                  </a:solidFill>
                </a:ln>
                <a:effectLst/>
              </p:spPr>
              <p:txBody>
                <a:bodyPr lIns="0" tIns="0" rIns="0" bIns="0"/>
                <a:lstStyle/>
                <a:p>
                  <a:pPr>
                    <a:defRPr/>
                  </a:pPr>
                  <a:endParaRPr lang="es-ES">
                    <a:cs typeface="Calibri" panose="020F0502020204030204" pitchFamily="34" charset="0"/>
                  </a:endParaRPr>
                </a:p>
              </p:txBody>
            </p:sp>
            <p:sp>
              <p:nvSpPr>
                <p:cNvPr id="53" name="AutoShape 50"/>
                <p:cNvSpPr/>
                <p:nvPr/>
              </p:nvSpPr>
              <p:spPr bwMode="auto">
                <a:xfrm>
                  <a:off x="285069" y="-300"/>
                  <a:ext cx="77848" cy="2935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909" y="21599"/>
                      </a:moveTo>
                      <a:cubicBezTo>
                        <a:pt x="17672" y="21599"/>
                        <a:pt x="17672" y="21599"/>
                        <a:pt x="17672" y="21599"/>
                      </a:cubicBezTo>
                      <a:cubicBezTo>
                        <a:pt x="19636" y="21599"/>
                        <a:pt x="21599" y="21073"/>
                        <a:pt x="21599" y="20546"/>
                      </a:cubicBezTo>
                      <a:cubicBezTo>
                        <a:pt x="21599" y="1053"/>
                        <a:pt x="21599" y="1053"/>
                        <a:pt x="21599" y="1053"/>
                      </a:cubicBezTo>
                      <a:cubicBezTo>
                        <a:pt x="21599" y="526"/>
                        <a:pt x="19636" y="0"/>
                        <a:pt x="17672" y="0"/>
                      </a:cubicBezTo>
                      <a:cubicBezTo>
                        <a:pt x="4909" y="0"/>
                        <a:pt x="4909" y="0"/>
                        <a:pt x="4909" y="0"/>
                      </a:cubicBezTo>
                      <a:cubicBezTo>
                        <a:pt x="1963" y="0"/>
                        <a:pt x="0" y="526"/>
                        <a:pt x="0" y="1053"/>
                      </a:cubicBezTo>
                      <a:cubicBezTo>
                        <a:pt x="0" y="12117"/>
                        <a:pt x="0" y="12117"/>
                        <a:pt x="0" y="12117"/>
                      </a:cubicBezTo>
                      <a:cubicBezTo>
                        <a:pt x="0" y="20546"/>
                        <a:pt x="0" y="20546"/>
                        <a:pt x="0" y="20546"/>
                      </a:cubicBezTo>
                      <a:cubicBezTo>
                        <a:pt x="0" y="21073"/>
                        <a:pt x="1963" y="21599"/>
                        <a:pt x="4909" y="21599"/>
                      </a:cubicBezTo>
                      <a:close/>
                    </a:path>
                  </a:pathLst>
                </a:custGeom>
                <a:grpFill/>
                <a:ln>
                  <a:solidFill>
                    <a:schemeClr val="accent3"/>
                  </a:solidFill>
                </a:ln>
                <a:effectLst/>
              </p:spPr>
              <p:txBody>
                <a:bodyPr lIns="0" tIns="0" rIns="0" bIns="0"/>
                <a:lstStyle/>
                <a:p>
                  <a:pPr>
                    <a:defRPr/>
                  </a:pPr>
                  <a:endParaRPr lang="es-ES">
                    <a:cs typeface="Calibri" panose="020F0502020204030204" pitchFamily="34" charset="0"/>
                  </a:endParaRPr>
                </a:p>
              </p:txBody>
            </p:sp>
            <p:sp>
              <p:nvSpPr>
                <p:cNvPr id="54" name="AutoShape 51"/>
                <p:cNvSpPr/>
                <p:nvPr/>
              </p:nvSpPr>
              <p:spPr bwMode="auto">
                <a:xfrm>
                  <a:off x="97598" y="82219"/>
                  <a:ext cx="77848" cy="2110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672" y="0"/>
                      </a:moveTo>
                      <a:cubicBezTo>
                        <a:pt x="3927" y="0"/>
                        <a:pt x="3927" y="0"/>
                        <a:pt x="3927" y="0"/>
                      </a:cubicBezTo>
                      <a:cubicBezTo>
                        <a:pt x="1963" y="0"/>
                        <a:pt x="0" y="732"/>
                        <a:pt x="0" y="1830"/>
                      </a:cubicBezTo>
                      <a:cubicBezTo>
                        <a:pt x="0" y="15376"/>
                        <a:pt x="0" y="15376"/>
                        <a:pt x="0" y="15376"/>
                      </a:cubicBezTo>
                      <a:cubicBezTo>
                        <a:pt x="0" y="20135"/>
                        <a:pt x="0" y="20135"/>
                        <a:pt x="0" y="20135"/>
                      </a:cubicBezTo>
                      <a:cubicBezTo>
                        <a:pt x="0" y="20867"/>
                        <a:pt x="1963" y="21599"/>
                        <a:pt x="3927" y="21599"/>
                      </a:cubicBezTo>
                      <a:cubicBezTo>
                        <a:pt x="17672" y="21599"/>
                        <a:pt x="17672" y="21599"/>
                        <a:pt x="17672" y="21599"/>
                      </a:cubicBezTo>
                      <a:cubicBezTo>
                        <a:pt x="19636" y="21599"/>
                        <a:pt x="21599" y="20867"/>
                        <a:pt x="21599" y="20135"/>
                      </a:cubicBezTo>
                      <a:cubicBezTo>
                        <a:pt x="21599" y="8420"/>
                        <a:pt x="21599" y="8420"/>
                        <a:pt x="21599" y="8420"/>
                      </a:cubicBezTo>
                      <a:cubicBezTo>
                        <a:pt x="21599" y="1830"/>
                        <a:pt x="21599" y="1830"/>
                        <a:pt x="21599" y="1830"/>
                      </a:cubicBezTo>
                      <a:cubicBezTo>
                        <a:pt x="21599" y="732"/>
                        <a:pt x="19636" y="0"/>
                        <a:pt x="17672" y="0"/>
                      </a:cubicBezTo>
                      <a:close/>
                    </a:path>
                  </a:pathLst>
                </a:custGeom>
                <a:grpFill/>
                <a:ln>
                  <a:solidFill>
                    <a:schemeClr val="accent3"/>
                  </a:solidFill>
                </a:ln>
                <a:effectLst/>
              </p:spPr>
              <p:txBody>
                <a:bodyPr lIns="0" tIns="0" rIns="0" bIns="0"/>
                <a:lstStyle/>
                <a:p>
                  <a:pPr>
                    <a:defRPr/>
                  </a:pPr>
                  <a:endParaRPr lang="es-ES">
                    <a:cs typeface="Calibri" panose="020F0502020204030204" pitchFamily="34" charset="0"/>
                  </a:endParaRPr>
                </a:p>
              </p:txBody>
            </p:sp>
            <p:sp>
              <p:nvSpPr>
                <p:cNvPr id="55" name="AutoShape 52"/>
                <p:cNvSpPr/>
                <p:nvPr/>
              </p:nvSpPr>
              <p:spPr bwMode="auto">
                <a:xfrm>
                  <a:off x="685" y="218694"/>
                  <a:ext cx="82614" cy="7458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04" y="0"/>
                      </a:moveTo>
                      <a:cubicBezTo>
                        <a:pt x="4695" y="0"/>
                        <a:pt x="4695" y="0"/>
                        <a:pt x="4695" y="0"/>
                      </a:cubicBezTo>
                      <a:cubicBezTo>
                        <a:pt x="1878" y="0"/>
                        <a:pt x="0" y="2057"/>
                        <a:pt x="0" y="4114"/>
                      </a:cubicBezTo>
                      <a:cubicBezTo>
                        <a:pt x="0" y="17485"/>
                        <a:pt x="0" y="17485"/>
                        <a:pt x="0" y="17485"/>
                      </a:cubicBezTo>
                      <a:cubicBezTo>
                        <a:pt x="0" y="19542"/>
                        <a:pt x="1878" y="21600"/>
                        <a:pt x="4695" y="21600"/>
                      </a:cubicBezTo>
                      <a:cubicBezTo>
                        <a:pt x="16904" y="21600"/>
                        <a:pt x="16904" y="21600"/>
                        <a:pt x="16904" y="21600"/>
                      </a:cubicBezTo>
                      <a:cubicBezTo>
                        <a:pt x="19721" y="21600"/>
                        <a:pt x="21599" y="19542"/>
                        <a:pt x="21599" y="17485"/>
                      </a:cubicBezTo>
                      <a:cubicBezTo>
                        <a:pt x="21599" y="4114"/>
                        <a:pt x="21599" y="4114"/>
                        <a:pt x="21599" y="4114"/>
                      </a:cubicBezTo>
                      <a:cubicBezTo>
                        <a:pt x="21599" y="2057"/>
                        <a:pt x="19721" y="0"/>
                        <a:pt x="16904" y="0"/>
                      </a:cubicBezTo>
                      <a:close/>
                    </a:path>
                  </a:pathLst>
                </a:custGeom>
                <a:grpFill/>
                <a:ln>
                  <a:solidFill>
                    <a:schemeClr val="accent3"/>
                  </a:solidFill>
                </a:ln>
                <a:effectLst/>
              </p:spPr>
              <p:txBody>
                <a:bodyPr lIns="0" tIns="0" rIns="0" bIns="0"/>
                <a:lstStyle/>
                <a:p>
                  <a:pPr>
                    <a:defRPr/>
                  </a:pPr>
                  <a:endParaRPr lang="es-ES">
                    <a:cs typeface="Calibri" panose="020F0502020204030204" pitchFamily="34" charset="0"/>
                  </a:endParaRPr>
                </a:p>
              </p:txBody>
            </p:sp>
          </p:grpSp>
        </p:grpSp>
        <p:grpSp>
          <p:nvGrpSpPr>
            <p:cNvPr id="46" name="组合 45"/>
            <p:cNvGrpSpPr/>
            <p:nvPr/>
          </p:nvGrpSpPr>
          <p:grpSpPr>
            <a:xfrm>
              <a:off x="5116321" y="4370157"/>
              <a:ext cx="1883162" cy="1393607"/>
              <a:chOff x="660735" y="4370157"/>
              <a:chExt cx="1883162" cy="1393607"/>
            </a:xfrm>
            <a:grpFill/>
          </p:grpSpPr>
          <p:sp>
            <p:nvSpPr>
              <p:cNvPr id="47" name="TextBox 23"/>
              <p:cNvSpPr txBox="1"/>
              <p:nvPr/>
            </p:nvSpPr>
            <p:spPr>
              <a:xfrm>
                <a:off x="660735" y="4723479"/>
                <a:ext cx="1883162" cy="1040285"/>
              </a:xfrm>
              <a:prstGeom prst="rect">
                <a:avLst/>
              </a:prstGeom>
              <a:noFill/>
              <a:ln>
                <a:noFill/>
              </a:ln>
            </p:spPr>
            <p:txBody>
              <a:bodyPr wrap="square" rtlCol="0">
                <a:spAutoFit/>
              </a:bodyPr>
              <a:lstStyle/>
              <a:p>
                <a:pPr algn="ct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charset="-122"/>
                  <a:cs typeface="+mn-ea"/>
                  <a:sym typeface="+mn-lt"/>
                </a:endParaRPr>
              </a:p>
            </p:txBody>
          </p:sp>
          <p:sp>
            <p:nvSpPr>
              <p:cNvPr id="48" name="TextBox 24"/>
              <p:cNvSpPr txBox="1"/>
              <p:nvPr/>
            </p:nvSpPr>
            <p:spPr>
              <a:xfrm>
                <a:off x="702070" y="4370157"/>
                <a:ext cx="1800493" cy="397032"/>
              </a:xfrm>
              <a:prstGeom prst="rect">
                <a:avLst/>
              </a:prstGeom>
              <a:noFill/>
              <a:ln>
                <a:noFill/>
              </a:ln>
            </p:spPr>
            <p:txBody>
              <a:bodyPr wrap="none" rtlCol="0">
                <a:spAutoFit/>
              </a:bodyPr>
              <a:lstStyle/>
              <a:p>
                <a:pPr>
                  <a:lnSpc>
                    <a:spcPct val="110000"/>
                  </a:lnSpc>
                </a:pPr>
                <a:r>
                  <a:rPr lang="zh-CN" altLang="en-US" b="1" dirty="0">
                    <a:solidFill>
                      <a:schemeClr val="accent3"/>
                    </a:solidFill>
                    <a:ea typeface="微软雅黑" panose="020B0503020204020204" charset="-122"/>
                  </a:rPr>
                  <a:t>请替换文字内容</a:t>
                </a:r>
                <a:endParaRPr lang="zh-CN" altLang="en-US" b="1" dirty="0">
                  <a:solidFill>
                    <a:schemeClr val="accent3"/>
                  </a:solidFill>
                  <a:ea typeface="微软雅黑" panose="020B0503020204020204" charset="-122"/>
                </a:endParaRPr>
              </a:p>
            </p:txBody>
          </p:sp>
        </p:grpSp>
      </p:grpSp>
      <p:grpSp>
        <p:nvGrpSpPr>
          <p:cNvPr id="56" name="组合 55"/>
          <p:cNvGrpSpPr/>
          <p:nvPr/>
        </p:nvGrpSpPr>
        <p:grpSpPr>
          <a:xfrm>
            <a:off x="7344114" y="2430841"/>
            <a:ext cx="1883162" cy="3332923"/>
            <a:chOff x="7344114" y="2430841"/>
            <a:chExt cx="1883162" cy="3332923"/>
          </a:xfrm>
          <a:solidFill>
            <a:schemeClr val="accent4"/>
          </a:solidFill>
        </p:grpSpPr>
        <p:sp>
          <p:nvSpPr>
            <p:cNvPr id="57" name="AutoShape 15"/>
            <p:cNvSpPr/>
            <p:nvPr/>
          </p:nvSpPr>
          <p:spPr bwMode="auto">
            <a:xfrm>
              <a:off x="8261351" y="2430841"/>
              <a:ext cx="116416" cy="116416"/>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grpFill/>
            <a:ln w="25400" algn="ctr">
              <a:solidFill>
                <a:schemeClr val="accent4"/>
              </a:solidFill>
              <a:miter lim="800000"/>
            </a:ln>
            <a:effectLst>
              <a:outerShdw blurRad="63500" algn="ctr" rotWithShape="0">
                <a:prstClr val="black">
                  <a:alpha val="40000"/>
                </a:prstClr>
              </a:outerShdw>
            </a:effectLst>
          </p:spPr>
          <p:txBody>
            <a:bodyPr anchor="ctr"/>
            <a:lstStyle/>
            <a:p>
              <a:pPr algn="ctr" defTabSz="1146175"/>
              <a:endParaRPr lang="es-ES" sz="2255"/>
            </a:p>
          </p:txBody>
        </p:sp>
        <p:grpSp>
          <p:nvGrpSpPr>
            <p:cNvPr id="58" name="组合 57"/>
            <p:cNvGrpSpPr/>
            <p:nvPr/>
          </p:nvGrpSpPr>
          <p:grpSpPr>
            <a:xfrm>
              <a:off x="7842251" y="2487990"/>
              <a:ext cx="956734" cy="1744134"/>
              <a:chOff x="7842251" y="2836333"/>
              <a:chExt cx="956734" cy="1744134"/>
            </a:xfrm>
            <a:grpFill/>
          </p:grpSpPr>
          <p:sp>
            <p:nvSpPr>
              <p:cNvPr id="62" name="AutoShape 55"/>
              <p:cNvSpPr/>
              <p:nvPr/>
            </p:nvSpPr>
            <p:spPr bwMode="auto">
              <a:xfrm>
                <a:off x="8310034" y="2836333"/>
                <a:ext cx="19051" cy="7916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grpFill/>
              <a:ln>
                <a:solidFill>
                  <a:schemeClr val="accent4"/>
                </a:solidFill>
              </a:ln>
              <a:effectLst/>
            </p:spPr>
            <p:txBody>
              <a:bodyPr lIns="0" tIns="0" rIns="0" bIns="0"/>
              <a:lstStyle/>
              <a:p>
                <a:pPr>
                  <a:defRPr/>
                </a:pPr>
                <a:endParaRPr lang="es-ES">
                  <a:cs typeface="Calibri" panose="020F0502020204030204" pitchFamily="34" charset="0"/>
                </a:endParaRPr>
              </a:p>
            </p:txBody>
          </p:sp>
          <p:sp>
            <p:nvSpPr>
              <p:cNvPr id="63" name="AutoShape 56"/>
              <p:cNvSpPr/>
              <p:nvPr/>
            </p:nvSpPr>
            <p:spPr bwMode="auto">
              <a:xfrm>
                <a:off x="7842251" y="3613151"/>
                <a:ext cx="956734" cy="9673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46" y="21600"/>
                    </a:moveTo>
                    <a:cubicBezTo>
                      <a:pt x="4835" y="21600"/>
                      <a:pt x="0" y="16681"/>
                      <a:pt x="0" y="10800"/>
                    </a:cubicBezTo>
                    <a:cubicBezTo>
                      <a:pt x="0" y="4918"/>
                      <a:pt x="4835" y="0"/>
                      <a:pt x="10746" y="0"/>
                    </a:cubicBezTo>
                    <a:cubicBezTo>
                      <a:pt x="16764" y="0"/>
                      <a:pt x="21599" y="4918"/>
                      <a:pt x="21599" y="10800"/>
                    </a:cubicBezTo>
                    <a:cubicBezTo>
                      <a:pt x="21599" y="16681"/>
                      <a:pt x="16764" y="21600"/>
                      <a:pt x="10746" y="21600"/>
                    </a:cubicBezTo>
                    <a:close/>
                    <a:moveTo>
                      <a:pt x="10746" y="534"/>
                    </a:moveTo>
                    <a:cubicBezTo>
                      <a:pt x="5050" y="534"/>
                      <a:pt x="429" y="5132"/>
                      <a:pt x="429" y="10800"/>
                    </a:cubicBezTo>
                    <a:cubicBezTo>
                      <a:pt x="429" y="16467"/>
                      <a:pt x="5050" y="21065"/>
                      <a:pt x="10746" y="21065"/>
                    </a:cubicBezTo>
                    <a:cubicBezTo>
                      <a:pt x="16441" y="21065"/>
                      <a:pt x="21062" y="16467"/>
                      <a:pt x="21062" y="10800"/>
                    </a:cubicBezTo>
                    <a:cubicBezTo>
                      <a:pt x="21062" y="5132"/>
                      <a:pt x="16441" y="534"/>
                      <a:pt x="10746" y="534"/>
                    </a:cubicBezTo>
                    <a:close/>
                  </a:path>
                </a:pathLst>
              </a:custGeom>
              <a:grpFill/>
              <a:ln>
                <a:solidFill>
                  <a:schemeClr val="accent4"/>
                </a:solidFill>
              </a:ln>
              <a:effectLst/>
            </p:spPr>
            <p:txBody>
              <a:bodyPr lIns="0" tIns="0" rIns="0" bIns="0"/>
              <a:lstStyle/>
              <a:p>
                <a:pPr>
                  <a:defRPr/>
                </a:pPr>
                <a:endParaRPr lang="es-ES">
                  <a:cs typeface="Calibri" panose="020F0502020204030204" pitchFamily="34" charset="0"/>
                </a:endParaRPr>
              </a:p>
            </p:txBody>
          </p:sp>
          <p:grpSp>
            <p:nvGrpSpPr>
              <p:cNvPr id="64" name="Group 57"/>
              <p:cNvGrpSpPr/>
              <p:nvPr/>
            </p:nvGrpSpPr>
            <p:grpSpPr bwMode="auto">
              <a:xfrm>
                <a:off x="8068111" y="3881511"/>
                <a:ext cx="504969" cy="429498"/>
                <a:chOff x="-1" y="0"/>
                <a:chExt cx="378673" cy="322264"/>
              </a:xfrm>
              <a:grpFill/>
            </p:grpSpPr>
            <p:sp>
              <p:nvSpPr>
                <p:cNvPr id="65" name="AutoShape 58"/>
                <p:cNvSpPr/>
                <p:nvPr/>
              </p:nvSpPr>
              <p:spPr bwMode="auto">
                <a:xfrm>
                  <a:off x="27450" y="341"/>
                  <a:ext cx="320629" cy="2366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9" y="21599"/>
                      </a:moveTo>
                      <a:cubicBezTo>
                        <a:pt x="20399" y="21599"/>
                        <a:pt x="20399" y="21599"/>
                        <a:pt x="20399" y="21599"/>
                      </a:cubicBezTo>
                      <a:cubicBezTo>
                        <a:pt x="21119" y="21599"/>
                        <a:pt x="21600" y="20618"/>
                        <a:pt x="21600" y="19636"/>
                      </a:cubicBezTo>
                      <a:cubicBezTo>
                        <a:pt x="21600" y="1963"/>
                        <a:pt x="21600" y="1963"/>
                        <a:pt x="21600" y="1963"/>
                      </a:cubicBezTo>
                      <a:cubicBezTo>
                        <a:pt x="21600" y="654"/>
                        <a:pt x="21119" y="0"/>
                        <a:pt x="20399" y="0"/>
                      </a:cubicBezTo>
                      <a:cubicBezTo>
                        <a:pt x="1439" y="0"/>
                        <a:pt x="1439" y="0"/>
                        <a:pt x="1439" y="0"/>
                      </a:cubicBezTo>
                      <a:cubicBezTo>
                        <a:pt x="719" y="0"/>
                        <a:pt x="0" y="654"/>
                        <a:pt x="0" y="1963"/>
                      </a:cubicBezTo>
                      <a:cubicBezTo>
                        <a:pt x="0" y="19636"/>
                        <a:pt x="0" y="19636"/>
                        <a:pt x="0" y="19636"/>
                      </a:cubicBezTo>
                      <a:cubicBezTo>
                        <a:pt x="0" y="20618"/>
                        <a:pt x="719" y="21599"/>
                        <a:pt x="1439" y="21599"/>
                      </a:cubicBezTo>
                      <a:close/>
                      <a:moveTo>
                        <a:pt x="1679" y="3272"/>
                      </a:moveTo>
                      <a:cubicBezTo>
                        <a:pt x="1679" y="2618"/>
                        <a:pt x="1919" y="1963"/>
                        <a:pt x="2399" y="1963"/>
                      </a:cubicBezTo>
                      <a:cubicBezTo>
                        <a:pt x="19199" y="1963"/>
                        <a:pt x="19199" y="1963"/>
                        <a:pt x="19199" y="1963"/>
                      </a:cubicBezTo>
                      <a:cubicBezTo>
                        <a:pt x="19679" y="1963"/>
                        <a:pt x="20159" y="2618"/>
                        <a:pt x="20159" y="3272"/>
                      </a:cubicBezTo>
                      <a:cubicBezTo>
                        <a:pt x="20159" y="18327"/>
                        <a:pt x="20159" y="18327"/>
                        <a:pt x="20159" y="18327"/>
                      </a:cubicBezTo>
                      <a:cubicBezTo>
                        <a:pt x="20159" y="18981"/>
                        <a:pt x="19679" y="19309"/>
                        <a:pt x="19199" y="19309"/>
                      </a:cubicBezTo>
                      <a:cubicBezTo>
                        <a:pt x="2399" y="19309"/>
                        <a:pt x="2399" y="19309"/>
                        <a:pt x="2399" y="19309"/>
                      </a:cubicBezTo>
                      <a:cubicBezTo>
                        <a:pt x="1919" y="19309"/>
                        <a:pt x="1679" y="18981"/>
                        <a:pt x="1679" y="18327"/>
                      </a:cubicBezTo>
                      <a:lnTo>
                        <a:pt x="1679" y="3272"/>
                      </a:lnTo>
                      <a:close/>
                    </a:path>
                  </a:pathLst>
                </a:custGeom>
                <a:grpFill/>
                <a:ln>
                  <a:solidFill>
                    <a:schemeClr val="accent4"/>
                  </a:solidFill>
                </a:ln>
                <a:effectLst/>
              </p:spPr>
              <p:txBody>
                <a:bodyPr lIns="0" tIns="0" rIns="0" bIns="0"/>
                <a:lstStyle/>
                <a:p>
                  <a:pPr>
                    <a:defRPr/>
                  </a:pPr>
                  <a:endParaRPr lang="es-ES">
                    <a:cs typeface="Calibri" panose="020F0502020204030204" pitchFamily="34" charset="0"/>
                  </a:endParaRPr>
                </a:p>
              </p:txBody>
            </p:sp>
            <p:sp>
              <p:nvSpPr>
                <p:cNvPr id="66" name="AutoShape 59"/>
                <p:cNvSpPr/>
                <p:nvPr/>
              </p:nvSpPr>
              <p:spPr bwMode="auto">
                <a:xfrm>
                  <a:off x="466" y="251275"/>
                  <a:ext cx="377771" cy="71469"/>
                </a:xfrm>
                <a:custGeom>
                  <a:avLst/>
                  <a:gdLst>
                    <a:gd name="T0" fmla="+- 0 10739 50"/>
                    <a:gd name="T1" fmla="*/ T0 w 21379"/>
                    <a:gd name="T2" fmla="*/ 10800 h 21600"/>
                    <a:gd name="T3" fmla="+- 0 10739 50"/>
                    <a:gd name="T4" fmla="*/ T3 w 21379"/>
                    <a:gd name="T5" fmla="*/ 10800 h 21600"/>
                    <a:gd name="T6" fmla="+- 0 10739 50"/>
                    <a:gd name="T7" fmla="*/ T6 w 21379"/>
                    <a:gd name="T8" fmla="*/ 10800 h 21600"/>
                    <a:gd name="T9" fmla="+- 0 10739 50"/>
                    <a:gd name="T10" fmla="*/ T9 w 21379"/>
                    <a:gd name="T11" fmla="*/ 10800 h 21600"/>
                  </a:gdLst>
                  <a:ahLst/>
                  <a:cxnLst>
                    <a:cxn ang="0">
                      <a:pos x="T1" y="T2"/>
                    </a:cxn>
                    <a:cxn ang="0">
                      <a:pos x="T4" y="T5"/>
                    </a:cxn>
                    <a:cxn ang="0">
                      <a:pos x="T7" y="T8"/>
                    </a:cxn>
                    <a:cxn ang="0">
                      <a:pos x="T10" y="T11"/>
                    </a:cxn>
                  </a:cxnLst>
                  <a:rect l="0" t="0" r="r" b="b"/>
                  <a:pathLst>
                    <a:path w="21379" h="21600">
                      <a:moveTo>
                        <a:pt x="21146" y="8640"/>
                      </a:moveTo>
                      <a:cubicBezTo>
                        <a:pt x="20338" y="2160"/>
                        <a:pt x="20338" y="2160"/>
                        <a:pt x="20338" y="2160"/>
                      </a:cubicBezTo>
                      <a:cubicBezTo>
                        <a:pt x="20136" y="1080"/>
                        <a:pt x="19733" y="0"/>
                        <a:pt x="19531" y="0"/>
                      </a:cubicBezTo>
                      <a:cubicBezTo>
                        <a:pt x="19329" y="0"/>
                        <a:pt x="19329" y="0"/>
                        <a:pt x="19329" y="0"/>
                      </a:cubicBezTo>
                      <a:cubicBezTo>
                        <a:pt x="1968" y="0"/>
                        <a:pt x="1968" y="0"/>
                        <a:pt x="1968" y="0"/>
                      </a:cubicBezTo>
                      <a:cubicBezTo>
                        <a:pt x="1968" y="0"/>
                        <a:pt x="1968" y="0"/>
                        <a:pt x="1968" y="0"/>
                      </a:cubicBezTo>
                      <a:cubicBezTo>
                        <a:pt x="1564" y="0"/>
                        <a:pt x="1161" y="1080"/>
                        <a:pt x="959" y="2160"/>
                      </a:cubicBezTo>
                      <a:cubicBezTo>
                        <a:pt x="151" y="8640"/>
                        <a:pt x="151" y="8640"/>
                        <a:pt x="151" y="8640"/>
                      </a:cubicBezTo>
                      <a:cubicBezTo>
                        <a:pt x="-50" y="10800"/>
                        <a:pt x="-50" y="14040"/>
                        <a:pt x="151" y="17280"/>
                      </a:cubicBezTo>
                      <a:cubicBezTo>
                        <a:pt x="353" y="19440"/>
                        <a:pt x="757" y="21599"/>
                        <a:pt x="1161" y="21599"/>
                      </a:cubicBezTo>
                      <a:cubicBezTo>
                        <a:pt x="20136" y="21599"/>
                        <a:pt x="20136" y="21599"/>
                        <a:pt x="20136" y="21599"/>
                      </a:cubicBezTo>
                      <a:cubicBezTo>
                        <a:pt x="20540" y="21599"/>
                        <a:pt x="20944" y="19440"/>
                        <a:pt x="21146" y="17280"/>
                      </a:cubicBezTo>
                      <a:cubicBezTo>
                        <a:pt x="21549" y="14040"/>
                        <a:pt x="21348" y="10800"/>
                        <a:pt x="21146" y="8640"/>
                      </a:cubicBezTo>
                      <a:close/>
                    </a:path>
                  </a:pathLst>
                </a:custGeom>
                <a:grpFill/>
                <a:ln>
                  <a:solidFill>
                    <a:schemeClr val="accent4"/>
                  </a:solidFill>
                </a:ln>
                <a:effectLst/>
              </p:spPr>
              <p:txBody>
                <a:bodyPr lIns="0" tIns="0" rIns="0" bIns="0"/>
                <a:lstStyle/>
                <a:p>
                  <a:pPr>
                    <a:defRPr/>
                  </a:pPr>
                  <a:endParaRPr lang="es-ES">
                    <a:cs typeface="Calibri" panose="020F0502020204030204" pitchFamily="34" charset="0"/>
                  </a:endParaRPr>
                </a:p>
              </p:txBody>
            </p:sp>
          </p:grpSp>
        </p:grpSp>
        <p:grpSp>
          <p:nvGrpSpPr>
            <p:cNvPr id="59" name="组合 58"/>
            <p:cNvGrpSpPr/>
            <p:nvPr/>
          </p:nvGrpSpPr>
          <p:grpSpPr>
            <a:xfrm>
              <a:off x="7344114" y="4370157"/>
              <a:ext cx="1883162" cy="1393607"/>
              <a:chOff x="660735" y="4370157"/>
              <a:chExt cx="1883162" cy="1393607"/>
            </a:xfrm>
            <a:grpFill/>
          </p:grpSpPr>
          <p:sp>
            <p:nvSpPr>
              <p:cNvPr id="60" name="TextBox 23"/>
              <p:cNvSpPr txBox="1"/>
              <p:nvPr/>
            </p:nvSpPr>
            <p:spPr>
              <a:xfrm>
                <a:off x="660735" y="4723479"/>
                <a:ext cx="1883162" cy="1040285"/>
              </a:xfrm>
              <a:prstGeom prst="rect">
                <a:avLst/>
              </a:prstGeom>
              <a:noFill/>
              <a:ln>
                <a:noFill/>
              </a:ln>
            </p:spPr>
            <p:txBody>
              <a:bodyPr wrap="square" rtlCol="0">
                <a:spAutoFit/>
              </a:bodyPr>
              <a:lstStyle/>
              <a:p>
                <a:pPr algn="ct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charset="-122"/>
                  <a:cs typeface="+mn-ea"/>
                  <a:sym typeface="+mn-lt"/>
                </a:endParaRPr>
              </a:p>
            </p:txBody>
          </p:sp>
          <p:sp>
            <p:nvSpPr>
              <p:cNvPr id="61" name="TextBox 24"/>
              <p:cNvSpPr txBox="1"/>
              <p:nvPr/>
            </p:nvSpPr>
            <p:spPr>
              <a:xfrm>
                <a:off x="702070" y="4370157"/>
                <a:ext cx="1800493" cy="397032"/>
              </a:xfrm>
              <a:prstGeom prst="rect">
                <a:avLst/>
              </a:prstGeom>
              <a:noFill/>
              <a:ln>
                <a:noFill/>
              </a:ln>
            </p:spPr>
            <p:txBody>
              <a:bodyPr wrap="none" rtlCol="0">
                <a:spAutoFit/>
              </a:bodyPr>
              <a:lstStyle/>
              <a:p>
                <a:pPr>
                  <a:lnSpc>
                    <a:spcPct val="110000"/>
                  </a:lnSpc>
                </a:pPr>
                <a:r>
                  <a:rPr lang="zh-CN" altLang="en-US" b="1" dirty="0">
                    <a:solidFill>
                      <a:schemeClr val="accent4"/>
                    </a:solidFill>
                    <a:ea typeface="微软雅黑" panose="020B0503020204020204" charset="-122"/>
                  </a:rPr>
                  <a:t>请替换文字内容</a:t>
                </a:r>
                <a:endParaRPr lang="zh-CN" altLang="en-US" b="1" dirty="0">
                  <a:solidFill>
                    <a:schemeClr val="accent4"/>
                  </a:solidFill>
                  <a:ea typeface="微软雅黑" panose="020B0503020204020204" charset="-122"/>
                </a:endParaRPr>
              </a:p>
            </p:txBody>
          </p:sp>
        </p:grpSp>
      </p:grpSp>
      <p:grpSp>
        <p:nvGrpSpPr>
          <p:cNvPr id="67" name="组合 66"/>
          <p:cNvGrpSpPr/>
          <p:nvPr/>
        </p:nvGrpSpPr>
        <p:grpSpPr>
          <a:xfrm>
            <a:off x="9571907" y="2430841"/>
            <a:ext cx="1883162" cy="3332923"/>
            <a:chOff x="9571907" y="2430841"/>
            <a:chExt cx="1883162" cy="3332923"/>
          </a:xfrm>
          <a:solidFill>
            <a:schemeClr val="accent5"/>
          </a:solidFill>
        </p:grpSpPr>
        <p:sp>
          <p:nvSpPr>
            <p:cNvPr id="68" name="AutoShape 16"/>
            <p:cNvSpPr/>
            <p:nvPr/>
          </p:nvSpPr>
          <p:spPr bwMode="auto">
            <a:xfrm>
              <a:off x="10500785" y="2430841"/>
              <a:ext cx="114300" cy="116416"/>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grpFill/>
            <a:ln w="25400" algn="ctr">
              <a:solidFill>
                <a:schemeClr val="accent5"/>
              </a:solidFill>
              <a:miter lim="800000"/>
            </a:ln>
            <a:effectLst>
              <a:outerShdw blurRad="63500" algn="ctr" rotWithShape="0">
                <a:prstClr val="black">
                  <a:alpha val="40000"/>
                </a:prstClr>
              </a:outerShdw>
            </a:effectLst>
          </p:spPr>
          <p:txBody>
            <a:bodyPr anchor="ctr"/>
            <a:lstStyle/>
            <a:p>
              <a:pPr algn="ctr" defTabSz="1146175"/>
              <a:endParaRPr lang="es-ES" sz="2255"/>
            </a:p>
          </p:txBody>
        </p:sp>
        <p:grpSp>
          <p:nvGrpSpPr>
            <p:cNvPr id="69" name="组合 68"/>
            <p:cNvGrpSpPr/>
            <p:nvPr/>
          </p:nvGrpSpPr>
          <p:grpSpPr>
            <a:xfrm>
              <a:off x="10083801" y="2487991"/>
              <a:ext cx="960967" cy="1773767"/>
              <a:chOff x="10083801" y="2836334"/>
              <a:chExt cx="960967" cy="1773767"/>
            </a:xfrm>
            <a:grpFill/>
          </p:grpSpPr>
          <p:sp>
            <p:nvSpPr>
              <p:cNvPr id="73" name="AutoShape 62"/>
              <p:cNvSpPr/>
              <p:nvPr/>
            </p:nvSpPr>
            <p:spPr bwMode="auto">
              <a:xfrm>
                <a:off x="10543117" y="2836334"/>
                <a:ext cx="23283" cy="7916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grpFill/>
              <a:ln>
                <a:solidFill>
                  <a:schemeClr val="accent5"/>
                </a:solidFill>
              </a:ln>
              <a:effectLst/>
            </p:spPr>
            <p:txBody>
              <a:bodyPr lIns="0" tIns="0" rIns="0" bIns="0"/>
              <a:lstStyle/>
              <a:p>
                <a:pPr>
                  <a:defRPr/>
                </a:pPr>
                <a:endParaRPr lang="es-ES">
                  <a:cs typeface="Calibri" panose="020F0502020204030204" pitchFamily="34" charset="0"/>
                </a:endParaRPr>
              </a:p>
            </p:txBody>
          </p:sp>
          <p:sp>
            <p:nvSpPr>
              <p:cNvPr id="74" name="AutoShape 63"/>
              <p:cNvSpPr/>
              <p:nvPr/>
            </p:nvSpPr>
            <p:spPr bwMode="auto">
              <a:xfrm>
                <a:off x="10083801" y="3647018"/>
                <a:ext cx="960967" cy="96308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600"/>
                    </a:moveTo>
                    <a:cubicBezTo>
                      <a:pt x="4811" y="21600"/>
                      <a:pt x="0" y="16764"/>
                      <a:pt x="0" y="10746"/>
                    </a:cubicBezTo>
                    <a:cubicBezTo>
                      <a:pt x="0" y="4835"/>
                      <a:pt x="4811" y="0"/>
                      <a:pt x="10800" y="0"/>
                    </a:cubicBezTo>
                    <a:cubicBezTo>
                      <a:pt x="16681" y="0"/>
                      <a:pt x="21599" y="4835"/>
                      <a:pt x="21599" y="10746"/>
                    </a:cubicBezTo>
                    <a:cubicBezTo>
                      <a:pt x="21599" y="16764"/>
                      <a:pt x="16681" y="21600"/>
                      <a:pt x="10800" y="21600"/>
                    </a:cubicBezTo>
                    <a:close/>
                    <a:moveTo>
                      <a:pt x="10800" y="429"/>
                    </a:moveTo>
                    <a:cubicBezTo>
                      <a:pt x="5132" y="429"/>
                      <a:pt x="534" y="5050"/>
                      <a:pt x="534" y="10746"/>
                    </a:cubicBezTo>
                    <a:cubicBezTo>
                      <a:pt x="534" y="16441"/>
                      <a:pt x="5132" y="21062"/>
                      <a:pt x="10800" y="21062"/>
                    </a:cubicBezTo>
                    <a:cubicBezTo>
                      <a:pt x="16467" y="21062"/>
                      <a:pt x="21065" y="16441"/>
                      <a:pt x="21065" y="10746"/>
                    </a:cubicBezTo>
                    <a:cubicBezTo>
                      <a:pt x="21065" y="5050"/>
                      <a:pt x="16467" y="429"/>
                      <a:pt x="10800" y="429"/>
                    </a:cubicBezTo>
                    <a:close/>
                  </a:path>
                </a:pathLst>
              </a:custGeom>
              <a:grpFill/>
              <a:ln>
                <a:solidFill>
                  <a:schemeClr val="accent5"/>
                </a:solidFill>
              </a:ln>
              <a:effectLst/>
            </p:spPr>
            <p:txBody>
              <a:bodyPr lIns="0" tIns="0" rIns="0" bIns="0"/>
              <a:lstStyle/>
              <a:p>
                <a:pPr>
                  <a:defRPr/>
                </a:pPr>
                <a:endParaRPr lang="es-ES">
                  <a:cs typeface="Calibri" panose="020F0502020204030204" pitchFamily="34" charset="0"/>
                </a:endParaRPr>
              </a:p>
            </p:txBody>
          </p:sp>
          <p:grpSp>
            <p:nvGrpSpPr>
              <p:cNvPr id="75" name="Group 64"/>
              <p:cNvGrpSpPr/>
              <p:nvPr/>
            </p:nvGrpSpPr>
            <p:grpSpPr bwMode="auto">
              <a:xfrm>
                <a:off x="10267775" y="3832985"/>
                <a:ext cx="579844" cy="493038"/>
                <a:chOff x="-1" y="0"/>
                <a:chExt cx="434976" cy="369889"/>
              </a:xfrm>
              <a:grpFill/>
            </p:grpSpPr>
            <p:sp>
              <p:nvSpPr>
                <p:cNvPr id="76" name="AutoShape 65"/>
                <p:cNvSpPr/>
                <p:nvPr/>
              </p:nvSpPr>
              <p:spPr bwMode="auto">
                <a:xfrm>
                  <a:off x="43002" y="143143"/>
                  <a:ext cx="346149" cy="11592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45" y="21599"/>
                      </a:moveTo>
                      <a:cubicBezTo>
                        <a:pt x="668" y="21599"/>
                        <a:pt x="668" y="21599"/>
                        <a:pt x="668" y="21599"/>
                      </a:cubicBezTo>
                      <a:cubicBezTo>
                        <a:pt x="890" y="21599"/>
                        <a:pt x="1113" y="20925"/>
                        <a:pt x="1113" y="20250"/>
                      </a:cubicBezTo>
                      <a:cubicBezTo>
                        <a:pt x="1113" y="17550"/>
                        <a:pt x="1113" y="17550"/>
                        <a:pt x="1113" y="17550"/>
                      </a:cubicBezTo>
                      <a:cubicBezTo>
                        <a:pt x="1113" y="14175"/>
                        <a:pt x="1781" y="12150"/>
                        <a:pt x="2894" y="12150"/>
                      </a:cubicBezTo>
                      <a:cubicBezTo>
                        <a:pt x="9575" y="12150"/>
                        <a:pt x="9575" y="12150"/>
                        <a:pt x="9575" y="12150"/>
                      </a:cubicBezTo>
                      <a:cubicBezTo>
                        <a:pt x="10020" y="12150"/>
                        <a:pt x="10465" y="12825"/>
                        <a:pt x="10465" y="14175"/>
                      </a:cubicBezTo>
                      <a:cubicBezTo>
                        <a:pt x="10465" y="20250"/>
                        <a:pt x="10465" y="20250"/>
                        <a:pt x="10465" y="20250"/>
                      </a:cubicBezTo>
                      <a:cubicBezTo>
                        <a:pt x="10465" y="20925"/>
                        <a:pt x="10688" y="21599"/>
                        <a:pt x="10911" y="21599"/>
                      </a:cubicBezTo>
                      <a:cubicBezTo>
                        <a:pt x="10911" y="21599"/>
                        <a:pt x="10911" y="21599"/>
                        <a:pt x="10911" y="21599"/>
                      </a:cubicBezTo>
                      <a:cubicBezTo>
                        <a:pt x="11134" y="21599"/>
                        <a:pt x="11356" y="20925"/>
                        <a:pt x="11356" y="20250"/>
                      </a:cubicBezTo>
                      <a:cubicBezTo>
                        <a:pt x="11356" y="14175"/>
                        <a:pt x="11356" y="14175"/>
                        <a:pt x="11356" y="14175"/>
                      </a:cubicBezTo>
                      <a:cubicBezTo>
                        <a:pt x="11356" y="12825"/>
                        <a:pt x="11579" y="12150"/>
                        <a:pt x="12024" y="12150"/>
                      </a:cubicBezTo>
                      <a:cubicBezTo>
                        <a:pt x="18927" y="12150"/>
                        <a:pt x="18927" y="12150"/>
                        <a:pt x="18927" y="12150"/>
                      </a:cubicBezTo>
                      <a:cubicBezTo>
                        <a:pt x="19818" y="12150"/>
                        <a:pt x="20709" y="14175"/>
                        <a:pt x="20709" y="17550"/>
                      </a:cubicBezTo>
                      <a:cubicBezTo>
                        <a:pt x="20709" y="20250"/>
                        <a:pt x="20709" y="20250"/>
                        <a:pt x="20709" y="20250"/>
                      </a:cubicBezTo>
                      <a:cubicBezTo>
                        <a:pt x="20709" y="20925"/>
                        <a:pt x="20931" y="21599"/>
                        <a:pt x="21154" y="21599"/>
                      </a:cubicBezTo>
                      <a:cubicBezTo>
                        <a:pt x="21154" y="21599"/>
                        <a:pt x="21154" y="21599"/>
                        <a:pt x="21154" y="21599"/>
                      </a:cubicBezTo>
                      <a:cubicBezTo>
                        <a:pt x="21599" y="21599"/>
                        <a:pt x="21599" y="20925"/>
                        <a:pt x="21599" y="20250"/>
                      </a:cubicBezTo>
                      <a:cubicBezTo>
                        <a:pt x="21599" y="17550"/>
                        <a:pt x="21599" y="17550"/>
                        <a:pt x="21599" y="17550"/>
                      </a:cubicBezTo>
                      <a:cubicBezTo>
                        <a:pt x="21599" y="12825"/>
                        <a:pt x="20486" y="8775"/>
                        <a:pt x="18927" y="8775"/>
                      </a:cubicBezTo>
                      <a:cubicBezTo>
                        <a:pt x="12024" y="8775"/>
                        <a:pt x="12024" y="8775"/>
                        <a:pt x="12024" y="8775"/>
                      </a:cubicBezTo>
                      <a:cubicBezTo>
                        <a:pt x="11579" y="8775"/>
                        <a:pt x="11356" y="8100"/>
                        <a:pt x="11356" y="6750"/>
                      </a:cubicBezTo>
                      <a:cubicBezTo>
                        <a:pt x="11356" y="1350"/>
                        <a:pt x="11356" y="1350"/>
                        <a:pt x="11356" y="1350"/>
                      </a:cubicBezTo>
                      <a:cubicBezTo>
                        <a:pt x="11356" y="675"/>
                        <a:pt x="11134" y="0"/>
                        <a:pt x="10911" y="0"/>
                      </a:cubicBezTo>
                      <a:cubicBezTo>
                        <a:pt x="10911" y="0"/>
                        <a:pt x="10911" y="0"/>
                        <a:pt x="10911" y="0"/>
                      </a:cubicBezTo>
                      <a:cubicBezTo>
                        <a:pt x="10688" y="0"/>
                        <a:pt x="10465" y="675"/>
                        <a:pt x="10465" y="1350"/>
                      </a:cubicBezTo>
                      <a:cubicBezTo>
                        <a:pt x="10465" y="6750"/>
                        <a:pt x="10465" y="6750"/>
                        <a:pt x="10465" y="6750"/>
                      </a:cubicBezTo>
                      <a:cubicBezTo>
                        <a:pt x="10465" y="8100"/>
                        <a:pt x="10020" y="8775"/>
                        <a:pt x="9575" y="8775"/>
                      </a:cubicBezTo>
                      <a:cubicBezTo>
                        <a:pt x="2894" y="8775"/>
                        <a:pt x="2894" y="8775"/>
                        <a:pt x="2894" y="8775"/>
                      </a:cubicBezTo>
                      <a:cubicBezTo>
                        <a:pt x="1336" y="8775"/>
                        <a:pt x="0" y="12825"/>
                        <a:pt x="0" y="17550"/>
                      </a:cubicBezTo>
                      <a:cubicBezTo>
                        <a:pt x="0" y="20250"/>
                        <a:pt x="0" y="20250"/>
                        <a:pt x="0" y="20250"/>
                      </a:cubicBezTo>
                      <a:cubicBezTo>
                        <a:pt x="0" y="20925"/>
                        <a:pt x="222" y="21599"/>
                        <a:pt x="445" y="21599"/>
                      </a:cubicBezTo>
                      <a:close/>
                    </a:path>
                  </a:pathLst>
                </a:custGeom>
                <a:grpFill/>
                <a:ln>
                  <a:solidFill>
                    <a:schemeClr val="accent5"/>
                  </a:solidFill>
                </a:ln>
                <a:effectLst/>
              </p:spPr>
              <p:txBody>
                <a:bodyPr lIns="0" tIns="0" rIns="0" bIns="0"/>
                <a:lstStyle/>
                <a:p>
                  <a:pPr>
                    <a:defRPr/>
                  </a:pPr>
                  <a:endParaRPr lang="es-ES">
                    <a:cs typeface="Calibri" panose="020F0502020204030204" pitchFamily="34" charset="0"/>
                  </a:endParaRPr>
                </a:p>
              </p:txBody>
            </p:sp>
            <p:sp>
              <p:nvSpPr>
                <p:cNvPr id="77" name="AutoShape 66"/>
                <p:cNvSpPr/>
                <p:nvPr/>
              </p:nvSpPr>
              <p:spPr bwMode="auto">
                <a:xfrm>
                  <a:off x="146212" y="225"/>
                  <a:ext cx="142906" cy="1286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320" y="21600"/>
                      </a:moveTo>
                      <a:cubicBezTo>
                        <a:pt x="9720" y="21600"/>
                        <a:pt x="9720" y="21600"/>
                        <a:pt x="9720" y="21600"/>
                      </a:cubicBezTo>
                      <a:cubicBezTo>
                        <a:pt x="11880" y="21600"/>
                        <a:pt x="11880" y="21600"/>
                        <a:pt x="11880" y="21600"/>
                      </a:cubicBezTo>
                      <a:cubicBezTo>
                        <a:pt x="17280" y="21600"/>
                        <a:pt x="17280" y="21600"/>
                        <a:pt x="17280" y="21600"/>
                      </a:cubicBezTo>
                      <a:cubicBezTo>
                        <a:pt x="19440" y="21600"/>
                        <a:pt x="21600" y="19199"/>
                        <a:pt x="21600" y="16799"/>
                      </a:cubicBezTo>
                      <a:cubicBezTo>
                        <a:pt x="21600" y="4799"/>
                        <a:pt x="21600" y="4799"/>
                        <a:pt x="21600" y="4799"/>
                      </a:cubicBezTo>
                      <a:cubicBezTo>
                        <a:pt x="21600" y="1799"/>
                        <a:pt x="19440" y="0"/>
                        <a:pt x="17280" y="0"/>
                      </a:cubicBezTo>
                      <a:cubicBezTo>
                        <a:pt x="4320" y="0"/>
                        <a:pt x="4320" y="0"/>
                        <a:pt x="4320" y="0"/>
                      </a:cubicBezTo>
                      <a:cubicBezTo>
                        <a:pt x="2160" y="0"/>
                        <a:pt x="0" y="1799"/>
                        <a:pt x="0" y="4799"/>
                      </a:cubicBezTo>
                      <a:cubicBezTo>
                        <a:pt x="0" y="16799"/>
                        <a:pt x="0" y="16799"/>
                        <a:pt x="0" y="16799"/>
                      </a:cubicBezTo>
                      <a:cubicBezTo>
                        <a:pt x="0" y="19199"/>
                        <a:pt x="2160" y="21600"/>
                        <a:pt x="4320" y="21600"/>
                      </a:cubicBezTo>
                      <a:close/>
                    </a:path>
                  </a:pathLst>
                </a:custGeom>
                <a:grpFill/>
                <a:ln>
                  <a:solidFill>
                    <a:schemeClr val="accent5"/>
                  </a:solidFill>
                </a:ln>
                <a:effectLst/>
              </p:spPr>
              <p:txBody>
                <a:bodyPr lIns="0" tIns="0" rIns="0" bIns="0"/>
                <a:lstStyle/>
                <a:p>
                  <a:pPr>
                    <a:defRPr/>
                  </a:pPr>
                  <a:endParaRPr lang="es-ES">
                    <a:cs typeface="Calibri" panose="020F0502020204030204" pitchFamily="34" charset="0"/>
                  </a:endParaRPr>
                </a:p>
              </p:txBody>
            </p:sp>
            <p:sp>
              <p:nvSpPr>
                <p:cNvPr id="78" name="AutoShape 67"/>
                <p:cNvSpPr/>
                <p:nvPr/>
              </p:nvSpPr>
              <p:spPr bwMode="auto">
                <a:xfrm>
                  <a:off x="131" y="273357"/>
                  <a:ext cx="103209" cy="96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131" y="0"/>
                      </a:moveTo>
                      <a:cubicBezTo>
                        <a:pt x="4468" y="0"/>
                        <a:pt x="4468" y="0"/>
                        <a:pt x="4468" y="0"/>
                      </a:cubicBezTo>
                      <a:cubicBezTo>
                        <a:pt x="1489" y="0"/>
                        <a:pt x="0" y="2400"/>
                        <a:pt x="0" y="4800"/>
                      </a:cubicBezTo>
                      <a:cubicBezTo>
                        <a:pt x="0" y="16799"/>
                        <a:pt x="0" y="16799"/>
                        <a:pt x="0" y="16799"/>
                      </a:cubicBezTo>
                      <a:cubicBezTo>
                        <a:pt x="0" y="19200"/>
                        <a:pt x="1489" y="21599"/>
                        <a:pt x="4468" y="21599"/>
                      </a:cubicBezTo>
                      <a:cubicBezTo>
                        <a:pt x="17131" y="21599"/>
                        <a:pt x="17131" y="21599"/>
                        <a:pt x="17131" y="21599"/>
                      </a:cubicBezTo>
                      <a:cubicBezTo>
                        <a:pt x="20110" y="21599"/>
                        <a:pt x="21599" y="19200"/>
                        <a:pt x="21599" y="16799"/>
                      </a:cubicBezTo>
                      <a:cubicBezTo>
                        <a:pt x="21599" y="4800"/>
                        <a:pt x="21599" y="4800"/>
                        <a:pt x="21599" y="4800"/>
                      </a:cubicBezTo>
                      <a:cubicBezTo>
                        <a:pt x="21599" y="2400"/>
                        <a:pt x="20110" y="0"/>
                        <a:pt x="17131" y="0"/>
                      </a:cubicBezTo>
                      <a:close/>
                    </a:path>
                  </a:pathLst>
                </a:custGeom>
                <a:grpFill/>
                <a:ln>
                  <a:solidFill>
                    <a:schemeClr val="accent5"/>
                  </a:solidFill>
                </a:ln>
                <a:effectLst/>
              </p:spPr>
              <p:txBody>
                <a:bodyPr lIns="0" tIns="0" rIns="0" bIns="0"/>
                <a:lstStyle/>
                <a:p>
                  <a:pPr>
                    <a:defRPr/>
                  </a:pPr>
                  <a:endParaRPr lang="es-ES">
                    <a:cs typeface="Calibri" panose="020F0502020204030204" pitchFamily="34" charset="0"/>
                  </a:endParaRPr>
                </a:p>
              </p:txBody>
            </p:sp>
            <p:sp>
              <p:nvSpPr>
                <p:cNvPr id="79" name="AutoShape 68"/>
                <p:cNvSpPr/>
                <p:nvPr/>
              </p:nvSpPr>
              <p:spPr bwMode="auto">
                <a:xfrm>
                  <a:off x="163678" y="273357"/>
                  <a:ext cx="106386" cy="96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279" y="0"/>
                      </a:moveTo>
                      <a:cubicBezTo>
                        <a:pt x="4319" y="0"/>
                        <a:pt x="4319" y="0"/>
                        <a:pt x="4319" y="0"/>
                      </a:cubicBezTo>
                      <a:cubicBezTo>
                        <a:pt x="2159" y="0"/>
                        <a:pt x="0" y="2400"/>
                        <a:pt x="0" y="4800"/>
                      </a:cubicBezTo>
                      <a:cubicBezTo>
                        <a:pt x="0" y="16799"/>
                        <a:pt x="0" y="16799"/>
                        <a:pt x="0" y="16799"/>
                      </a:cubicBezTo>
                      <a:cubicBezTo>
                        <a:pt x="0" y="19200"/>
                        <a:pt x="2159" y="21599"/>
                        <a:pt x="4319" y="21599"/>
                      </a:cubicBezTo>
                      <a:cubicBezTo>
                        <a:pt x="17279" y="21599"/>
                        <a:pt x="17279" y="21599"/>
                        <a:pt x="17279" y="21599"/>
                      </a:cubicBezTo>
                      <a:cubicBezTo>
                        <a:pt x="19439" y="21599"/>
                        <a:pt x="21600" y="19200"/>
                        <a:pt x="21600" y="16799"/>
                      </a:cubicBezTo>
                      <a:cubicBezTo>
                        <a:pt x="21600" y="4800"/>
                        <a:pt x="21600" y="4800"/>
                        <a:pt x="21600" y="4800"/>
                      </a:cubicBezTo>
                      <a:cubicBezTo>
                        <a:pt x="21600" y="2400"/>
                        <a:pt x="19439" y="0"/>
                        <a:pt x="17279" y="0"/>
                      </a:cubicBezTo>
                      <a:close/>
                    </a:path>
                  </a:pathLst>
                </a:custGeom>
                <a:grpFill/>
                <a:ln>
                  <a:solidFill>
                    <a:schemeClr val="accent5"/>
                  </a:solidFill>
                </a:ln>
                <a:effectLst/>
              </p:spPr>
              <p:txBody>
                <a:bodyPr lIns="0" tIns="0" rIns="0" bIns="0"/>
                <a:lstStyle/>
                <a:p>
                  <a:pPr>
                    <a:defRPr/>
                  </a:pPr>
                  <a:endParaRPr lang="es-ES">
                    <a:cs typeface="Calibri" panose="020F0502020204030204" pitchFamily="34" charset="0"/>
                  </a:endParaRPr>
                </a:p>
              </p:txBody>
            </p:sp>
            <p:sp>
              <p:nvSpPr>
                <p:cNvPr id="80" name="AutoShape 69"/>
                <p:cNvSpPr/>
                <p:nvPr/>
              </p:nvSpPr>
              <p:spPr bwMode="auto">
                <a:xfrm>
                  <a:off x="327226" y="273357"/>
                  <a:ext cx="107973" cy="96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279" y="0"/>
                      </a:moveTo>
                      <a:cubicBezTo>
                        <a:pt x="4319" y="0"/>
                        <a:pt x="4319" y="0"/>
                        <a:pt x="4319" y="0"/>
                      </a:cubicBezTo>
                      <a:cubicBezTo>
                        <a:pt x="2159" y="0"/>
                        <a:pt x="0" y="2400"/>
                        <a:pt x="0" y="4800"/>
                      </a:cubicBezTo>
                      <a:cubicBezTo>
                        <a:pt x="0" y="16799"/>
                        <a:pt x="0" y="16799"/>
                        <a:pt x="0" y="16799"/>
                      </a:cubicBezTo>
                      <a:cubicBezTo>
                        <a:pt x="0" y="19200"/>
                        <a:pt x="2159" y="21599"/>
                        <a:pt x="4319" y="21599"/>
                      </a:cubicBezTo>
                      <a:cubicBezTo>
                        <a:pt x="17279" y="21599"/>
                        <a:pt x="17279" y="21599"/>
                        <a:pt x="17279" y="21599"/>
                      </a:cubicBezTo>
                      <a:cubicBezTo>
                        <a:pt x="19440" y="21599"/>
                        <a:pt x="21600" y="19200"/>
                        <a:pt x="21600" y="16799"/>
                      </a:cubicBezTo>
                      <a:cubicBezTo>
                        <a:pt x="21600" y="4800"/>
                        <a:pt x="21600" y="4800"/>
                        <a:pt x="21600" y="4800"/>
                      </a:cubicBezTo>
                      <a:cubicBezTo>
                        <a:pt x="21600" y="2400"/>
                        <a:pt x="19440" y="0"/>
                        <a:pt x="17279" y="0"/>
                      </a:cubicBezTo>
                      <a:close/>
                    </a:path>
                  </a:pathLst>
                </a:custGeom>
                <a:grpFill/>
                <a:ln>
                  <a:solidFill>
                    <a:schemeClr val="accent5"/>
                  </a:solidFill>
                </a:ln>
                <a:effectLst/>
              </p:spPr>
              <p:txBody>
                <a:bodyPr lIns="0" tIns="0" rIns="0" bIns="0"/>
                <a:lstStyle/>
                <a:p>
                  <a:pPr>
                    <a:defRPr/>
                  </a:pPr>
                  <a:endParaRPr lang="es-ES">
                    <a:cs typeface="Calibri" panose="020F0502020204030204" pitchFamily="34" charset="0"/>
                  </a:endParaRPr>
                </a:p>
              </p:txBody>
            </p:sp>
          </p:grpSp>
        </p:grpSp>
        <p:grpSp>
          <p:nvGrpSpPr>
            <p:cNvPr id="70" name="组合 69"/>
            <p:cNvGrpSpPr/>
            <p:nvPr/>
          </p:nvGrpSpPr>
          <p:grpSpPr>
            <a:xfrm>
              <a:off x="9571907" y="4370157"/>
              <a:ext cx="1883162" cy="1393607"/>
              <a:chOff x="660735" y="4370157"/>
              <a:chExt cx="1883162" cy="1393607"/>
            </a:xfrm>
            <a:grpFill/>
          </p:grpSpPr>
          <p:sp>
            <p:nvSpPr>
              <p:cNvPr id="71" name="TextBox 23"/>
              <p:cNvSpPr txBox="1"/>
              <p:nvPr/>
            </p:nvSpPr>
            <p:spPr>
              <a:xfrm>
                <a:off x="660735" y="4723479"/>
                <a:ext cx="1883162" cy="1040285"/>
              </a:xfrm>
              <a:prstGeom prst="rect">
                <a:avLst/>
              </a:prstGeom>
              <a:noFill/>
              <a:ln>
                <a:noFill/>
              </a:ln>
            </p:spPr>
            <p:txBody>
              <a:bodyPr wrap="square" rtlCol="0">
                <a:spAutoFit/>
              </a:bodyPr>
              <a:lstStyle/>
              <a:p>
                <a:pPr algn="ct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charset="-122"/>
                  <a:cs typeface="+mn-ea"/>
                  <a:sym typeface="+mn-lt"/>
                </a:endParaRPr>
              </a:p>
            </p:txBody>
          </p:sp>
          <p:sp>
            <p:nvSpPr>
              <p:cNvPr id="72" name="TextBox 24"/>
              <p:cNvSpPr txBox="1"/>
              <p:nvPr/>
            </p:nvSpPr>
            <p:spPr>
              <a:xfrm>
                <a:off x="702070" y="4370157"/>
                <a:ext cx="1800493" cy="397032"/>
              </a:xfrm>
              <a:prstGeom prst="rect">
                <a:avLst/>
              </a:prstGeom>
              <a:noFill/>
              <a:ln>
                <a:noFill/>
              </a:ln>
            </p:spPr>
            <p:txBody>
              <a:bodyPr wrap="none" rtlCol="0">
                <a:spAutoFit/>
              </a:bodyPr>
              <a:lstStyle/>
              <a:p>
                <a:pPr>
                  <a:lnSpc>
                    <a:spcPct val="110000"/>
                  </a:lnSpc>
                </a:pPr>
                <a:r>
                  <a:rPr lang="zh-CN" altLang="en-US" b="1" dirty="0">
                    <a:solidFill>
                      <a:schemeClr val="accent5"/>
                    </a:solidFill>
                    <a:ea typeface="微软雅黑" panose="020B0503020204020204" charset="-122"/>
                  </a:rPr>
                  <a:t>请替换文字内容</a:t>
                </a:r>
                <a:endParaRPr lang="zh-CN" altLang="en-US" b="1" dirty="0">
                  <a:solidFill>
                    <a:schemeClr val="accent5"/>
                  </a:solidFill>
                  <a:ea typeface="微软雅黑" panose="020B050302020402020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600" advClick="0" advTm="5000">
        <p14:prism isInverted="1"/>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1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41000">
                                          <p:cBhvr additive="base">
                                            <p:cTn id="7" dur="1000" fill="hold"/>
                                            <p:tgtEl>
                                              <p:spTgt spid="6"/>
                                            </p:tgtEl>
                                            <p:attrNameLst>
                                              <p:attrName>ppt_x</p:attrName>
                                            </p:attrNameLst>
                                          </p:cBhvr>
                                          <p:tavLst>
                                            <p:tav tm="0">
                                              <p:val>
                                                <p:strVal val="0-#ppt_w/2"/>
                                              </p:val>
                                            </p:tav>
                                            <p:tav tm="100000">
                                              <p:val>
                                                <p:strVal val="#ppt_x"/>
                                              </p:val>
                                            </p:tav>
                                          </p:tavLst>
                                        </p:anim>
                                        <p:anim calcmode="lin" valueType="num" p14:bounceEnd="41000">
                                          <p:cBhvr additive="base">
                                            <p:cTn id="8" dur="10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41000">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14:bounceEnd="41000">
                                          <p:cBhvr additive="base">
                                            <p:cTn id="11" dur="1000" fill="hold"/>
                                            <p:tgtEl>
                                              <p:spTgt spid="5"/>
                                            </p:tgtEl>
                                            <p:attrNameLst>
                                              <p:attrName>ppt_x</p:attrName>
                                            </p:attrNameLst>
                                          </p:cBhvr>
                                          <p:tavLst>
                                            <p:tav tm="0">
                                              <p:val>
                                                <p:strVal val="0-#ppt_w/2"/>
                                              </p:val>
                                            </p:tav>
                                            <p:tav tm="100000">
                                              <p:val>
                                                <p:strVal val="#ppt_x"/>
                                              </p:val>
                                            </p:tav>
                                          </p:tavLst>
                                        </p:anim>
                                        <p:anim calcmode="lin" valueType="num" p14:bounceEnd="41000">
                                          <p:cBhvr additive="base">
                                            <p:cTn id="12" dur="10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14:presetBounceEnd="41000">
                                      <p:stCondLst>
                                        <p:cond delay="500"/>
                                      </p:stCondLst>
                                      <p:childTnLst>
                                        <p:set>
                                          <p:cBhvr>
                                            <p:cTn id="14" dur="1" fill="hold">
                                              <p:stCondLst>
                                                <p:cond delay="0"/>
                                              </p:stCondLst>
                                            </p:cTn>
                                            <p:tgtEl>
                                              <p:spTgt spid="4"/>
                                            </p:tgtEl>
                                            <p:attrNameLst>
                                              <p:attrName>style.visibility</p:attrName>
                                            </p:attrNameLst>
                                          </p:cBhvr>
                                          <p:to>
                                            <p:strVal val="visible"/>
                                          </p:to>
                                        </p:set>
                                        <p:anim calcmode="lin" valueType="num" p14:bounceEnd="41000">
                                          <p:cBhvr additive="base">
                                            <p:cTn id="15" dur="1000" fill="hold"/>
                                            <p:tgtEl>
                                              <p:spTgt spid="4"/>
                                            </p:tgtEl>
                                            <p:attrNameLst>
                                              <p:attrName>ppt_x</p:attrName>
                                            </p:attrNameLst>
                                          </p:cBhvr>
                                          <p:tavLst>
                                            <p:tav tm="0">
                                              <p:val>
                                                <p:strVal val="0-#ppt_w/2"/>
                                              </p:val>
                                            </p:tav>
                                            <p:tav tm="100000">
                                              <p:val>
                                                <p:strVal val="#ppt_x"/>
                                              </p:val>
                                            </p:tav>
                                          </p:tavLst>
                                        </p:anim>
                                        <p:anim calcmode="lin" valueType="num" p14:bounceEnd="41000">
                                          <p:cBhvr additive="base">
                                            <p:cTn id="16" dur="10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14:presetBounceEnd="41000">
                                      <p:stCondLst>
                                        <p:cond delay="750"/>
                                      </p:stCondLst>
                                      <p:childTnLst>
                                        <p:set>
                                          <p:cBhvr>
                                            <p:cTn id="18" dur="1" fill="hold">
                                              <p:stCondLst>
                                                <p:cond delay="0"/>
                                              </p:stCondLst>
                                            </p:cTn>
                                            <p:tgtEl>
                                              <p:spTgt spid="3"/>
                                            </p:tgtEl>
                                            <p:attrNameLst>
                                              <p:attrName>style.visibility</p:attrName>
                                            </p:attrNameLst>
                                          </p:cBhvr>
                                          <p:to>
                                            <p:strVal val="visible"/>
                                          </p:to>
                                        </p:set>
                                        <p:anim calcmode="lin" valueType="num" p14:bounceEnd="41000">
                                          <p:cBhvr additive="base">
                                            <p:cTn id="19" dur="1000" fill="hold"/>
                                            <p:tgtEl>
                                              <p:spTgt spid="3"/>
                                            </p:tgtEl>
                                            <p:attrNameLst>
                                              <p:attrName>ppt_x</p:attrName>
                                            </p:attrNameLst>
                                          </p:cBhvr>
                                          <p:tavLst>
                                            <p:tav tm="0">
                                              <p:val>
                                                <p:strVal val="0-#ppt_w/2"/>
                                              </p:val>
                                            </p:tav>
                                            <p:tav tm="100000">
                                              <p:val>
                                                <p:strVal val="#ppt_x"/>
                                              </p:val>
                                            </p:tav>
                                          </p:tavLst>
                                        </p:anim>
                                        <p:anim calcmode="lin" valueType="num" p14:bounceEnd="41000">
                                          <p:cBhvr additive="base">
                                            <p:cTn id="20" dur="1000" fill="hold"/>
                                            <p:tgtEl>
                                              <p:spTgt spid="3"/>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14:presetBounceEnd="41000">
                                      <p:stCondLst>
                                        <p:cond delay="1000"/>
                                      </p:stCondLst>
                                      <p:childTnLst>
                                        <p:set>
                                          <p:cBhvr>
                                            <p:cTn id="22" dur="1" fill="hold">
                                              <p:stCondLst>
                                                <p:cond delay="0"/>
                                              </p:stCondLst>
                                            </p:cTn>
                                            <p:tgtEl>
                                              <p:spTgt spid="2"/>
                                            </p:tgtEl>
                                            <p:attrNameLst>
                                              <p:attrName>style.visibility</p:attrName>
                                            </p:attrNameLst>
                                          </p:cBhvr>
                                          <p:to>
                                            <p:strVal val="visible"/>
                                          </p:to>
                                        </p:set>
                                        <p:anim calcmode="lin" valueType="num" p14:bounceEnd="41000">
                                          <p:cBhvr additive="base">
                                            <p:cTn id="23" dur="1000" fill="hold"/>
                                            <p:tgtEl>
                                              <p:spTgt spid="2"/>
                                            </p:tgtEl>
                                            <p:attrNameLst>
                                              <p:attrName>ppt_x</p:attrName>
                                            </p:attrNameLst>
                                          </p:cBhvr>
                                          <p:tavLst>
                                            <p:tav tm="0">
                                              <p:val>
                                                <p:strVal val="0-#ppt_w/2"/>
                                              </p:val>
                                            </p:tav>
                                            <p:tav tm="100000">
                                              <p:val>
                                                <p:strVal val="#ppt_x"/>
                                              </p:val>
                                            </p:tav>
                                          </p:tavLst>
                                        </p:anim>
                                        <p:anim calcmode="lin" valueType="num" p14:bounceEnd="41000">
                                          <p:cBhvr additive="base">
                                            <p:cTn id="24" dur="1000" fill="hold"/>
                                            <p:tgtEl>
                                              <p:spTgt spid="2"/>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2" presetClass="entr" presetSubtype="4" fill="hold" nodeType="afterEffect" p14:presetBounceEnd="44000">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14:bounceEnd="44000">
                                          <p:cBhvr additive="base">
                                            <p:cTn id="28" dur="1000" fill="hold"/>
                                            <p:tgtEl>
                                              <p:spTgt spid="7"/>
                                            </p:tgtEl>
                                            <p:attrNameLst>
                                              <p:attrName>ppt_x</p:attrName>
                                            </p:attrNameLst>
                                          </p:cBhvr>
                                          <p:tavLst>
                                            <p:tav tm="0">
                                              <p:val>
                                                <p:strVal val="#ppt_x"/>
                                              </p:val>
                                            </p:tav>
                                            <p:tav tm="100000">
                                              <p:val>
                                                <p:strVal val="#ppt_x"/>
                                              </p:val>
                                            </p:tav>
                                          </p:tavLst>
                                        </p:anim>
                                        <p:anim calcmode="lin" valueType="num" p14:bounceEnd="44000">
                                          <p:cBhvr additive="base">
                                            <p:cTn id="29" dur="1000" fill="hold"/>
                                            <p:tgtEl>
                                              <p:spTgt spid="7"/>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14:presetBounceEnd="44000">
                                      <p:stCondLst>
                                        <p:cond delay="250"/>
                                      </p:stCondLst>
                                      <p:childTnLst>
                                        <p:set>
                                          <p:cBhvr>
                                            <p:cTn id="31" dur="1" fill="hold">
                                              <p:stCondLst>
                                                <p:cond delay="0"/>
                                              </p:stCondLst>
                                            </p:cTn>
                                            <p:tgtEl>
                                              <p:spTgt spid="17"/>
                                            </p:tgtEl>
                                            <p:attrNameLst>
                                              <p:attrName>style.visibility</p:attrName>
                                            </p:attrNameLst>
                                          </p:cBhvr>
                                          <p:to>
                                            <p:strVal val="visible"/>
                                          </p:to>
                                        </p:set>
                                        <p:anim calcmode="lin" valueType="num" p14:bounceEnd="44000">
                                          <p:cBhvr additive="base">
                                            <p:cTn id="32" dur="1000" fill="hold"/>
                                            <p:tgtEl>
                                              <p:spTgt spid="17"/>
                                            </p:tgtEl>
                                            <p:attrNameLst>
                                              <p:attrName>ppt_x</p:attrName>
                                            </p:attrNameLst>
                                          </p:cBhvr>
                                          <p:tavLst>
                                            <p:tav tm="0">
                                              <p:val>
                                                <p:strVal val="#ppt_x"/>
                                              </p:val>
                                            </p:tav>
                                            <p:tav tm="100000">
                                              <p:val>
                                                <p:strVal val="#ppt_x"/>
                                              </p:val>
                                            </p:tav>
                                          </p:tavLst>
                                        </p:anim>
                                        <p:anim calcmode="lin" valueType="num" p14:bounceEnd="44000">
                                          <p:cBhvr additive="base">
                                            <p:cTn id="33" dur="1000" fill="hold"/>
                                            <p:tgtEl>
                                              <p:spTgt spid="17"/>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14:presetBounceEnd="44000">
                                      <p:stCondLst>
                                        <p:cond delay="500"/>
                                      </p:stCondLst>
                                      <p:childTnLst>
                                        <p:set>
                                          <p:cBhvr>
                                            <p:cTn id="35" dur="1" fill="hold">
                                              <p:stCondLst>
                                                <p:cond delay="0"/>
                                              </p:stCondLst>
                                            </p:cTn>
                                            <p:tgtEl>
                                              <p:spTgt spid="43"/>
                                            </p:tgtEl>
                                            <p:attrNameLst>
                                              <p:attrName>style.visibility</p:attrName>
                                            </p:attrNameLst>
                                          </p:cBhvr>
                                          <p:to>
                                            <p:strVal val="visible"/>
                                          </p:to>
                                        </p:set>
                                        <p:anim calcmode="lin" valueType="num" p14:bounceEnd="44000">
                                          <p:cBhvr additive="base">
                                            <p:cTn id="36" dur="1000" fill="hold"/>
                                            <p:tgtEl>
                                              <p:spTgt spid="43"/>
                                            </p:tgtEl>
                                            <p:attrNameLst>
                                              <p:attrName>ppt_x</p:attrName>
                                            </p:attrNameLst>
                                          </p:cBhvr>
                                          <p:tavLst>
                                            <p:tav tm="0">
                                              <p:val>
                                                <p:strVal val="#ppt_x"/>
                                              </p:val>
                                            </p:tav>
                                            <p:tav tm="100000">
                                              <p:val>
                                                <p:strVal val="#ppt_x"/>
                                              </p:val>
                                            </p:tav>
                                          </p:tavLst>
                                        </p:anim>
                                        <p:anim calcmode="lin" valueType="num" p14:bounceEnd="44000">
                                          <p:cBhvr additive="base">
                                            <p:cTn id="37" dur="1000" fill="hold"/>
                                            <p:tgtEl>
                                              <p:spTgt spid="43"/>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14:presetBounceEnd="44000">
                                      <p:stCondLst>
                                        <p:cond delay="750"/>
                                      </p:stCondLst>
                                      <p:childTnLst>
                                        <p:set>
                                          <p:cBhvr>
                                            <p:cTn id="39" dur="1" fill="hold">
                                              <p:stCondLst>
                                                <p:cond delay="0"/>
                                              </p:stCondLst>
                                            </p:cTn>
                                            <p:tgtEl>
                                              <p:spTgt spid="56"/>
                                            </p:tgtEl>
                                            <p:attrNameLst>
                                              <p:attrName>style.visibility</p:attrName>
                                            </p:attrNameLst>
                                          </p:cBhvr>
                                          <p:to>
                                            <p:strVal val="visible"/>
                                          </p:to>
                                        </p:set>
                                        <p:anim calcmode="lin" valueType="num" p14:bounceEnd="44000">
                                          <p:cBhvr additive="base">
                                            <p:cTn id="40" dur="1000" fill="hold"/>
                                            <p:tgtEl>
                                              <p:spTgt spid="56"/>
                                            </p:tgtEl>
                                            <p:attrNameLst>
                                              <p:attrName>ppt_x</p:attrName>
                                            </p:attrNameLst>
                                          </p:cBhvr>
                                          <p:tavLst>
                                            <p:tav tm="0">
                                              <p:val>
                                                <p:strVal val="#ppt_x"/>
                                              </p:val>
                                            </p:tav>
                                            <p:tav tm="100000">
                                              <p:val>
                                                <p:strVal val="#ppt_x"/>
                                              </p:val>
                                            </p:tav>
                                          </p:tavLst>
                                        </p:anim>
                                        <p:anim calcmode="lin" valueType="num" p14:bounceEnd="44000">
                                          <p:cBhvr additive="base">
                                            <p:cTn id="41" dur="1000" fill="hold"/>
                                            <p:tgtEl>
                                              <p:spTgt spid="56"/>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14:presetBounceEnd="44000">
                                      <p:stCondLst>
                                        <p:cond delay="1000"/>
                                      </p:stCondLst>
                                      <p:childTnLst>
                                        <p:set>
                                          <p:cBhvr>
                                            <p:cTn id="43" dur="1" fill="hold">
                                              <p:stCondLst>
                                                <p:cond delay="0"/>
                                              </p:stCondLst>
                                            </p:cTn>
                                            <p:tgtEl>
                                              <p:spTgt spid="67"/>
                                            </p:tgtEl>
                                            <p:attrNameLst>
                                              <p:attrName>style.visibility</p:attrName>
                                            </p:attrNameLst>
                                          </p:cBhvr>
                                          <p:to>
                                            <p:strVal val="visible"/>
                                          </p:to>
                                        </p:set>
                                        <p:anim calcmode="lin" valueType="num" p14:bounceEnd="44000">
                                          <p:cBhvr additive="base">
                                            <p:cTn id="44" dur="1000" fill="hold"/>
                                            <p:tgtEl>
                                              <p:spTgt spid="67"/>
                                            </p:tgtEl>
                                            <p:attrNameLst>
                                              <p:attrName>ppt_x</p:attrName>
                                            </p:attrNameLst>
                                          </p:cBhvr>
                                          <p:tavLst>
                                            <p:tav tm="0">
                                              <p:val>
                                                <p:strVal val="#ppt_x"/>
                                              </p:val>
                                            </p:tav>
                                            <p:tav tm="100000">
                                              <p:val>
                                                <p:strVal val="#ppt_x"/>
                                              </p:val>
                                            </p:tav>
                                          </p:tavLst>
                                        </p:anim>
                                        <p:anim calcmode="lin" valueType="num" p14:bounceEnd="44000">
                                          <p:cBhvr additive="base">
                                            <p:cTn id="45" dur="1000" fill="hold"/>
                                            <p:tgtEl>
                                              <p:spTgt spid="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0-#ppt_w/2"/>
                                              </p:val>
                                            </p:tav>
                                            <p:tav tm="100000">
                                              <p:val>
                                                <p:strVal val="#ppt_x"/>
                                              </p:val>
                                            </p:tav>
                                          </p:tavLst>
                                        </p:anim>
                                        <p:anim calcmode="lin" valueType="num">
                                          <p:cBhvr additive="base">
                                            <p:cTn id="12" dur="10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0-#ppt_w/2"/>
                                              </p:val>
                                            </p:tav>
                                            <p:tav tm="100000">
                                              <p:val>
                                                <p:strVal val="#ppt_x"/>
                                              </p:val>
                                            </p:tav>
                                          </p:tavLst>
                                        </p:anim>
                                        <p:anim calcmode="lin" valueType="num">
                                          <p:cBhvr additive="base">
                                            <p:cTn id="16" dur="10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75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000" fill="hold"/>
                                            <p:tgtEl>
                                              <p:spTgt spid="3"/>
                                            </p:tgtEl>
                                            <p:attrNameLst>
                                              <p:attrName>ppt_x</p:attrName>
                                            </p:attrNameLst>
                                          </p:cBhvr>
                                          <p:tavLst>
                                            <p:tav tm="0">
                                              <p:val>
                                                <p:strVal val="0-#ppt_w/2"/>
                                              </p:val>
                                            </p:tav>
                                            <p:tav tm="100000">
                                              <p:val>
                                                <p:strVal val="#ppt_x"/>
                                              </p:val>
                                            </p:tav>
                                          </p:tavLst>
                                        </p:anim>
                                        <p:anim calcmode="lin" valueType="num">
                                          <p:cBhvr additive="base">
                                            <p:cTn id="20" dur="1000" fill="hold"/>
                                            <p:tgtEl>
                                              <p:spTgt spid="3"/>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100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1000" fill="hold"/>
                                            <p:tgtEl>
                                              <p:spTgt spid="2"/>
                                            </p:tgtEl>
                                            <p:attrNameLst>
                                              <p:attrName>ppt_x</p:attrName>
                                            </p:attrNameLst>
                                          </p:cBhvr>
                                          <p:tavLst>
                                            <p:tav tm="0">
                                              <p:val>
                                                <p:strVal val="0-#ppt_w/2"/>
                                              </p:val>
                                            </p:tav>
                                            <p:tav tm="100000">
                                              <p:val>
                                                <p:strVal val="#ppt_x"/>
                                              </p:val>
                                            </p:tav>
                                          </p:tavLst>
                                        </p:anim>
                                        <p:anim calcmode="lin" valueType="num">
                                          <p:cBhvr additive="base">
                                            <p:cTn id="24" dur="1000" fill="hold"/>
                                            <p:tgtEl>
                                              <p:spTgt spid="2"/>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2" presetClass="entr" presetSubtype="4"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1000" fill="hold"/>
                                            <p:tgtEl>
                                              <p:spTgt spid="7"/>
                                            </p:tgtEl>
                                            <p:attrNameLst>
                                              <p:attrName>ppt_x</p:attrName>
                                            </p:attrNameLst>
                                          </p:cBhvr>
                                          <p:tavLst>
                                            <p:tav tm="0">
                                              <p:val>
                                                <p:strVal val="#ppt_x"/>
                                              </p:val>
                                            </p:tav>
                                            <p:tav tm="100000">
                                              <p:val>
                                                <p:strVal val="#ppt_x"/>
                                              </p:val>
                                            </p:tav>
                                          </p:tavLst>
                                        </p:anim>
                                        <p:anim calcmode="lin" valueType="num">
                                          <p:cBhvr additive="base">
                                            <p:cTn id="29" dur="1000" fill="hold"/>
                                            <p:tgtEl>
                                              <p:spTgt spid="7"/>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25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1000" fill="hold"/>
                                            <p:tgtEl>
                                              <p:spTgt spid="17"/>
                                            </p:tgtEl>
                                            <p:attrNameLst>
                                              <p:attrName>ppt_x</p:attrName>
                                            </p:attrNameLst>
                                          </p:cBhvr>
                                          <p:tavLst>
                                            <p:tav tm="0">
                                              <p:val>
                                                <p:strVal val="#ppt_x"/>
                                              </p:val>
                                            </p:tav>
                                            <p:tav tm="100000">
                                              <p:val>
                                                <p:strVal val="#ppt_x"/>
                                              </p:val>
                                            </p:tav>
                                          </p:tavLst>
                                        </p:anim>
                                        <p:anim calcmode="lin" valueType="num">
                                          <p:cBhvr additive="base">
                                            <p:cTn id="33" dur="1000" fill="hold"/>
                                            <p:tgtEl>
                                              <p:spTgt spid="17"/>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500"/>
                                      </p:stCondLst>
                                      <p:childTnLst>
                                        <p:set>
                                          <p:cBhvr>
                                            <p:cTn id="35" dur="1" fill="hold">
                                              <p:stCondLst>
                                                <p:cond delay="0"/>
                                              </p:stCondLst>
                                            </p:cTn>
                                            <p:tgtEl>
                                              <p:spTgt spid="43"/>
                                            </p:tgtEl>
                                            <p:attrNameLst>
                                              <p:attrName>style.visibility</p:attrName>
                                            </p:attrNameLst>
                                          </p:cBhvr>
                                          <p:to>
                                            <p:strVal val="visible"/>
                                          </p:to>
                                        </p:set>
                                        <p:anim calcmode="lin" valueType="num">
                                          <p:cBhvr additive="base">
                                            <p:cTn id="36" dur="1000" fill="hold"/>
                                            <p:tgtEl>
                                              <p:spTgt spid="43"/>
                                            </p:tgtEl>
                                            <p:attrNameLst>
                                              <p:attrName>ppt_x</p:attrName>
                                            </p:attrNameLst>
                                          </p:cBhvr>
                                          <p:tavLst>
                                            <p:tav tm="0">
                                              <p:val>
                                                <p:strVal val="#ppt_x"/>
                                              </p:val>
                                            </p:tav>
                                            <p:tav tm="100000">
                                              <p:val>
                                                <p:strVal val="#ppt_x"/>
                                              </p:val>
                                            </p:tav>
                                          </p:tavLst>
                                        </p:anim>
                                        <p:anim calcmode="lin" valueType="num">
                                          <p:cBhvr additive="base">
                                            <p:cTn id="37" dur="1000" fill="hold"/>
                                            <p:tgtEl>
                                              <p:spTgt spid="43"/>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750"/>
                                      </p:stCondLst>
                                      <p:childTnLst>
                                        <p:set>
                                          <p:cBhvr>
                                            <p:cTn id="39" dur="1" fill="hold">
                                              <p:stCondLst>
                                                <p:cond delay="0"/>
                                              </p:stCondLst>
                                            </p:cTn>
                                            <p:tgtEl>
                                              <p:spTgt spid="56"/>
                                            </p:tgtEl>
                                            <p:attrNameLst>
                                              <p:attrName>style.visibility</p:attrName>
                                            </p:attrNameLst>
                                          </p:cBhvr>
                                          <p:to>
                                            <p:strVal val="visible"/>
                                          </p:to>
                                        </p:set>
                                        <p:anim calcmode="lin" valueType="num">
                                          <p:cBhvr additive="base">
                                            <p:cTn id="40" dur="1000" fill="hold"/>
                                            <p:tgtEl>
                                              <p:spTgt spid="56"/>
                                            </p:tgtEl>
                                            <p:attrNameLst>
                                              <p:attrName>ppt_x</p:attrName>
                                            </p:attrNameLst>
                                          </p:cBhvr>
                                          <p:tavLst>
                                            <p:tav tm="0">
                                              <p:val>
                                                <p:strVal val="#ppt_x"/>
                                              </p:val>
                                            </p:tav>
                                            <p:tav tm="100000">
                                              <p:val>
                                                <p:strVal val="#ppt_x"/>
                                              </p:val>
                                            </p:tav>
                                          </p:tavLst>
                                        </p:anim>
                                        <p:anim calcmode="lin" valueType="num">
                                          <p:cBhvr additive="base">
                                            <p:cTn id="41" dur="1000" fill="hold"/>
                                            <p:tgtEl>
                                              <p:spTgt spid="56"/>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1000"/>
                                      </p:stCondLst>
                                      <p:childTnLst>
                                        <p:set>
                                          <p:cBhvr>
                                            <p:cTn id="43" dur="1" fill="hold">
                                              <p:stCondLst>
                                                <p:cond delay="0"/>
                                              </p:stCondLst>
                                            </p:cTn>
                                            <p:tgtEl>
                                              <p:spTgt spid="67"/>
                                            </p:tgtEl>
                                            <p:attrNameLst>
                                              <p:attrName>style.visibility</p:attrName>
                                            </p:attrNameLst>
                                          </p:cBhvr>
                                          <p:to>
                                            <p:strVal val="visible"/>
                                          </p:to>
                                        </p:set>
                                        <p:anim calcmode="lin" valueType="num">
                                          <p:cBhvr additive="base">
                                            <p:cTn id="44" dur="1000" fill="hold"/>
                                            <p:tgtEl>
                                              <p:spTgt spid="67"/>
                                            </p:tgtEl>
                                            <p:attrNameLst>
                                              <p:attrName>ppt_x</p:attrName>
                                            </p:attrNameLst>
                                          </p:cBhvr>
                                          <p:tavLst>
                                            <p:tav tm="0">
                                              <p:val>
                                                <p:strVal val="#ppt_x"/>
                                              </p:val>
                                            </p:tav>
                                            <p:tav tm="100000">
                                              <p:val>
                                                <p:strVal val="#ppt_x"/>
                                              </p:val>
                                            </p:tav>
                                          </p:tavLst>
                                        </p:anim>
                                        <p:anim calcmode="lin" valueType="num">
                                          <p:cBhvr additive="base">
                                            <p:cTn id="45" dur="1000" fill="hold"/>
                                            <p:tgtEl>
                                              <p:spTgt spid="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8"/>
          <p:cNvSpPr txBox="1"/>
          <p:nvPr/>
        </p:nvSpPr>
        <p:spPr>
          <a:xfrm>
            <a:off x="4172361" y="3429000"/>
            <a:ext cx="3754576" cy="635880"/>
          </a:xfrm>
          <a:prstGeom prst="rect">
            <a:avLst/>
          </a:prstGeom>
          <a:noFill/>
        </p:spPr>
        <p:txBody>
          <a:bodyPr wrap="square" lIns="0" tIns="0" rIns="0" bIns="0" rtlCol="0">
            <a:spAutoFit/>
          </a:bodyPr>
          <a:lstStyle/>
          <a:p>
            <a:r>
              <a:rPr lang="zh-CN" altLang="en-US" sz="4130" dirty="0">
                <a:solidFill>
                  <a:srgbClr val="CE0000"/>
                </a:solidFill>
                <a:latin typeface="微软雅黑" panose="020B0503020204020204" charset="-122"/>
                <a:ea typeface="微软雅黑" panose="020B0503020204020204" charset="-122"/>
                <a:cs typeface="+mn-ea"/>
                <a:sym typeface="+mn-lt"/>
              </a:rPr>
              <a:t>请替换文字内容</a:t>
            </a:r>
            <a:endParaRPr lang="en-GB" altLang="zh-CN" sz="4130" dirty="0">
              <a:solidFill>
                <a:srgbClr val="CE0000"/>
              </a:solidFill>
              <a:latin typeface="微软雅黑" panose="020B0503020204020204" charset="-122"/>
              <a:ea typeface="微软雅黑" panose="020B0503020204020204" charset="-122"/>
              <a:cs typeface="+mn-ea"/>
              <a:sym typeface="+mn-lt"/>
            </a:endParaRPr>
          </a:p>
        </p:txBody>
      </p:sp>
      <p:sp>
        <p:nvSpPr>
          <p:cNvPr id="3" name="TextBox 49"/>
          <p:cNvSpPr txBox="1"/>
          <p:nvPr/>
        </p:nvSpPr>
        <p:spPr>
          <a:xfrm>
            <a:off x="3638961" y="4245940"/>
            <a:ext cx="4914077" cy="369332"/>
          </a:xfrm>
          <a:prstGeom prst="rect">
            <a:avLst/>
          </a:prstGeom>
          <a:noFill/>
        </p:spPr>
        <p:txBody>
          <a:bodyPr wrap="square" lIns="0" tIns="0" rIns="0" bIns="0" rtlCol="0">
            <a:spAutoFit/>
          </a:bodyPr>
          <a:lstStyle/>
          <a:p>
            <a:pPr algn="ctr" eaLnBrk="0" hangingPunct="0"/>
            <a:r>
              <a:rPr lang="zh-CN" altLang="en-US" sz="1200" dirty="0">
                <a:solidFill>
                  <a:srgbClr val="CE0000"/>
                </a:solidFill>
                <a:latin typeface="微软雅黑" panose="020B0503020204020204" charset="-122"/>
                <a:ea typeface="微软雅黑" panose="020B0503020204020204" charset="-122"/>
                <a:cs typeface="+mn-ea"/>
                <a:sym typeface="+mn-lt"/>
              </a:rPr>
              <a:t>请替换文字内容，点击添加相关标题文字，修改文字内容，也可以直接复制你的内容到此。</a:t>
            </a:r>
            <a:endParaRPr lang="zh-CN" altLang="en-US" sz="1200" dirty="0">
              <a:solidFill>
                <a:srgbClr val="CE0000"/>
              </a:solidFill>
              <a:latin typeface="微软雅黑" panose="020B0503020204020204" charset="-122"/>
              <a:ea typeface="微软雅黑" panose="020B0503020204020204" charset="-122"/>
              <a:cs typeface="+mn-ea"/>
              <a:sym typeface="+mn-lt"/>
            </a:endParaRPr>
          </a:p>
        </p:txBody>
      </p:sp>
      <p:sp>
        <p:nvSpPr>
          <p:cNvPr id="4" name="文本框 3"/>
          <p:cNvSpPr txBox="1"/>
          <p:nvPr/>
        </p:nvSpPr>
        <p:spPr>
          <a:xfrm>
            <a:off x="5486033" y="2267941"/>
            <a:ext cx="1127232" cy="1199046"/>
          </a:xfrm>
          <a:prstGeom prst="rect">
            <a:avLst/>
          </a:prstGeom>
          <a:noFill/>
        </p:spPr>
        <p:txBody>
          <a:bodyPr wrap="none" rtlCol="0" anchor="ctr">
            <a:spAutoFit/>
          </a:bodyPr>
          <a:lstStyle/>
          <a:p>
            <a:pPr>
              <a:lnSpc>
                <a:spcPct val="120000"/>
              </a:lnSpc>
            </a:pPr>
            <a:r>
              <a:rPr lang="en-US" altLang="zh-CN" sz="6600" dirty="0">
                <a:solidFill>
                  <a:srgbClr val="9F0024"/>
                </a:solidFill>
              </a:rPr>
              <a:t>02</a:t>
            </a:r>
            <a:endParaRPr lang="zh-CN" altLang="en-US" sz="6600" dirty="0">
              <a:solidFill>
                <a:srgbClr val="9F0024"/>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iterate type="lt">
                                    <p:tmPct val="30000"/>
                                  </p:iterate>
                                  <p:childTnLst>
                                    <p:set>
                                      <p:cBhvr>
                                        <p:cTn id="12" dur="1" fill="hold">
                                          <p:stCondLst>
                                            <p:cond delay="0"/>
                                          </p:stCondLst>
                                        </p:cTn>
                                        <p:tgtEl>
                                          <p:spTgt spid="2"/>
                                        </p:tgtEl>
                                        <p:attrNameLst>
                                          <p:attrName>style.visibility</p:attrName>
                                        </p:attrNameLst>
                                      </p:cBhvr>
                                      <p:to>
                                        <p:strVal val="visible"/>
                                      </p:to>
                                    </p:set>
                                    <p:animEffect transition="in" filter="wipe(left)">
                                      <p:cBhvr>
                                        <p:cTn id="13" dur="200"/>
                                        <p:tgtEl>
                                          <p:spTgt spid="2"/>
                                        </p:tgtEl>
                                      </p:cBhvr>
                                    </p:animEffect>
                                  </p:childTnLst>
                                </p:cTn>
                              </p:par>
                              <p:par>
                                <p:cTn id="14" presetID="36" presetClass="emph" presetSubtype="0" fill="hold" grpId="1" nodeType="withEffect">
                                  <p:stCondLst>
                                    <p:cond delay="0"/>
                                  </p:stCondLst>
                                  <p:iterate type="lt">
                                    <p:tmPct val="30000"/>
                                  </p:iterate>
                                  <p:childTnLst>
                                    <p:animScale>
                                      <p:cBhvr>
                                        <p:cTn id="15" dur="50" autoRev="1" fill="hold">
                                          <p:stCondLst>
                                            <p:cond delay="0"/>
                                          </p:stCondLst>
                                        </p:cTn>
                                        <p:tgtEl>
                                          <p:spTgt spid="2"/>
                                        </p:tgtEl>
                                      </p:cBhvr>
                                      <p:to x="80000" y="100000"/>
                                    </p:animScale>
                                    <p:anim by="(#ppt_w*0.10)" calcmode="lin" valueType="num">
                                      <p:cBhvr>
                                        <p:cTn id="16" dur="50" autoRev="1" fill="hold">
                                          <p:stCondLst>
                                            <p:cond delay="0"/>
                                          </p:stCondLst>
                                        </p:cTn>
                                        <p:tgtEl>
                                          <p:spTgt spid="2"/>
                                        </p:tgtEl>
                                        <p:attrNameLst>
                                          <p:attrName>ppt_x</p:attrName>
                                        </p:attrNameLst>
                                      </p:cBhvr>
                                    </p:anim>
                                    <p:anim by="(-#ppt_w*0.10)" calcmode="lin" valueType="num">
                                      <p:cBhvr>
                                        <p:cTn id="17" dur="50" autoRev="1" fill="hold">
                                          <p:stCondLst>
                                            <p:cond delay="0"/>
                                          </p:stCondLst>
                                        </p:cTn>
                                        <p:tgtEl>
                                          <p:spTgt spid="2"/>
                                        </p:tgtEl>
                                        <p:attrNameLst>
                                          <p:attrName>ppt_y</p:attrName>
                                        </p:attrNameLst>
                                      </p:cBhvr>
                                    </p:anim>
                                    <p:animRot by="-480000">
                                      <p:cBhvr>
                                        <p:cTn id="18" dur="50" autoRev="1" fill="hold">
                                          <p:stCondLst>
                                            <p:cond delay="0"/>
                                          </p:stCondLst>
                                        </p:cTn>
                                        <p:tgtEl>
                                          <p:spTgt spid="2"/>
                                        </p:tgtEl>
                                        <p:attrNameLst>
                                          <p:attrName>r</p:attrName>
                                        </p:attrNameLst>
                                      </p:cBhvr>
                                    </p:animRot>
                                  </p:childTnLst>
                                </p:cTn>
                              </p:par>
                            </p:childTnLst>
                          </p:cTn>
                        </p:par>
                        <p:par>
                          <p:cTn id="19" fill="hold">
                            <p:stCondLst>
                              <p:cond delay="1059"/>
                            </p:stCondLst>
                            <p:childTnLst>
                              <p:par>
                                <p:cTn id="20" presetID="22" presetClass="entr" presetSubtype="8" fill="hold" grpId="0" nodeType="afterEffect">
                                  <p:stCondLst>
                                    <p:cond delay="0"/>
                                  </p:stCondLst>
                                  <p:iterate type="lt">
                                    <p:tmPct val="30000"/>
                                  </p:iterate>
                                  <p:childTnLst>
                                    <p:set>
                                      <p:cBhvr>
                                        <p:cTn id="21" dur="1" fill="hold">
                                          <p:stCondLst>
                                            <p:cond delay="0"/>
                                          </p:stCondLst>
                                        </p:cTn>
                                        <p:tgtEl>
                                          <p:spTgt spid="3"/>
                                        </p:tgtEl>
                                        <p:attrNameLst>
                                          <p:attrName>style.visibility</p:attrName>
                                        </p:attrNameLst>
                                      </p:cBhvr>
                                      <p:to>
                                        <p:strVal val="visible"/>
                                      </p:to>
                                    </p:set>
                                    <p:animEffect transition="in" filter="wipe(left)">
                                      <p:cBhvr>
                                        <p:cTn id="22" dur="200"/>
                                        <p:tgtEl>
                                          <p:spTgt spid="3"/>
                                        </p:tgtEl>
                                      </p:cBhvr>
                                    </p:animEffect>
                                  </p:childTnLst>
                                </p:cTn>
                              </p:par>
                              <p:par>
                                <p:cTn id="23" presetID="36" presetClass="emph" presetSubtype="0" fill="hold" grpId="1" nodeType="withEffect">
                                  <p:stCondLst>
                                    <p:cond delay="0"/>
                                  </p:stCondLst>
                                  <p:iterate type="lt">
                                    <p:tmPct val="30000"/>
                                  </p:iterate>
                                  <p:childTnLst>
                                    <p:animScale>
                                      <p:cBhvr>
                                        <p:cTn id="24" dur="50" autoRev="1" fill="hold">
                                          <p:stCondLst>
                                            <p:cond delay="0"/>
                                          </p:stCondLst>
                                        </p:cTn>
                                        <p:tgtEl>
                                          <p:spTgt spid="3"/>
                                        </p:tgtEl>
                                      </p:cBhvr>
                                      <p:to x="80000" y="100000"/>
                                    </p:animScale>
                                    <p:anim by="(#ppt_w*0.10)" calcmode="lin" valueType="num">
                                      <p:cBhvr>
                                        <p:cTn id="25" dur="50" autoRev="1" fill="hold">
                                          <p:stCondLst>
                                            <p:cond delay="0"/>
                                          </p:stCondLst>
                                        </p:cTn>
                                        <p:tgtEl>
                                          <p:spTgt spid="3"/>
                                        </p:tgtEl>
                                        <p:attrNameLst>
                                          <p:attrName>ppt_x</p:attrName>
                                        </p:attrNameLst>
                                      </p:cBhvr>
                                    </p:anim>
                                    <p:anim by="(-#ppt_w*0.10)" calcmode="lin" valueType="num">
                                      <p:cBhvr>
                                        <p:cTn id="26" dur="50" autoRev="1" fill="hold">
                                          <p:stCondLst>
                                            <p:cond delay="0"/>
                                          </p:stCondLst>
                                        </p:cTn>
                                        <p:tgtEl>
                                          <p:spTgt spid="3"/>
                                        </p:tgtEl>
                                        <p:attrNameLst>
                                          <p:attrName>ppt_y</p:attrName>
                                        </p:attrNameLst>
                                      </p:cBhvr>
                                    </p:anim>
                                    <p:animRot by="-480000">
                                      <p:cBhvr>
                                        <p:cTn id="27" dur="50" autoRev="1" fill="hold">
                                          <p:stCondLst>
                                            <p:cond delay="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320920" y="1606551"/>
            <a:ext cx="2427817" cy="1551516"/>
            <a:chOff x="8335434" y="1809751"/>
            <a:chExt cx="2427817" cy="1551516"/>
          </a:xfrm>
          <a:solidFill>
            <a:schemeClr val="accent4"/>
          </a:solidFill>
        </p:grpSpPr>
        <p:sp>
          <p:nvSpPr>
            <p:cNvPr id="3" name="Bent Arrow 21"/>
            <p:cNvSpPr/>
            <p:nvPr/>
          </p:nvSpPr>
          <p:spPr bwMode="auto">
            <a:xfrm>
              <a:off x="8335434" y="1809751"/>
              <a:ext cx="2427817" cy="1551516"/>
            </a:xfrm>
            <a:prstGeom prst="bentArrow">
              <a:avLst/>
            </a:prstGeom>
            <a:grp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2400">
                <a:solidFill>
                  <a:schemeClr val="tx1"/>
                </a:solidFill>
              </a:endParaRPr>
            </a:p>
          </p:txBody>
        </p:sp>
        <p:sp>
          <p:nvSpPr>
            <p:cNvPr id="4" name="Rectangle 17"/>
            <p:cNvSpPr/>
            <p:nvPr/>
          </p:nvSpPr>
          <p:spPr bwMode="auto">
            <a:xfrm>
              <a:off x="8953500" y="2952750"/>
              <a:ext cx="1238250" cy="338554"/>
            </a:xfrm>
            <a:prstGeom prst="rect">
              <a:avLst/>
            </a:prstGeom>
            <a:noFill/>
          </p:spPr>
          <p:txBody>
            <a:bodyPr>
              <a:spAutoFit/>
            </a:bodyPr>
            <a:lstStyle/>
            <a:p>
              <a:pPr algn="ctr">
                <a:defRPr/>
              </a:pPr>
              <a:r>
                <a:rPr lang="zh-CN" altLang="en-US" sz="1600" dirty="0">
                  <a:solidFill>
                    <a:schemeClr val="accent4"/>
                  </a:solidFill>
                  <a:latin typeface="微软雅黑" panose="020B0503020204020204" charset="-122"/>
                  <a:ea typeface="微软雅黑" panose="020B0503020204020204" charset="-122"/>
                  <a:cs typeface="Open Sans" pitchFamily="34" charset="0"/>
                </a:rPr>
                <a:t>添加标题</a:t>
              </a:r>
              <a:endParaRPr lang="en-US" altLang="zh-CN" sz="1600" dirty="0">
                <a:solidFill>
                  <a:schemeClr val="accent4"/>
                </a:solidFill>
                <a:latin typeface="微软雅黑" panose="020B0503020204020204" charset="-122"/>
                <a:ea typeface="微软雅黑" panose="020B0503020204020204" charset="-122"/>
                <a:cs typeface="Open Sans" pitchFamily="34" charset="0"/>
              </a:endParaRPr>
            </a:p>
          </p:txBody>
        </p:sp>
        <p:grpSp>
          <p:nvGrpSpPr>
            <p:cNvPr id="5" name="Group 30"/>
            <p:cNvGrpSpPr/>
            <p:nvPr/>
          </p:nvGrpSpPr>
          <p:grpSpPr bwMode="auto">
            <a:xfrm>
              <a:off x="9335122" y="2476764"/>
              <a:ext cx="488685" cy="427329"/>
              <a:chOff x="4800505" y="2786674"/>
              <a:chExt cx="366676" cy="320373"/>
            </a:xfrm>
            <a:grpFill/>
          </p:grpSpPr>
          <p:sp>
            <p:nvSpPr>
              <p:cNvPr id="6" name="AutoShape 43"/>
              <p:cNvSpPr/>
              <p:nvPr/>
            </p:nvSpPr>
            <p:spPr bwMode="auto">
              <a:xfrm>
                <a:off x="4800505" y="2786674"/>
                <a:ext cx="366676" cy="2634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endParaRPr>
              </a:p>
            </p:txBody>
          </p:sp>
          <p:sp>
            <p:nvSpPr>
              <p:cNvPr id="7" name="AutoShape 44"/>
              <p:cNvSpPr/>
              <p:nvPr/>
            </p:nvSpPr>
            <p:spPr bwMode="auto">
              <a:xfrm>
                <a:off x="5132766" y="2901184"/>
                <a:ext cx="22526" cy="1257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endParaRPr>
              </a:p>
            </p:txBody>
          </p:sp>
          <p:sp>
            <p:nvSpPr>
              <p:cNvPr id="8" name="AutoShape 45"/>
              <p:cNvSpPr/>
              <p:nvPr/>
            </p:nvSpPr>
            <p:spPr bwMode="auto">
              <a:xfrm>
                <a:off x="5120877" y="3038217"/>
                <a:ext cx="46304"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endParaRPr>
              </a:p>
            </p:txBody>
          </p:sp>
        </p:grpSp>
      </p:grpSp>
      <p:grpSp>
        <p:nvGrpSpPr>
          <p:cNvPr id="9" name="组合 8"/>
          <p:cNvGrpSpPr/>
          <p:nvPr/>
        </p:nvGrpSpPr>
        <p:grpSpPr>
          <a:xfrm>
            <a:off x="1033237" y="3158069"/>
            <a:ext cx="2427816" cy="1644538"/>
            <a:chOff x="1047751" y="3361269"/>
            <a:chExt cx="2427816" cy="1644538"/>
          </a:xfrm>
        </p:grpSpPr>
        <p:sp>
          <p:nvSpPr>
            <p:cNvPr id="10" name="Bent Arrow 18"/>
            <p:cNvSpPr/>
            <p:nvPr/>
          </p:nvSpPr>
          <p:spPr bwMode="auto">
            <a:xfrm>
              <a:off x="1047751" y="3361269"/>
              <a:ext cx="2427816" cy="1549401"/>
            </a:xfrm>
            <a:prstGeom prst="bentArrow">
              <a:avLst/>
            </a:prstGeom>
            <a:solidFill>
              <a:schemeClr val="accent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2400">
                <a:solidFill>
                  <a:schemeClr val="tx1"/>
                </a:solidFill>
              </a:endParaRPr>
            </a:p>
          </p:txBody>
        </p:sp>
        <p:sp>
          <p:nvSpPr>
            <p:cNvPr id="11" name="Rectangle 14"/>
            <p:cNvSpPr/>
            <p:nvPr/>
          </p:nvSpPr>
          <p:spPr bwMode="auto">
            <a:xfrm>
              <a:off x="1524000" y="4667253"/>
              <a:ext cx="1238251" cy="338554"/>
            </a:xfrm>
            <a:prstGeom prst="rect">
              <a:avLst/>
            </a:prstGeom>
          </p:spPr>
          <p:txBody>
            <a:bodyPr>
              <a:spAutoFit/>
            </a:bodyPr>
            <a:lstStyle/>
            <a:p>
              <a:pPr algn="ctr">
                <a:defRPr/>
              </a:pPr>
              <a:r>
                <a:rPr lang="zh-CN" altLang="en-US" sz="1600" dirty="0">
                  <a:solidFill>
                    <a:schemeClr val="accent1"/>
                  </a:solidFill>
                  <a:latin typeface="微软雅黑" panose="020B0503020204020204" charset="-122"/>
                  <a:ea typeface="微软雅黑" panose="020B0503020204020204" charset="-122"/>
                  <a:cs typeface="Open Sans" pitchFamily="34" charset="0"/>
                </a:rPr>
                <a:t>添加标题</a:t>
              </a:r>
              <a:endParaRPr lang="en-US" sz="1600" dirty="0">
                <a:solidFill>
                  <a:schemeClr val="accent1"/>
                </a:solidFill>
                <a:latin typeface="微软雅黑" panose="020B0503020204020204" charset="-122"/>
                <a:ea typeface="微软雅黑" panose="020B0503020204020204" charset="-122"/>
                <a:cs typeface="Open Sans" pitchFamily="34" charset="0"/>
              </a:endParaRPr>
            </a:p>
          </p:txBody>
        </p:sp>
        <p:sp>
          <p:nvSpPr>
            <p:cNvPr id="12" name="AutoShape 112"/>
            <p:cNvSpPr/>
            <p:nvPr/>
          </p:nvSpPr>
          <p:spPr bwMode="auto">
            <a:xfrm>
              <a:off x="2000252" y="4095754"/>
              <a:ext cx="486834" cy="488950"/>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accent1"/>
            </a:solid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endParaRPr>
            </a:p>
          </p:txBody>
        </p:sp>
      </p:grpSp>
      <p:grpSp>
        <p:nvGrpSpPr>
          <p:cNvPr id="13" name="组合 12"/>
          <p:cNvGrpSpPr/>
          <p:nvPr/>
        </p:nvGrpSpPr>
        <p:grpSpPr>
          <a:xfrm>
            <a:off x="5890986" y="2209801"/>
            <a:ext cx="2429933" cy="1549400"/>
            <a:chOff x="5905500" y="2413001"/>
            <a:chExt cx="2429933" cy="1549400"/>
          </a:xfrm>
          <a:solidFill>
            <a:schemeClr val="accent3"/>
          </a:solidFill>
        </p:grpSpPr>
        <p:sp>
          <p:nvSpPr>
            <p:cNvPr id="14" name="Bent Arrow 20"/>
            <p:cNvSpPr/>
            <p:nvPr/>
          </p:nvSpPr>
          <p:spPr bwMode="auto">
            <a:xfrm>
              <a:off x="5905500" y="2413001"/>
              <a:ext cx="2429933" cy="1549400"/>
            </a:xfrm>
            <a:prstGeom prst="bentArrow">
              <a:avLst/>
            </a:prstGeom>
            <a:grp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2400">
                <a:solidFill>
                  <a:schemeClr val="tx1"/>
                </a:solidFill>
              </a:endParaRPr>
            </a:p>
          </p:txBody>
        </p:sp>
        <p:sp>
          <p:nvSpPr>
            <p:cNvPr id="15" name="Rectangle 16"/>
            <p:cNvSpPr/>
            <p:nvPr/>
          </p:nvSpPr>
          <p:spPr bwMode="auto">
            <a:xfrm>
              <a:off x="6477000" y="3619501"/>
              <a:ext cx="1238250" cy="338554"/>
            </a:xfrm>
            <a:prstGeom prst="rect">
              <a:avLst/>
            </a:prstGeom>
            <a:noFill/>
          </p:spPr>
          <p:txBody>
            <a:bodyPr>
              <a:spAutoFit/>
            </a:bodyPr>
            <a:lstStyle/>
            <a:p>
              <a:pPr algn="ctr">
                <a:defRPr/>
              </a:pPr>
              <a:r>
                <a:rPr lang="zh-CN" altLang="en-US" sz="1600" dirty="0">
                  <a:solidFill>
                    <a:schemeClr val="accent3"/>
                  </a:solidFill>
                  <a:latin typeface="微软雅黑" panose="020B0503020204020204" charset="-122"/>
                  <a:ea typeface="微软雅黑" panose="020B0503020204020204" charset="-122"/>
                  <a:cs typeface="Open Sans" pitchFamily="34" charset="0"/>
                </a:rPr>
                <a:t>添加标题</a:t>
              </a:r>
              <a:endParaRPr lang="en-US" altLang="zh-CN" sz="1600" dirty="0">
                <a:solidFill>
                  <a:schemeClr val="accent3"/>
                </a:solidFill>
                <a:latin typeface="微软雅黑" panose="020B0503020204020204" charset="-122"/>
                <a:ea typeface="微软雅黑" panose="020B0503020204020204" charset="-122"/>
                <a:cs typeface="Open Sans" pitchFamily="34" charset="0"/>
              </a:endParaRPr>
            </a:p>
          </p:txBody>
        </p:sp>
        <p:grpSp>
          <p:nvGrpSpPr>
            <p:cNvPr id="16" name="Group 29"/>
            <p:cNvGrpSpPr/>
            <p:nvPr/>
          </p:nvGrpSpPr>
          <p:grpSpPr bwMode="auto">
            <a:xfrm>
              <a:off x="6953706" y="3047658"/>
              <a:ext cx="335534" cy="488541"/>
              <a:chOff x="2612963" y="2767277"/>
              <a:chExt cx="251543" cy="366676"/>
            </a:xfrm>
            <a:grpFill/>
          </p:grpSpPr>
          <p:sp>
            <p:nvSpPr>
              <p:cNvPr id="17" name="AutoShape 113"/>
              <p:cNvSpPr/>
              <p:nvPr/>
            </p:nvSpPr>
            <p:spPr bwMode="auto">
              <a:xfrm>
                <a:off x="2612963" y="2767277"/>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endParaRPr>
              </a:p>
            </p:txBody>
          </p:sp>
          <p:sp>
            <p:nvSpPr>
              <p:cNvPr id="18" name="AutoShape 114"/>
              <p:cNvSpPr/>
              <p:nvPr/>
            </p:nvSpPr>
            <p:spPr bwMode="auto">
              <a:xfrm>
                <a:off x="2669904" y="2824844"/>
                <a:ext cx="74461" cy="74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endParaRPr>
              </a:p>
            </p:txBody>
          </p:sp>
        </p:grpSp>
      </p:grpSp>
      <p:grpSp>
        <p:nvGrpSpPr>
          <p:cNvPr id="19" name="组合 18"/>
          <p:cNvGrpSpPr/>
          <p:nvPr/>
        </p:nvGrpSpPr>
        <p:grpSpPr>
          <a:xfrm>
            <a:off x="3461053" y="1701800"/>
            <a:ext cx="2429933" cy="2529305"/>
            <a:chOff x="3475567" y="1905000"/>
            <a:chExt cx="2429933" cy="2529305"/>
          </a:xfrm>
          <a:solidFill>
            <a:schemeClr val="accent2"/>
          </a:solidFill>
        </p:grpSpPr>
        <p:sp>
          <p:nvSpPr>
            <p:cNvPr id="20" name="Bent Arrow 19"/>
            <p:cNvSpPr/>
            <p:nvPr/>
          </p:nvSpPr>
          <p:spPr bwMode="auto">
            <a:xfrm>
              <a:off x="3475567" y="2842685"/>
              <a:ext cx="2429933" cy="1551517"/>
            </a:xfrm>
            <a:prstGeom prst="bentArrow">
              <a:avLst/>
            </a:prstGeom>
            <a:grp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2400" dirty="0">
                <a:solidFill>
                  <a:schemeClr val="tx1"/>
                </a:solidFill>
              </a:endParaRPr>
            </a:p>
          </p:txBody>
        </p:sp>
        <p:sp>
          <p:nvSpPr>
            <p:cNvPr id="21" name="Rectangle 15"/>
            <p:cNvSpPr/>
            <p:nvPr/>
          </p:nvSpPr>
          <p:spPr bwMode="auto">
            <a:xfrm>
              <a:off x="4000500" y="4095751"/>
              <a:ext cx="1238250" cy="338554"/>
            </a:xfrm>
            <a:prstGeom prst="rect">
              <a:avLst/>
            </a:prstGeom>
            <a:noFill/>
          </p:spPr>
          <p:txBody>
            <a:bodyPr>
              <a:spAutoFit/>
            </a:bodyPr>
            <a:lstStyle/>
            <a:p>
              <a:pPr algn="ctr">
                <a:defRPr/>
              </a:pPr>
              <a:r>
                <a:rPr lang="zh-CN" altLang="en-US" sz="1600" dirty="0">
                  <a:solidFill>
                    <a:schemeClr val="accent2"/>
                  </a:solidFill>
                  <a:latin typeface="微软雅黑" panose="020B0503020204020204" charset="-122"/>
                  <a:ea typeface="微软雅黑" panose="020B0503020204020204" charset="-122"/>
                  <a:cs typeface="Open Sans" pitchFamily="34" charset="0"/>
                </a:rPr>
                <a:t>添加标题</a:t>
              </a:r>
              <a:endParaRPr lang="en-US" altLang="zh-CN" sz="1600" dirty="0">
                <a:solidFill>
                  <a:schemeClr val="accent2"/>
                </a:solidFill>
                <a:latin typeface="微软雅黑" panose="020B0503020204020204" charset="-122"/>
                <a:ea typeface="微软雅黑" panose="020B0503020204020204" charset="-122"/>
                <a:cs typeface="Open Sans" pitchFamily="34" charset="0"/>
              </a:endParaRPr>
            </a:p>
          </p:txBody>
        </p:sp>
        <p:sp>
          <p:nvSpPr>
            <p:cNvPr id="22" name="AutoShape 29"/>
            <p:cNvSpPr/>
            <p:nvPr/>
          </p:nvSpPr>
          <p:spPr bwMode="auto">
            <a:xfrm>
              <a:off x="4381500" y="3524252"/>
              <a:ext cx="486834" cy="442383"/>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endParaRPr>
            </a:p>
          </p:txBody>
        </p:sp>
        <p:grpSp>
          <p:nvGrpSpPr>
            <p:cNvPr id="23" name="Group 39"/>
            <p:cNvGrpSpPr/>
            <p:nvPr/>
          </p:nvGrpSpPr>
          <p:grpSpPr bwMode="auto">
            <a:xfrm>
              <a:off x="4388162" y="1905000"/>
              <a:ext cx="564637" cy="1019570"/>
              <a:chOff x="3386647" y="802411"/>
              <a:chExt cx="172336" cy="311450"/>
            </a:xfrm>
            <a:grpFill/>
          </p:grpSpPr>
          <p:sp>
            <p:nvSpPr>
              <p:cNvPr id="24" name="Freeform 71"/>
              <p:cNvSpPr/>
              <p:nvPr/>
            </p:nvSpPr>
            <p:spPr bwMode="auto">
              <a:xfrm>
                <a:off x="3459319" y="802411"/>
                <a:ext cx="51909" cy="51909"/>
              </a:xfrm>
              <a:custGeom>
                <a:avLst/>
                <a:gdLst/>
                <a:ahLst/>
                <a:cxnLst>
                  <a:cxn ang="0">
                    <a:pos x="25" y="0"/>
                  </a:cxn>
                  <a:cxn ang="0">
                    <a:pos x="25" y="0"/>
                  </a:cxn>
                  <a:cxn ang="0">
                    <a:pos x="34" y="2"/>
                  </a:cxn>
                  <a:cxn ang="0">
                    <a:pos x="43" y="7"/>
                  </a:cxn>
                  <a:cxn ang="0">
                    <a:pos x="49" y="16"/>
                  </a:cxn>
                  <a:cxn ang="0">
                    <a:pos x="50" y="25"/>
                  </a:cxn>
                  <a:cxn ang="0">
                    <a:pos x="50" y="25"/>
                  </a:cxn>
                  <a:cxn ang="0">
                    <a:pos x="49" y="36"/>
                  </a:cxn>
                  <a:cxn ang="0">
                    <a:pos x="43" y="43"/>
                  </a:cxn>
                  <a:cxn ang="0">
                    <a:pos x="34" y="49"/>
                  </a:cxn>
                  <a:cxn ang="0">
                    <a:pos x="25" y="51"/>
                  </a:cxn>
                  <a:cxn ang="0">
                    <a:pos x="25" y="51"/>
                  </a:cxn>
                  <a:cxn ang="0">
                    <a:pos x="16" y="49"/>
                  </a:cxn>
                  <a:cxn ang="0">
                    <a:pos x="7" y="43"/>
                  </a:cxn>
                  <a:cxn ang="0">
                    <a:pos x="1" y="36"/>
                  </a:cxn>
                  <a:cxn ang="0">
                    <a:pos x="0" y="25"/>
                  </a:cxn>
                  <a:cxn ang="0">
                    <a:pos x="0" y="25"/>
                  </a:cxn>
                  <a:cxn ang="0">
                    <a:pos x="1" y="16"/>
                  </a:cxn>
                  <a:cxn ang="0">
                    <a:pos x="7" y="7"/>
                  </a:cxn>
                  <a:cxn ang="0">
                    <a:pos x="16" y="2"/>
                  </a:cxn>
                  <a:cxn ang="0">
                    <a:pos x="25" y="0"/>
                  </a:cxn>
                  <a:cxn ang="0">
                    <a:pos x="25" y="0"/>
                  </a:cxn>
                </a:cxnLst>
                <a:rect l="0" t="0" r="r" b="b"/>
                <a:pathLst>
                  <a:path w="50" h="51">
                    <a:moveTo>
                      <a:pt x="25" y="0"/>
                    </a:moveTo>
                    <a:lnTo>
                      <a:pt x="25" y="0"/>
                    </a:lnTo>
                    <a:lnTo>
                      <a:pt x="34" y="2"/>
                    </a:lnTo>
                    <a:lnTo>
                      <a:pt x="43" y="7"/>
                    </a:lnTo>
                    <a:lnTo>
                      <a:pt x="49" y="16"/>
                    </a:lnTo>
                    <a:lnTo>
                      <a:pt x="50" y="25"/>
                    </a:lnTo>
                    <a:lnTo>
                      <a:pt x="50" y="25"/>
                    </a:lnTo>
                    <a:lnTo>
                      <a:pt x="49" y="36"/>
                    </a:lnTo>
                    <a:lnTo>
                      <a:pt x="43" y="43"/>
                    </a:lnTo>
                    <a:lnTo>
                      <a:pt x="34" y="49"/>
                    </a:lnTo>
                    <a:lnTo>
                      <a:pt x="25" y="51"/>
                    </a:lnTo>
                    <a:lnTo>
                      <a:pt x="25" y="51"/>
                    </a:lnTo>
                    <a:lnTo>
                      <a:pt x="16" y="49"/>
                    </a:lnTo>
                    <a:lnTo>
                      <a:pt x="7" y="43"/>
                    </a:lnTo>
                    <a:lnTo>
                      <a:pt x="1" y="36"/>
                    </a:lnTo>
                    <a:lnTo>
                      <a:pt x="0" y="25"/>
                    </a:lnTo>
                    <a:lnTo>
                      <a:pt x="0" y="25"/>
                    </a:lnTo>
                    <a:lnTo>
                      <a:pt x="1" y="16"/>
                    </a:lnTo>
                    <a:lnTo>
                      <a:pt x="7" y="7"/>
                    </a:lnTo>
                    <a:lnTo>
                      <a:pt x="16" y="2"/>
                    </a:lnTo>
                    <a:lnTo>
                      <a:pt x="25" y="0"/>
                    </a:lnTo>
                    <a:lnTo>
                      <a:pt x="25" y="0"/>
                    </a:lnTo>
                    <a:close/>
                  </a:path>
                </a:pathLst>
              </a:custGeom>
              <a:grpFill/>
              <a:ln w="9525">
                <a:noFill/>
                <a:round/>
              </a:ln>
            </p:spPr>
            <p:txBody>
              <a:bodyPr/>
              <a:lstStyle/>
              <a:p>
                <a:pPr>
                  <a:defRPr/>
                </a:pPr>
                <a:endParaRPr lang="en-US" sz="2400"/>
              </a:p>
            </p:txBody>
          </p:sp>
          <p:sp>
            <p:nvSpPr>
              <p:cNvPr id="25" name="Freeform 72"/>
              <p:cNvSpPr>
                <a:spLocks noEditPoints="1"/>
              </p:cNvSpPr>
              <p:nvPr/>
            </p:nvSpPr>
            <p:spPr bwMode="auto">
              <a:xfrm>
                <a:off x="3386647" y="802411"/>
                <a:ext cx="172336" cy="311450"/>
              </a:xfrm>
              <a:custGeom>
                <a:avLst/>
                <a:gdLst/>
                <a:ahLst/>
                <a:cxnLst>
                  <a:cxn ang="0">
                    <a:pos x="158" y="94"/>
                  </a:cxn>
                  <a:cxn ang="0">
                    <a:pos x="141" y="69"/>
                  </a:cxn>
                  <a:cxn ang="0">
                    <a:pos x="134" y="63"/>
                  </a:cxn>
                  <a:cxn ang="0">
                    <a:pos x="130" y="60"/>
                  </a:cxn>
                  <a:cxn ang="0">
                    <a:pos x="123" y="58"/>
                  </a:cxn>
                  <a:cxn ang="0">
                    <a:pos x="100" y="54"/>
                  </a:cxn>
                  <a:cxn ang="0">
                    <a:pos x="67" y="58"/>
                  </a:cxn>
                  <a:cxn ang="0">
                    <a:pos x="63" y="58"/>
                  </a:cxn>
                  <a:cxn ang="0">
                    <a:pos x="61" y="58"/>
                  </a:cxn>
                  <a:cxn ang="0">
                    <a:pos x="61" y="58"/>
                  </a:cxn>
                  <a:cxn ang="0">
                    <a:pos x="34" y="56"/>
                  </a:cxn>
                  <a:cxn ang="0">
                    <a:pos x="27" y="40"/>
                  </a:cxn>
                  <a:cxn ang="0">
                    <a:pos x="23" y="23"/>
                  </a:cxn>
                  <a:cxn ang="0">
                    <a:pos x="20" y="2"/>
                  </a:cxn>
                  <a:cxn ang="0">
                    <a:pos x="14" y="0"/>
                  </a:cxn>
                  <a:cxn ang="0">
                    <a:pos x="12" y="2"/>
                  </a:cxn>
                  <a:cxn ang="0">
                    <a:pos x="14" y="14"/>
                  </a:cxn>
                  <a:cxn ang="0">
                    <a:pos x="9" y="14"/>
                  </a:cxn>
                  <a:cxn ang="0">
                    <a:pos x="2" y="22"/>
                  </a:cxn>
                  <a:cxn ang="0">
                    <a:pos x="0" y="29"/>
                  </a:cxn>
                  <a:cxn ang="0">
                    <a:pos x="11" y="60"/>
                  </a:cxn>
                  <a:cxn ang="0">
                    <a:pos x="14" y="70"/>
                  </a:cxn>
                  <a:cxn ang="0">
                    <a:pos x="22" y="76"/>
                  </a:cxn>
                  <a:cxn ang="0">
                    <a:pos x="40" y="81"/>
                  </a:cxn>
                  <a:cxn ang="0">
                    <a:pos x="60" y="83"/>
                  </a:cxn>
                  <a:cxn ang="0">
                    <a:pos x="60" y="92"/>
                  </a:cxn>
                  <a:cxn ang="0">
                    <a:pos x="60" y="286"/>
                  </a:cxn>
                  <a:cxn ang="0">
                    <a:pos x="61" y="292"/>
                  </a:cxn>
                  <a:cxn ang="0">
                    <a:pos x="69" y="299"/>
                  </a:cxn>
                  <a:cxn ang="0">
                    <a:pos x="74" y="301"/>
                  </a:cxn>
                  <a:cxn ang="0">
                    <a:pos x="85" y="295"/>
                  </a:cxn>
                  <a:cxn ang="0">
                    <a:pos x="89" y="286"/>
                  </a:cxn>
                  <a:cxn ang="0">
                    <a:pos x="89" y="185"/>
                  </a:cxn>
                  <a:cxn ang="0">
                    <a:pos x="90" y="179"/>
                  </a:cxn>
                  <a:cxn ang="0">
                    <a:pos x="94" y="179"/>
                  </a:cxn>
                  <a:cxn ang="0">
                    <a:pos x="100" y="181"/>
                  </a:cxn>
                  <a:cxn ang="0">
                    <a:pos x="100" y="286"/>
                  </a:cxn>
                  <a:cxn ang="0">
                    <a:pos x="101" y="292"/>
                  </a:cxn>
                  <a:cxn ang="0">
                    <a:pos x="109" y="299"/>
                  </a:cxn>
                  <a:cxn ang="0">
                    <a:pos x="114" y="301"/>
                  </a:cxn>
                  <a:cxn ang="0">
                    <a:pos x="125" y="295"/>
                  </a:cxn>
                  <a:cxn ang="0">
                    <a:pos x="129" y="286"/>
                  </a:cxn>
                  <a:cxn ang="0">
                    <a:pos x="129" y="174"/>
                  </a:cxn>
                  <a:cxn ang="0">
                    <a:pos x="136" y="167"/>
                  </a:cxn>
                  <a:cxn ang="0">
                    <a:pos x="150" y="152"/>
                  </a:cxn>
                  <a:cxn ang="0">
                    <a:pos x="156" y="143"/>
                  </a:cxn>
                  <a:cxn ang="0">
                    <a:pos x="163" y="125"/>
                  </a:cxn>
                  <a:cxn ang="0">
                    <a:pos x="165" y="119"/>
                  </a:cxn>
                  <a:cxn ang="0">
                    <a:pos x="161" y="107"/>
                  </a:cxn>
                  <a:cxn ang="0">
                    <a:pos x="158" y="94"/>
                  </a:cxn>
                  <a:cxn ang="0">
                    <a:pos x="139" y="119"/>
                  </a:cxn>
                  <a:cxn ang="0">
                    <a:pos x="134" y="130"/>
                  </a:cxn>
                  <a:cxn ang="0">
                    <a:pos x="129" y="92"/>
                  </a:cxn>
                  <a:cxn ang="0">
                    <a:pos x="136" y="105"/>
                  </a:cxn>
                  <a:cxn ang="0">
                    <a:pos x="141" y="118"/>
                  </a:cxn>
                  <a:cxn ang="0">
                    <a:pos x="139" y="119"/>
                  </a:cxn>
                  <a:cxn ang="0">
                    <a:pos x="141" y="118"/>
                  </a:cxn>
                </a:cxnLst>
                <a:rect l="0" t="0" r="r" b="b"/>
                <a:pathLst>
                  <a:path w="165" h="301">
                    <a:moveTo>
                      <a:pt x="158" y="94"/>
                    </a:moveTo>
                    <a:lnTo>
                      <a:pt x="158" y="94"/>
                    </a:lnTo>
                    <a:lnTo>
                      <a:pt x="147" y="78"/>
                    </a:lnTo>
                    <a:lnTo>
                      <a:pt x="141" y="69"/>
                    </a:lnTo>
                    <a:lnTo>
                      <a:pt x="134" y="63"/>
                    </a:lnTo>
                    <a:lnTo>
                      <a:pt x="134" y="63"/>
                    </a:lnTo>
                    <a:lnTo>
                      <a:pt x="130" y="61"/>
                    </a:lnTo>
                    <a:lnTo>
                      <a:pt x="130" y="60"/>
                    </a:lnTo>
                    <a:lnTo>
                      <a:pt x="130" y="60"/>
                    </a:lnTo>
                    <a:lnTo>
                      <a:pt x="123" y="58"/>
                    </a:lnTo>
                    <a:lnTo>
                      <a:pt x="116" y="56"/>
                    </a:lnTo>
                    <a:lnTo>
                      <a:pt x="100" y="54"/>
                    </a:lnTo>
                    <a:lnTo>
                      <a:pt x="81" y="56"/>
                    </a:lnTo>
                    <a:lnTo>
                      <a:pt x="67" y="58"/>
                    </a:lnTo>
                    <a:lnTo>
                      <a:pt x="67" y="58"/>
                    </a:lnTo>
                    <a:lnTo>
                      <a:pt x="63" y="58"/>
                    </a:lnTo>
                    <a:lnTo>
                      <a:pt x="61" y="58"/>
                    </a:lnTo>
                    <a:lnTo>
                      <a:pt x="61" y="58"/>
                    </a:lnTo>
                    <a:lnTo>
                      <a:pt x="61" y="58"/>
                    </a:lnTo>
                    <a:lnTo>
                      <a:pt x="61" y="58"/>
                    </a:lnTo>
                    <a:lnTo>
                      <a:pt x="47" y="58"/>
                    </a:lnTo>
                    <a:lnTo>
                      <a:pt x="34" y="56"/>
                    </a:lnTo>
                    <a:lnTo>
                      <a:pt x="34" y="56"/>
                    </a:lnTo>
                    <a:lnTo>
                      <a:pt x="27" y="40"/>
                    </a:lnTo>
                    <a:lnTo>
                      <a:pt x="23" y="25"/>
                    </a:lnTo>
                    <a:lnTo>
                      <a:pt x="23" y="23"/>
                    </a:lnTo>
                    <a:lnTo>
                      <a:pt x="20" y="2"/>
                    </a:lnTo>
                    <a:lnTo>
                      <a:pt x="20" y="2"/>
                    </a:lnTo>
                    <a:lnTo>
                      <a:pt x="18" y="0"/>
                    </a:lnTo>
                    <a:lnTo>
                      <a:pt x="14" y="0"/>
                    </a:lnTo>
                    <a:lnTo>
                      <a:pt x="14" y="0"/>
                    </a:lnTo>
                    <a:lnTo>
                      <a:pt x="12" y="2"/>
                    </a:lnTo>
                    <a:lnTo>
                      <a:pt x="12" y="3"/>
                    </a:lnTo>
                    <a:lnTo>
                      <a:pt x="14" y="14"/>
                    </a:lnTo>
                    <a:lnTo>
                      <a:pt x="14" y="14"/>
                    </a:lnTo>
                    <a:lnTo>
                      <a:pt x="9" y="14"/>
                    </a:lnTo>
                    <a:lnTo>
                      <a:pt x="3" y="18"/>
                    </a:lnTo>
                    <a:lnTo>
                      <a:pt x="2" y="22"/>
                    </a:lnTo>
                    <a:lnTo>
                      <a:pt x="0" y="29"/>
                    </a:lnTo>
                    <a:lnTo>
                      <a:pt x="0" y="29"/>
                    </a:lnTo>
                    <a:lnTo>
                      <a:pt x="3" y="45"/>
                    </a:lnTo>
                    <a:lnTo>
                      <a:pt x="11" y="60"/>
                    </a:lnTo>
                    <a:lnTo>
                      <a:pt x="11" y="60"/>
                    </a:lnTo>
                    <a:lnTo>
                      <a:pt x="14" y="70"/>
                    </a:lnTo>
                    <a:lnTo>
                      <a:pt x="16" y="74"/>
                    </a:lnTo>
                    <a:lnTo>
                      <a:pt x="22" y="76"/>
                    </a:lnTo>
                    <a:lnTo>
                      <a:pt x="22" y="76"/>
                    </a:lnTo>
                    <a:lnTo>
                      <a:pt x="40" y="81"/>
                    </a:lnTo>
                    <a:lnTo>
                      <a:pt x="49" y="83"/>
                    </a:lnTo>
                    <a:lnTo>
                      <a:pt x="60" y="83"/>
                    </a:lnTo>
                    <a:lnTo>
                      <a:pt x="60" y="92"/>
                    </a:lnTo>
                    <a:lnTo>
                      <a:pt x="60" y="92"/>
                    </a:lnTo>
                    <a:lnTo>
                      <a:pt x="60" y="181"/>
                    </a:lnTo>
                    <a:lnTo>
                      <a:pt x="60" y="286"/>
                    </a:lnTo>
                    <a:lnTo>
                      <a:pt x="60" y="286"/>
                    </a:lnTo>
                    <a:lnTo>
                      <a:pt x="61" y="292"/>
                    </a:lnTo>
                    <a:lnTo>
                      <a:pt x="63" y="295"/>
                    </a:lnTo>
                    <a:lnTo>
                      <a:pt x="69" y="299"/>
                    </a:lnTo>
                    <a:lnTo>
                      <a:pt x="74" y="301"/>
                    </a:lnTo>
                    <a:lnTo>
                      <a:pt x="74" y="301"/>
                    </a:lnTo>
                    <a:lnTo>
                      <a:pt x="80" y="299"/>
                    </a:lnTo>
                    <a:lnTo>
                      <a:pt x="85" y="295"/>
                    </a:lnTo>
                    <a:lnTo>
                      <a:pt x="89" y="292"/>
                    </a:lnTo>
                    <a:lnTo>
                      <a:pt x="89" y="286"/>
                    </a:lnTo>
                    <a:lnTo>
                      <a:pt x="89" y="185"/>
                    </a:lnTo>
                    <a:lnTo>
                      <a:pt x="89" y="185"/>
                    </a:lnTo>
                    <a:lnTo>
                      <a:pt x="90" y="181"/>
                    </a:lnTo>
                    <a:lnTo>
                      <a:pt x="90" y="179"/>
                    </a:lnTo>
                    <a:lnTo>
                      <a:pt x="94" y="179"/>
                    </a:lnTo>
                    <a:lnTo>
                      <a:pt x="94" y="179"/>
                    </a:lnTo>
                    <a:lnTo>
                      <a:pt x="98" y="179"/>
                    </a:lnTo>
                    <a:lnTo>
                      <a:pt x="100" y="181"/>
                    </a:lnTo>
                    <a:lnTo>
                      <a:pt x="100" y="185"/>
                    </a:lnTo>
                    <a:lnTo>
                      <a:pt x="100" y="286"/>
                    </a:lnTo>
                    <a:lnTo>
                      <a:pt x="100" y="286"/>
                    </a:lnTo>
                    <a:lnTo>
                      <a:pt x="101" y="292"/>
                    </a:lnTo>
                    <a:lnTo>
                      <a:pt x="103" y="295"/>
                    </a:lnTo>
                    <a:lnTo>
                      <a:pt x="109" y="299"/>
                    </a:lnTo>
                    <a:lnTo>
                      <a:pt x="114" y="301"/>
                    </a:lnTo>
                    <a:lnTo>
                      <a:pt x="114" y="301"/>
                    </a:lnTo>
                    <a:lnTo>
                      <a:pt x="119" y="299"/>
                    </a:lnTo>
                    <a:lnTo>
                      <a:pt x="125" y="295"/>
                    </a:lnTo>
                    <a:lnTo>
                      <a:pt x="127" y="292"/>
                    </a:lnTo>
                    <a:lnTo>
                      <a:pt x="129" y="286"/>
                    </a:lnTo>
                    <a:lnTo>
                      <a:pt x="129" y="188"/>
                    </a:lnTo>
                    <a:lnTo>
                      <a:pt x="129" y="174"/>
                    </a:lnTo>
                    <a:lnTo>
                      <a:pt x="129" y="174"/>
                    </a:lnTo>
                    <a:lnTo>
                      <a:pt x="136" y="167"/>
                    </a:lnTo>
                    <a:lnTo>
                      <a:pt x="143" y="159"/>
                    </a:lnTo>
                    <a:lnTo>
                      <a:pt x="150" y="152"/>
                    </a:lnTo>
                    <a:lnTo>
                      <a:pt x="156" y="143"/>
                    </a:lnTo>
                    <a:lnTo>
                      <a:pt x="156" y="143"/>
                    </a:lnTo>
                    <a:lnTo>
                      <a:pt x="161" y="130"/>
                    </a:lnTo>
                    <a:lnTo>
                      <a:pt x="163" y="125"/>
                    </a:lnTo>
                    <a:lnTo>
                      <a:pt x="165" y="119"/>
                    </a:lnTo>
                    <a:lnTo>
                      <a:pt x="165" y="119"/>
                    </a:lnTo>
                    <a:lnTo>
                      <a:pt x="165" y="112"/>
                    </a:lnTo>
                    <a:lnTo>
                      <a:pt x="161" y="107"/>
                    </a:lnTo>
                    <a:lnTo>
                      <a:pt x="158" y="94"/>
                    </a:lnTo>
                    <a:lnTo>
                      <a:pt x="158" y="94"/>
                    </a:lnTo>
                    <a:close/>
                    <a:moveTo>
                      <a:pt x="139" y="119"/>
                    </a:moveTo>
                    <a:lnTo>
                      <a:pt x="139" y="119"/>
                    </a:lnTo>
                    <a:lnTo>
                      <a:pt x="134" y="130"/>
                    </a:lnTo>
                    <a:lnTo>
                      <a:pt x="134" y="130"/>
                    </a:lnTo>
                    <a:lnTo>
                      <a:pt x="129" y="141"/>
                    </a:lnTo>
                    <a:lnTo>
                      <a:pt x="129" y="92"/>
                    </a:lnTo>
                    <a:lnTo>
                      <a:pt x="129" y="92"/>
                    </a:lnTo>
                    <a:lnTo>
                      <a:pt x="136" y="105"/>
                    </a:lnTo>
                    <a:lnTo>
                      <a:pt x="141" y="118"/>
                    </a:lnTo>
                    <a:lnTo>
                      <a:pt x="141" y="118"/>
                    </a:lnTo>
                    <a:lnTo>
                      <a:pt x="139" y="119"/>
                    </a:lnTo>
                    <a:lnTo>
                      <a:pt x="139" y="119"/>
                    </a:lnTo>
                    <a:close/>
                    <a:moveTo>
                      <a:pt x="141" y="118"/>
                    </a:moveTo>
                    <a:lnTo>
                      <a:pt x="141" y="118"/>
                    </a:lnTo>
                    <a:close/>
                  </a:path>
                </a:pathLst>
              </a:custGeom>
              <a:grpFill/>
              <a:ln w="9525">
                <a:noFill/>
                <a:round/>
              </a:ln>
            </p:spPr>
            <p:txBody>
              <a:bodyPr/>
              <a:lstStyle/>
              <a:p>
                <a:pPr>
                  <a:defRPr/>
                </a:pPr>
                <a:endParaRPr lang="en-US" sz="2400"/>
              </a:p>
            </p:txBody>
          </p:sp>
          <p:sp>
            <p:nvSpPr>
              <p:cNvPr id="26" name="Freeform 73"/>
              <p:cNvSpPr/>
              <p:nvPr/>
            </p:nvSpPr>
            <p:spPr bwMode="auto">
              <a:xfrm>
                <a:off x="3386647" y="802411"/>
                <a:ext cx="172336" cy="311450"/>
              </a:xfrm>
              <a:custGeom>
                <a:avLst/>
                <a:gdLst/>
                <a:ahLst/>
                <a:cxnLst>
                  <a:cxn ang="0">
                    <a:pos x="158" y="94"/>
                  </a:cxn>
                  <a:cxn ang="0">
                    <a:pos x="141" y="69"/>
                  </a:cxn>
                  <a:cxn ang="0">
                    <a:pos x="134" y="63"/>
                  </a:cxn>
                  <a:cxn ang="0">
                    <a:pos x="130" y="60"/>
                  </a:cxn>
                  <a:cxn ang="0">
                    <a:pos x="123" y="58"/>
                  </a:cxn>
                  <a:cxn ang="0">
                    <a:pos x="100" y="54"/>
                  </a:cxn>
                  <a:cxn ang="0">
                    <a:pos x="67" y="58"/>
                  </a:cxn>
                  <a:cxn ang="0">
                    <a:pos x="63" y="58"/>
                  </a:cxn>
                  <a:cxn ang="0">
                    <a:pos x="61" y="58"/>
                  </a:cxn>
                  <a:cxn ang="0">
                    <a:pos x="61" y="58"/>
                  </a:cxn>
                  <a:cxn ang="0">
                    <a:pos x="34" y="56"/>
                  </a:cxn>
                  <a:cxn ang="0">
                    <a:pos x="27" y="40"/>
                  </a:cxn>
                  <a:cxn ang="0">
                    <a:pos x="23" y="23"/>
                  </a:cxn>
                  <a:cxn ang="0">
                    <a:pos x="20" y="2"/>
                  </a:cxn>
                  <a:cxn ang="0">
                    <a:pos x="14" y="0"/>
                  </a:cxn>
                  <a:cxn ang="0">
                    <a:pos x="12" y="2"/>
                  </a:cxn>
                  <a:cxn ang="0">
                    <a:pos x="14" y="14"/>
                  </a:cxn>
                  <a:cxn ang="0">
                    <a:pos x="9" y="14"/>
                  </a:cxn>
                  <a:cxn ang="0">
                    <a:pos x="2" y="22"/>
                  </a:cxn>
                  <a:cxn ang="0">
                    <a:pos x="0" y="29"/>
                  </a:cxn>
                  <a:cxn ang="0">
                    <a:pos x="11" y="60"/>
                  </a:cxn>
                  <a:cxn ang="0">
                    <a:pos x="14" y="70"/>
                  </a:cxn>
                  <a:cxn ang="0">
                    <a:pos x="22" y="76"/>
                  </a:cxn>
                  <a:cxn ang="0">
                    <a:pos x="40" y="81"/>
                  </a:cxn>
                  <a:cxn ang="0">
                    <a:pos x="60" y="83"/>
                  </a:cxn>
                  <a:cxn ang="0">
                    <a:pos x="60" y="92"/>
                  </a:cxn>
                  <a:cxn ang="0">
                    <a:pos x="60" y="286"/>
                  </a:cxn>
                  <a:cxn ang="0">
                    <a:pos x="61" y="292"/>
                  </a:cxn>
                  <a:cxn ang="0">
                    <a:pos x="69" y="299"/>
                  </a:cxn>
                  <a:cxn ang="0">
                    <a:pos x="74" y="301"/>
                  </a:cxn>
                  <a:cxn ang="0">
                    <a:pos x="85" y="295"/>
                  </a:cxn>
                  <a:cxn ang="0">
                    <a:pos x="89" y="286"/>
                  </a:cxn>
                  <a:cxn ang="0">
                    <a:pos x="89" y="185"/>
                  </a:cxn>
                  <a:cxn ang="0">
                    <a:pos x="90" y="179"/>
                  </a:cxn>
                  <a:cxn ang="0">
                    <a:pos x="94" y="179"/>
                  </a:cxn>
                  <a:cxn ang="0">
                    <a:pos x="100" y="181"/>
                  </a:cxn>
                  <a:cxn ang="0">
                    <a:pos x="100" y="286"/>
                  </a:cxn>
                  <a:cxn ang="0">
                    <a:pos x="101" y="292"/>
                  </a:cxn>
                  <a:cxn ang="0">
                    <a:pos x="109" y="299"/>
                  </a:cxn>
                  <a:cxn ang="0">
                    <a:pos x="114" y="301"/>
                  </a:cxn>
                  <a:cxn ang="0">
                    <a:pos x="125" y="295"/>
                  </a:cxn>
                  <a:cxn ang="0">
                    <a:pos x="129" y="286"/>
                  </a:cxn>
                  <a:cxn ang="0">
                    <a:pos x="129" y="174"/>
                  </a:cxn>
                  <a:cxn ang="0">
                    <a:pos x="136" y="167"/>
                  </a:cxn>
                  <a:cxn ang="0">
                    <a:pos x="150" y="152"/>
                  </a:cxn>
                  <a:cxn ang="0">
                    <a:pos x="156" y="143"/>
                  </a:cxn>
                  <a:cxn ang="0">
                    <a:pos x="163" y="125"/>
                  </a:cxn>
                  <a:cxn ang="0">
                    <a:pos x="165" y="119"/>
                  </a:cxn>
                  <a:cxn ang="0">
                    <a:pos x="161" y="107"/>
                  </a:cxn>
                  <a:cxn ang="0">
                    <a:pos x="158" y="94"/>
                  </a:cxn>
                </a:cxnLst>
                <a:rect l="0" t="0" r="r" b="b"/>
                <a:pathLst>
                  <a:path w="165" h="301">
                    <a:moveTo>
                      <a:pt x="158" y="94"/>
                    </a:moveTo>
                    <a:lnTo>
                      <a:pt x="158" y="94"/>
                    </a:lnTo>
                    <a:lnTo>
                      <a:pt x="147" y="78"/>
                    </a:lnTo>
                    <a:lnTo>
                      <a:pt x="141" y="69"/>
                    </a:lnTo>
                    <a:lnTo>
                      <a:pt x="134" y="63"/>
                    </a:lnTo>
                    <a:lnTo>
                      <a:pt x="134" y="63"/>
                    </a:lnTo>
                    <a:lnTo>
                      <a:pt x="130" y="61"/>
                    </a:lnTo>
                    <a:lnTo>
                      <a:pt x="130" y="60"/>
                    </a:lnTo>
                    <a:lnTo>
                      <a:pt x="130" y="60"/>
                    </a:lnTo>
                    <a:lnTo>
                      <a:pt x="123" y="58"/>
                    </a:lnTo>
                    <a:lnTo>
                      <a:pt x="116" y="56"/>
                    </a:lnTo>
                    <a:lnTo>
                      <a:pt x="100" y="54"/>
                    </a:lnTo>
                    <a:lnTo>
                      <a:pt x="81" y="56"/>
                    </a:lnTo>
                    <a:lnTo>
                      <a:pt x="67" y="58"/>
                    </a:lnTo>
                    <a:lnTo>
                      <a:pt x="67" y="58"/>
                    </a:lnTo>
                    <a:lnTo>
                      <a:pt x="63" y="58"/>
                    </a:lnTo>
                    <a:lnTo>
                      <a:pt x="61" y="58"/>
                    </a:lnTo>
                    <a:lnTo>
                      <a:pt x="61" y="58"/>
                    </a:lnTo>
                    <a:lnTo>
                      <a:pt x="61" y="58"/>
                    </a:lnTo>
                    <a:lnTo>
                      <a:pt x="61" y="58"/>
                    </a:lnTo>
                    <a:lnTo>
                      <a:pt x="47" y="58"/>
                    </a:lnTo>
                    <a:lnTo>
                      <a:pt x="34" y="56"/>
                    </a:lnTo>
                    <a:lnTo>
                      <a:pt x="34" y="56"/>
                    </a:lnTo>
                    <a:lnTo>
                      <a:pt x="27" y="40"/>
                    </a:lnTo>
                    <a:lnTo>
                      <a:pt x="23" y="25"/>
                    </a:lnTo>
                    <a:lnTo>
                      <a:pt x="23" y="23"/>
                    </a:lnTo>
                    <a:lnTo>
                      <a:pt x="20" y="2"/>
                    </a:lnTo>
                    <a:lnTo>
                      <a:pt x="20" y="2"/>
                    </a:lnTo>
                    <a:lnTo>
                      <a:pt x="18" y="0"/>
                    </a:lnTo>
                    <a:lnTo>
                      <a:pt x="14" y="0"/>
                    </a:lnTo>
                    <a:lnTo>
                      <a:pt x="14" y="0"/>
                    </a:lnTo>
                    <a:lnTo>
                      <a:pt x="12" y="2"/>
                    </a:lnTo>
                    <a:lnTo>
                      <a:pt x="12" y="3"/>
                    </a:lnTo>
                    <a:lnTo>
                      <a:pt x="14" y="14"/>
                    </a:lnTo>
                    <a:lnTo>
                      <a:pt x="14" y="14"/>
                    </a:lnTo>
                    <a:lnTo>
                      <a:pt x="9" y="14"/>
                    </a:lnTo>
                    <a:lnTo>
                      <a:pt x="3" y="18"/>
                    </a:lnTo>
                    <a:lnTo>
                      <a:pt x="2" y="22"/>
                    </a:lnTo>
                    <a:lnTo>
                      <a:pt x="0" y="29"/>
                    </a:lnTo>
                    <a:lnTo>
                      <a:pt x="0" y="29"/>
                    </a:lnTo>
                    <a:lnTo>
                      <a:pt x="3" y="45"/>
                    </a:lnTo>
                    <a:lnTo>
                      <a:pt x="11" y="60"/>
                    </a:lnTo>
                    <a:lnTo>
                      <a:pt x="11" y="60"/>
                    </a:lnTo>
                    <a:lnTo>
                      <a:pt x="14" y="70"/>
                    </a:lnTo>
                    <a:lnTo>
                      <a:pt x="16" y="74"/>
                    </a:lnTo>
                    <a:lnTo>
                      <a:pt x="22" y="76"/>
                    </a:lnTo>
                    <a:lnTo>
                      <a:pt x="22" y="76"/>
                    </a:lnTo>
                    <a:lnTo>
                      <a:pt x="40" y="81"/>
                    </a:lnTo>
                    <a:lnTo>
                      <a:pt x="49" y="83"/>
                    </a:lnTo>
                    <a:lnTo>
                      <a:pt x="60" y="83"/>
                    </a:lnTo>
                    <a:lnTo>
                      <a:pt x="60" y="92"/>
                    </a:lnTo>
                    <a:lnTo>
                      <a:pt x="60" y="92"/>
                    </a:lnTo>
                    <a:lnTo>
                      <a:pt x="60" y="181"/>
                    </a:lnTo>
                    <a:lnTo>
                      <a:pt x="60" y="286"/>
                    </a:lnTo>
                    <a:lnTo>
                      <a:pt x="60" y="286"/>
                    </a:lnTo>
                    <a:lnTo>
                      <a:pt x="61" y="292"/>
                    </a:lnTo>
                    <a:lnTo>
                      <a:pt x="63" y="295"/>
                    </a:lnTo>
                    <a:lnTo>
                      <a:pt x="69" y="299"/>
                    </a:lnTo>
                    <a:lnTo>
                      <a:pt x="74" y="301"/>
                    </a:lnTo>
                    <a:lnTo>
                      <a:pt x="74" y="301"/>
                    </a:lnTo>
                    <a:lnTo>
                      <a:pt x="80" y="299"/>
                    </a:lnTo>
                    <a:lnTo>
                      <a:pt x="85" y="295"/>
                    </a:lnTo>
                    <a:lnTo>
                      <a:pt x="89" y="292"/>
                    </a:lnTo>
                    <a:lnTo>
                      <a:pt x="89" y="286"/>
                    </a:lnTo>
                    <a:lnTo>
                      <a:pt x="89" y="185"/>
                    </a:lnTo>
                    <a:lnTo>
                      <a:pt x="89" y="185"/>
                    </a:lnTo>
                    <a:lnTo>
                      <a:pt x="90" y="181"/>
                    </a:lnTo>
                    <a:lnTo>
                      <a:pt x="90" y="179"/>
                    </a:lnTo>
                    <a:lnTo>
                      <a:pt x="94" y="179"/>
                    </a:lnTo>
                    <a:lnTo>
                      <a:pt x="94" y="179"/>
                    </a:lnTo>
                    <a:lnTo>
                      <a:pt x="98" y="179"/>
                    </a:lnTo>
                    <a:lnTo>
                      <a:pt x="100" y="181"/>
                    </a:lnTo>
                    <a:lnTo>
                      <a:pt x="100" y="185"/>
                    </a:lnTo>
                    <a:lnTo>
                      <a:pt x="100" y="286"/>
                    </a:lnTo>
                    <a:lnTo>
                      <a:pt x="100" y="286"/>
                    </a:lnTo>
                    <a:lnTo>
                      <a:pt x="101" y="292"/>
                    </a:lnTo>
                    <a:lnTo>
                      <a:pt x="103" y="295"/>
                    </a:lnTo>
                    <a:lnTo>
                      <a:pt x="109" y="299"/>
                    </a:lnTo>
                    <a:lnTo>
                      <a:pt x="114" y="301"/>
                    </a:lnTo>
                    <a:lnTo>
                      <a:pt x="114" y="301"/>
                    </a:lnTo>
                    <a:lnTo>
                      <a:pt x="119" y="299"/>
                    </a:lnTo>
                    <a:lnTo>
                      <a:pt x="125" y="295"/>
                    </a:lnTo>
                    <a:lnTo>
                      <a:pt x="127" y="292"/>
                    </a:lnTo>
                    <a:lnTo>
                      <a:pt x="129" y="286"/>
                    </a:lnTo>
                    <a:lnTo>
                      <a:pt x="129" y="188"/>
                    </a:lnTo>
                    <a:lnTo>
                      <a:pt x="129" y="174"/>
                    </a:lnTo>
                    <a:lnTo>
                      <a:pt x="129" y="174"/>
                    </a:lnTo>
                    <a:lnTo>
                      <a:pt x="136" y="167"/>
                    </a:lnTo>
                    <a:lnTo>
                      <a:pt x="143" y="159"/>
                    </a:lnTo>
                    <a:lnTo>
                      <a:pt x="150" y="152"/>
                    </a:lnTo>
                    <a:lnTo>
                      <a:pt x="156" y="143"/>
                    </a:lnTo>
                    <a:lnTo>
                      <a:pt x="156" y="143"/>
                    </a:lnTo>
                    <a:lnTo>
                      <a:pt x="161" y="130"/>
                    </a:lnTo>
                    <a:lnTo>
                      <a:pt x="163" y="125"/>
                    </a:lnTo>
                    <a:lnTo>
                      <a:pt x="165" y="119"/>
                    </a:lnTo>
                    <a:lnTo>
                      <a:pt x="165" y="119"/>
                    </a:lnTo>
                    <a:lnTo>
                      <a:pt x="165" y="112"/>
                    </a:lnTo>
                    <a:lnTo>
                      <a:pt x="161" y="107"/>
                    </a:lnTo>
                    <a:lnTo>
                      <a:pt x="158" y="94"/>
                    </a:lnTo>
                    <a:lnTo>
                      <a:pt x="158" y="94"/>
                    </a:lnTo>
                  </a:path>
                </a:pathLst>
              </a:custGeom>
              <a:grpFill/>
              <a:ln w="9525">
                <a:noFill/>
                <a:round/>
              </a:ln>
            </p:spPr>
            <p:txBody>
              <a:bodyPr/>
              <a:lstStyle/>
              <a:p>
                <a:pPr>
                  <a:defRPr/>
                </a:pPr>
                <a:endParaRPr lang="en-US" sz="2400"/>
              </a:p>
            </p:txBody>
          </p:sp>
          <p:sp>
            <p:nvSpPr>
              <p:cNvPr id="27" name="Freeform 74"/>
              <p:cNvSpPr/>
              <p:nvPr/>
            </p:nvSpPr>
            <p:spPr bwMode="auto">
              <a:xfrm>
                <a:off x="3521609" y="897922"/>
                <a:ext cx="12458" cy="51909"/>
              </a:xfrm>
              <a:custGeom>
                <a:avLst/>
                <a:gdLst/>
                <a:ahLst/>
                <a:cxnLst>
                  <a:cxn ang="0">
                    <a:pos x="10" y="27"/>
                  </a:cxn>
                  <a:cxn ang="0">
                    <a:pos x="10" y="27"/>
                  </a:cxn>
                  <a:cxn ang="0">
                    <a:pos x="5" y="38"/>
                  </a:cxn>
                  <a:cxn ang="0">
                    <a:pos x="5" y="38"/>
                  </a:cxn>
                  <a:cxn ang="0">
                    <a:pos x="0" y="49"/>
                  </a:cxn>
                  <a:cxn ang="0">
                    <a:pos x="0" y="0"/>
                  </a:cxn>
                  <a:cxn ang="0">
                    <a:pos x="0" y="0"/>
                  </a:cxn>
                  <a:cxn ang="0">
                    <a:pos x="7" y="13"/>
                  </a:cxn>
                  <a:cxn ang="0">
                    <a:pos x="12" y="26"/>
                  </a:cxn>
                  <a:cxn ang="0">
                    <a:pos x="12" y="26"/>
                  </a:cxn>
                  <a:cxn ang="0">
                    <a:pos x="10" y="27"/>
                  </a:cxn>
                  <a:cxn ang="0">
                    <a:pos x="10" y="27"/>
                  </a:cxn>
                </a:cxnLst>
                <a:rect l="0" t="0" r="r" b="b"/>
                <a:pathLst>
                  <a:path w="12" h="49">
                    <a:moveTo>
                      <a:pt x="10" y="27"/>
                    </a:moveTo>
                    <a:lnTo>
                      <a:pt x="10" y="27"/>
                    </a:lnTo>
                    <a:lnTo>
                      <a:pt x="5" y="38"/>
                    </a:lnTo>
                    <a:lnTo>
                      <a:pt x="5" y="38"/>
                    </a:lnTo>
                    <a:lnTo>
                      <a:pt x="0" y="49"/>
                    </a:lnTo>
                    <a:lnTo>
                      <a:pt x="0" y="0"/>
                    </a:lnTo>
                    <a:lnTo>
                      <a:pt x="0" y="0"/>
                    </a:lnTo>
                    <a:lnTo>
                      <a:pt x="7" y="13"/>
                    </a:lnTo>
                    <a:lnTo>
                      <a:pt x="12" y="26"/>
                    </a:lnTo>
                    <a:lnTo>
                      <a:pt x="12" y="26"/>
                    </a:lnTo>
                    <a:lnTo>
                      <a:pt x="10" y="27"/>
                    </a:lnTo>
                    <a:lnTo>
                      <a:pt x="10" y="27"/>
                    </a:lnTo>
                  </a:path>
                </a:pathLst>
              </a:custGeom>
              <a:grpFill/>
              <a:ln w="9525">
                <a:noFill/>
                <a:round/>
              </a:ln>
            </p:spPr>
            <p:txBody>
              <a:bodyPr/>
              <a:lstStyle/>
              <a:p>
                <a:pPr>
                  <a:defRPr/>
                </a:pPr>
                <a:endParaRPr lang="en-US" sz="2400"/>
              </a:p>
            </p:txBody>
          </p:sp>
          <p:sp>
            <p:nvSpPr>
              <p:cNvPr id="28" name="Line 75"/>
              <p:cNvSpPr>
                <a:spLocks noChangeShapeType="1"/>
              </p:cNvSpPr>
              <p:nvPr/>
            </p:nvSpPr>
            <p:spPr bwMode="auto">
              <a:xfrm>
                <a:off x="3534067" y="924914"/>
                <a:ext cx="2077" cy="2077"/>
              </a:xfrm>
              <a:prstGeom prst="line">
                <a:avLst/>
              </a:prstGeom>
              <a:grpFill/>
              <a:ln w="9525">
                <a:noFill/>
                <a:round/>
              </a:ln>
            </p:spPr>
            <p:txBody>
              <a:bodyPr/>
              <a:lstStyle/>
              <a:p>
                <a:pPr>
                  <a:defRPr/>
                </a:pPr>
                <a:endParaRPr lang="en-US" sz="2400"/>
              </a:p>
            </p:txBody>
          </p:sp>
        </p:grpSp>
      </p:grpSp>
      <p:sp>
        <p:nvSpPr>
          <p:cNvPr id="29" name="文本框 28"/>
          <p:cNvSpPr txBox="1"/>
          <p:nvPr/>
        </p:nvSpPr>
        <p:spPr>
          <a:xfrm>
            <a:off x="867210" y="5001146"/>
            <a:ext cx="2522802" cy="1372683"/>
          </a:xfrm>
          <a:prstGeom prst="rect">
            <a:avLst/>
          </a:prstGeom>
          <a:noFill/>
        </p:spPr>
        <p:txBody>
          <a:bodyPr wrap="square" rtlCol="0">
            <a:spAutoFit/>
          </a:bodyPr>
          <a:lstStyle/>
          <a:p>
            <a:pPr algn="ctr">
              <a:lnSpc>
                <a:spcPct val="130000"/>
              </a:lnSpc>
            </a:pPr>
            <a:r>
              <a:rPr lang="zh-CN" altLang="en-US" sz="1600" dirty="0">
                <a:latin typeface="微软雅黑" panose="020B0503020204020204" charset="-122"/>
                <a:ea typeface="微软雅黑" panose="020B0503020204020204" charset="-122"/>
              </a:rPr>
              <a:t>您的内容打在这里，或者通过复制您的文本后，在此框中选择粘贴，并选择只保留文字。</a:t>
            </a:r>
            <a:endParaRPr lang="zh-CN" altLang="en-US" sz="1600" dirty="0">
              <a:latin typeface="微软雅黑" panose="020B0503020204020204" charset="-122"/>
              <a:ea typeface="微软雅黑" panose="020B0503020204020204" charset="-122"/>
            </a:endParaRPr>
          </a:p>
        </p:txBody>
      </p:sp>
      <p:sp>
        <p:nvSpPr>
          <p:cNvPr id="30" name="文本框 29"/>
          <p:cNvSpPr txBox="1"/>
          <p:nvPr/>
        </p:nvSpPr>
        <p:spPr>
          <a:xfrm>
            <a:off x="3343578" y="4365366"/>
            <a:ext cx="2522802" cy="1372683"/>
          </a:xfrm>
          <a:prstGeom prst="rect">
            <a:avLst/>
          </a:prstGeom>
          <a:noFill/>
        </p:spPr>
        <p:txBody>
          <a:bodyPr wrap="square" rtlCol="0">
            <a:spAutoFit/>
          </a:bodyPr>
          <a:lstStyle/>
          <a:p>
            <a:pPr algn="ctr">
              <a:lnSpc>
                <a:spcPct val="130000"/>
              </a:lnSpc>
            </a:pPr>
            <a:r>
              <a:rPr lang="zh-CN" altLang="en-US" sz="1600" dirty="0">
                <a:latin typeface="微软雅黑" panose="020B0503020204020204" charset="-122"/>
                <a:ea typeface="微软雅黑" panose="020B0503020204020204" charset="-122"/>
              </a:rPr>
              <a:t>您的内容打在这里，或者通过复制您的文本后，在此框中选择粘贴，并选择只保留文字。</a:t>
            </a:r>
            <a:endParaRPr lang="zh-CN" altLang="en-US" sz="1600" dirty="0">
              <a:latin typeface="微软雅黑" panose="020B0503020204020204" charset="-122"/>
              <a:ea typeface="微软雅黑" panose="020B0503020204020204" charset="-122"/>
            </a:endParaRPr>
          </a:p>
        </p:txBody>
      </p:sp>
      <p:sp>
        <p:nvSpPr>
          <p:cNvPr id="31" name="文本框 30"/>
          <p:cNvSpPr txBox="1"/>
          <p:nvPr/>
        </p:nvSpPr>
        <p:spPr>
          <a:xfrm>
            <a:off x="5888869" y="3792724"/>
            <a:ext cx="2522802" cy="1372683"/>
          </a:xfrm>
          <a:prstGeom prst="rect">
            <a:avLst/>
          </a:prstGeom>
          <a:noFill/>
        </p:spPr>
        <p:txBody>
          <a:bodyPr wrap="square" rtlCol="0">
            <a:spAutoFit/>
          </a:bodyPr>
          <a:lstStyle/>
          <a:p>
            <a:pPr algn="ctr">
              <a:lnSpc>
                <a:spcPct val="130000"/>
              </a:lnSpc>
            </a:pPr>
            <a:r>
              <a:rPr lang="zh-CN" altLang="en-US" sz="1600" dirty="0">
                <a:latin typeface="微软雅黑" panose="020B0503020204020204" charset="-122"/>
                <a:ea typeface="微软雅黑" panose="020B0503020204020204" charset="-122"/>
              </a:rPr>
              <a:t>您的内容打在这里，或者通过复制您的文本后，在此框中选择粘贴，并选择只保留文字。</a:t>
            </a:r>
            <a:endParaRPr lang="zh-CN" altLang="en-US" sz="1600" dirty="0">
              <a:latin typeface="微软雅黑" panose="020B0503020204020204" charset="-122"/>
              <a:ea typeface="微软雅黑" panose="020B0503020204020204" charset="-122"/>
            </a:endParaRPr>
          </a:p>
        </p:txBody>
      </p:sp>
      <p:sp>
        <p:nvSpPr>
          <p:cNvPr id="32" name="文本框 31"/>
          <p:cNvSpPr txBox="1"/>
          <p:nvPr/>
        </p:nvSpPr>
        <p:spPr>
          <a:xfrm>
            <a:off x="8434160" y="3220082"/>
            <a:ext cx="2522802" cy="1372683"/>
          </a:xfrm>
          <a:prstGeom prst="rect">
            <a:avLst/>
          </a:prstGeom>
          <a:noFill/>
        </p:spPr>
        <p:txBody>
          <a:bodyPr wrap="square" rtlCol="0">
            <a:spAutoFit/>
          </a:bodyPr>
          <a:lstStyle/>
          <a:p>
            <a:pPr algn="ctr">
              <a:lnSpc>
                <a:spcPct val="130000"/>
              </a:lnSpc>
            </a:pPr>
            <a:r>
              <a:rPr lang="zh-CN" altLang="en-US" sz="1600" dirty="0">
                <a:latin typeface="微软雅黑" panose="020B0503020204020204" charset="-122"/>
                <a:ea typeface="微软雅黑" panose="020B0503020204020204" charset="-122"/>
              </a:rPr>
              <a:t>您的内容打在这里，或者通过复制您的文本后，在此框中选择粘贴，并选择只保留文字。</a:t>
            </a:r>
            <a:endParaRPr lang="zh-CN" altLang="en-US" sz="1600" dirty="0">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5000">
        <p14:switch dir="r"/>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0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40000">
                                          <p:cBhvr additive="base">
                                            <p:cTn id="7" dur="50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0000">
                                      <p:stCondLst>
                                        <p:cond delay="250"/>
                                      </p:stCondLst>
                                      <p:childTnLst>
                                        <p:set>
                                          <p:cBhvr>
                                            <p:cTn id="10" dur="1" fill="hold">
                                              <p:stCondLst>
                                                <p:cond delay="0"/>
                                              </p:stCondLst>
                                            </p:cTn>
                                            <p:tgtEl>
                                              <p:spTgt spid="19"/>
                                            </p:tgtEl>
                                            <p:attrNameLst>
                                              <p:attrName>style.visibility</p:attrName>
                                            </p:attrNameLst>
                                          </p:cBhvr>
                                          <p:to>
                                            <p:strVal val="visible"/>
                                          </p:to>
                                        </p:set>
                                        <p:anim calcmode="lin" valueType="num" p14:bounceEnd="40000">
                                          <p:cBhvr additive="base">
                                            <p:cTn id="11" dur="500" fill="hold"/>
                                            <p:tgtEl>
                                              <p:spTgt spid="19"/>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40000">
                                      <p:stCondLst>
                                        <p:cond delay="500"/>
                                      </p:stCondLst>
                                      <p:childTnLst>
                                        <p:set>
                                          <p:cBhvr>
                                            <p:cTn id="14" dur="1" fill="hold">
                                              <p:stCondLst>
                                                <p:cond delay="0"/>
                                              </p:stCondLst>
                                            </p:cTn>
                                            <p:tgtEl>
                                              <p:spTgt spid="13"/>
                                            </p:tgtEl>
                                            <p:attrNameLst>
                                              <p:attrName>style.visibility</p:attrName>
                                            </p:attrNameLst>
                                          </p:cBhvr>
                                          <p:to>
                                            <p:strVal val="visible"/>
                                          </p:to>
                                        </p:set>
                                        <p:anim calcmode="lin" valueType="num" p14:bounceEnd="40000">
                                          <p:cBhvr additive="base">
                                            <p:cTn id="15" dur="500" fill="hold"/>
                                            <p:tgtEl>
                                              <p:spTgt spid="13"/>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40000">
                                      <p:stCondLst>
                                        <p:cond delay="750"/>
                                      </p:stCondLst>
                                      <p:childTnLst>
                                        <p:set>
                                          <p:cBhvr>
                                            <p:cTn id="18" dur="1" fill="hold">
                                              <p:stCondLst>
                                                <p:cond delay="0"/>
                                              </p:stCondLst>
                                            </p:cTn>
                                            <p:tgtEl>
                                              <p:spTgt spid="2"/>
                                            </p:tgtEl>
                                            <p:attrNameLst>
                                              <p:attrName>style.visibility</p:attrName>
                                            </p:attrNameLst>
                                          </p:cBhvr>
                                          <p:to>
                                            <p:strVal val="visible"/>
                                          </p:to>
                                        </p:set>
                                        <p:anim calcmode="lin" valueType="num" p14:bounceEnd="40000">
                                          <p:cBhvr additive="base">
                                            <p:cTn id="19" dur="5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2" presetClass="entr" presetSubtype="1"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wipe(up)">
                                          <p:cBhvr>
                                            <p:cTn id="24" dur="500"/>
                                            <p:tgtEl>
                                              <p:spTgt spid="29"/>
                                            </p:tgtEl>
                                          </p:cBhvr>
                                        </p:animEffect>
                                      </p:childTnLst>
                                    </p:cTn>
                                  </p:par>
                                </p:childTnLst>
                              </p:cTn>
                            </p:par>
                            <p:par>
                              <p:cTn id="25" fill="hold">
                                <p:stCondLst>
                                  <p:cond delay="1000"/>
                                </p:stCondLst>
                                <p:childTnLst>
                                  <p:par>
                                    <p:cTn id="26" presetID="22" presetClass="entr" presetSubtype="1" fill="hold" grpId="0"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up)">
                                          <p:cBhvr>
                                            <p:cTn id="28" dur="500"/>
                                            <p:tgtEl>
                                              <p:spTgt spid="30"/>
                                            </p:tgtEl>
                                          </p:cBhvr>
                                        </p:animEffect>
                                      </p:childTnLst>
                                    </p:cTn>
                                  </p:par>
                                </p:childTnLst>
                              </p:cTn>
                            </p:par>
                            <p:par>
                              <p:cTn id="29" fill="hold">
                                <p:stCondLst>
                                  <p:cond delay="1500"/>
                                </p:stCondLst>
                                <p:childTnLst>
                                  <p:par>
                                    <p:cTn id="30" presetID="22" presetClass="entr" presetSubtype="1"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up)">
                                          <p:cBhvr>
                                            <p:cTn id="32" dur="500"/>
                                            <p:tgtEl>
                                              <p:spTgt spid="31"/>
                                            </p:tgtEl>
                                          </p:cBhvr>
                                        </p:animEffect>
                                      </p:childTnLst>
                                    </p:cTn>
                                  </p:par>
                                </p:childTnLst>
                              </p:cTn>
                            </p:par>
                            <p:par>
                              <p:cTn id="33" fill="hold">
                                <p:stCondLst>
                                  <p:cond delay="2000"/>
                                </p:stCondLst>
                                <p:childTnLst>
                                  <p:par>
                                    <p:cTn id="34" presetID="22" presetClass="entr" presetSubtype="1" fill="hold" grpId="0" nodeType="after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wipe(up)">
                                          <p:cBhvr>
                                            <p:cTn id="3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75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2" presetClass="entr" presetSubtype="1"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wipe(up)">
                                          <p:cBhvr>
                                            <p:cTn id="24" dur="500"/>
                                            <p:tgtEl>
                                              <p:spTgt spid="29"/>
                                            </p:tgtEl>
                                          </p:cBhvr>
                                        </p:animEffect>
                                      </p:childTnLst>
                                    </p:cTn>
                                  </p:par>
                                </p:childTnLst>
                              </p:cTn>
                            </p:par>
                            <p:par>
                              <p:cTn id="25" fill="hold">
                                <p:stCondLst>
                                  <p:cond delay="1000"/>
                                </p:stCondLst>
                                <p:childTnLst>
                                  <p:par>
                                    <p:cTn id="26" presetID="22" presetClass="entr" presetSubtype="1" fill="hold" grpId="0"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up)">
                                          <p:cBhvr>
                                            <p:cTn id="28" dur="500"/>
                                            <p:tgtEl>
                                              <p:spTgt spid="30"/>
                                            </p:tgtEl>
                                          </p:cBhvr>
                                        </p:animEffect>
                                      </p:childTnLst>
                                    </p:cTn>
                                  </p:par>
                                </p:childTnLst>
                              </p:cTn>
                            </p:par>
                            <p:par>
                              <p:cTn id="29" fill="hold">
                                <p:stCondLst>
                                  <p:cond delay="1500"/>
                                </p:stCondLst>
                                <p:childTnLst>
                                  <p:par>
                                    <p:cTn id="30" presetID="22" presetClass="entr" presetSubtype="1"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up)">
                                          <p:cBhvr>
                                            <p:cTn id="32" dur="500"/>
                                            <p:tgtEl>
                                              <p:spTgt spid="31"/>
                                            </p:tgtEl>
                                          </p:cBhvr>
                                        </p:animEffect>
                                      </p:childTnLst>
                                    </p:cTn>
                                  </p:par>
                                </p:childTnLst>
                              </p:cTn>
                            </p:par>
                            <p:par>
                              <p:cTn id="33" fill="hold">
                                <p:stCondLst>
                                  <p:cond delay="2000"/>
                                </p:stCondLst>
                                <p:childTnLst>
                                  <p:par>
                                    <p:cTn id="34" presetID="22" presetClass="entr" presetSubtype="1" fill="hold" grpId="0" nodeType="after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wipe(up)">
                                          <p:cBhvr>
                                            <p:cTn id="3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空心弧 11"/>
          <p:cNvSpPr>
            <a:spLocks noChangeArrowheads="1"/>
          </p:cNvSpPr>
          <p:nvPr/>
        </p:nvSpPr>
        <p:spPr bwMode="auto">
          <a:xfrm>
            <a:off x="4517252" y="2103093"/>
            <a:ext cx="3284912" cy="3245095"/>
          </a:xfrm>
          <a:custGeom>
            <a:avLst/>
            <a:gdLst>
              <a:gd name="T0" fmla="*/ 87349 w 3286125"/>
              <a:gd name="T1" fmla="*/ 497439 h 3286125"/>
              <a:gd name="T2" fmla="*/ 525850 w 3286125"/>
              <a:gd name="T3" fmla="*/ 82191 h 3286125"/>
              <a:gd name="T4" fmla="*/ 528717 w 3286125"/>
              <a:gd name="T5" fmla="*/ 497441 h 3286125"/>
              <a:gd name="T6" fmla="*/ 5898240 60000 65536"/>
              <a:gd name="T7" fmla="*/ 0 60000 65536"/>
              <a:gd name="T8" fmla="*/ 17694720 60000 65536"/>
              <a:gd name="T9" fmla="*/ 0 w 3286125"/>
              <a:gd name="T10" fmla="*/ 36 h 3286125"/>
              <a:gd name="T11" fmla="*/ 1635918 w 3286125"/>
              <a:gd name="T12" fmla="*/ 1643063 h 3286125"/>
            </a:gdLst>
            <a:ahLst/>
            <a:cxnLst>
              <a:cxn ang="T6">
                <a:pos x="T0" y="T1"/>
              </a:cxn>
              <a:cxn ang="T7">
                <a:pos x="T2" y="T3"/>
              </a:cxn>
              <a:cxn ang="T8">
                <a:pos x="T4" y="T5"/>
              </a:cxn>
            </a:cxnLst>
            <a:rect l="T9" t="T10" r="T11" b="T12"/>
            <a:pathLst>
              <a:path w="3286125" h="3286125">
                <a:moveTo>
                  <a:pt x="0" y="1643061"/>
                </a:moveTo>
                <a:lnTo>
                  <a:pt x="0" y="1643061"/>
                </a:lnTo>
                <a:cubicBezTo>
                  <a:pt x="1" y="739787"/>
                  <a:pt x="729138" y="5900"/>
                  <a:pt x="1632392" y="34"/>
                </a:cubicBezTo>
                <a:lnTo>
                  <a:pt x="1635918" y="542924"/>
                </a:lnTo>
                <a:cubicBezTo>
                  <a:pt x="1031116" y="546851"/>
                  <a:pt x="542900" y="1038247"/>
                  <a:pt x="542900" y="1643062"/>
                </a:cubicBezTo>
                <a:close/>
              </a:path>
            </a:pathLst>
          </a:custGeom>
          <a:solidFill>
            <a:schemeClr val="accent1"/>
          </a:solidFill>
          <a:ln w="12700" algn="ctr">
            <a:solidFill>
              <a:schemeClr val="bg1"/>
            </a:solidFill>
            <a:miter lim="800000"/>
          </a:ln>
        </p:spPr>
        <p:txBody>
          <a:bodyPr lIns="0" tIns="45515" rIns="430052" bIns="215027" anchor="ctr"/>
          <a:lstStyle/>
          <a:p>
            <a:pPr algn="ctr" defTabSz="909320"/>
            <a:r>
              <a:rPr lang="en-US" altLang="zh-CN" sz="2760" dirty="0">
                <a:solidFill>
                  <a:schemeClr val="bg1"/>
                </a:solidFill>
                <a:latin typeface="微软雅黑" panose="020B0503020204020204" charset="-122"/>
              </a:rPr>
              <a:t>A</a:t>
            </a:r>
            <a:endParaRPr lang="zh-CN" altLang="en-US" sz="2760" dirty="0">
              <a:solidFill>
                <a:schemeClr val="bg1"/>
              </a:solidFill>
              <a:latin typeface="微软雅黑" panose="020B0503020204020204" charset="-122"/>
            </a:endParaRPr>
          </a:p>
        </p:txBody>
      </p:sp>
      <p:sp>
        <p:nvSpPr>
          <p:cNvPr id="3" name="空心弧 12"/>
          <p:cNvSpPr>
            <a:spLocks noChangeArrowheads="1"/>
          </p:cNvSpPr>
          <p:nvPr/>
        </p:nvSpPr>
        <p:spPr bwMode="auto">
          <a:xfrm flipH="1">
            <a:off x="4517252" y="2103093"/>
            <a:ext cx="3284912" cy="3245095"/>
          </a:xfrm>
          <a:custGeom>
            <a:avLst/>
            <a:gdLst>
              <a:gd name="T0" fmla="*/ 87349 w 3286125"/>
              <a:gd name="T1" fmla="*/ 497439 h 3286125"/>
              <a:gd name="T2" fmla="*/ 525850 w 3286125"/>
              <a:gd name="T3" fmla="*/ 82191 h 3286125"/>
              <a:gd name="T4" fmla="*/ 528717 w 3286125"/>
              <a:gd name="T5" fmla="*/ 497441 h 3286125"/>
              <a:gd name="T6" fmla="*/ 5898240 60000 65536"/>
              <a:gd name="T7" fmla="*/ 0 60000 65536"/>
              <a:gd name="T8" fmla="*/ 17694720 60000 65536"/>
              <a:gd name="T9" fmla="*/ 0 w 3286125"/>
              <a:gd name="T10" fmla="*/ 36 h 3286125"/>
              <a:gd name="T11" fmla="*/ 1635918 w 3286125"/>
              <a:gd name="T12" fmla="*/ 1643063 h 3286125"/>
            </a:gdLst>
            <a:ahLst/>
            <a:cxnLst>
              <a:cxn ang="T6">
                <a:pos x="T0" y="T1"/>
              </a:cxn>
              <a:cxn ang="T7">
                <a:pos x="T2" y="T3"/>
              </a:cxn>
              <a:cxn ang="T8">
                <a:pos x="T4" y="T5"/>
              </a:cxn>
            </a:cxnLst>
            <a:rect l="T9" t="T10" r="T11" b="T12"/>
            <a:pathLst>
              <a:path w="3286125" h="3286125">
                <a:moveTo>
                  <a:pt x="0" y="1643061"/>
                </a:moveTo>
                <a:lnTo>
                  <a:pt x="0" y="1643061"/>
                </a:lnTo>
                <a:cubicBezTo>
                  <a:pt x="1" y="739787"/>
                  <a:pt x="729138" y="5900"/>
                  <a:pt x="1632392" y="34"/>
                </a:cubicBezTo>
                <a:lnTo>
                  <a:pt x="1635918" y="542924"/>
                </a:lnTo>
                <a:cubicBezTo>
                  <a:pt x="1031116" y="546851"/>
                  <a:pt x="542900" y="1038247"/>
                  <a:pt x="542900" y="1643062"/>
                </a:cubicBezTo>
                <a:close/>
              </a:path>
            </a:pathLst>
          </a:custGeom>
          <a:solidFill>
            <a:schemeClr val="accent2"/>
          </a:solidFill>
          <a:ln w="12700" algn="ctr">
            <a:solidFill>
              <a:schemeClr val="bg1"/>
            </a:solidFill>
            <a:miter lim="800000"/>
          </a:ln>
        </p:spPr>
        <p:txBody>
          <a:bodyPr lIns="430052" tIns="45515" rIns="0" bIns="215027" anchor="ctr"/>
          <a:lstStyle/>
          <a:p>
            <a:pPr algn="ctr" defTabSz="909320"/>
            <a:r>
              <a:rPr lang="en-US" altLang="zh-CN" sz="2760" dirty="0">
                <a:solidFill>
                  <a:schemeClr val="bg1"/>
                </a:solidFill>
                <a:latin typeface="微软雅黑" panose="020B0503020204020204" charset="-122"/>
              </a:rPr>
              <a:t>B</a:t>
            </a:r>
            <a:endParaRPr lang="zh-CN" altLang="en-US" sz="2760" dirty="0">
              <a:solidFill>
                <a:schemeClr val="bg1"/>
              </a:solidFill>
              <a:latin typeface="微软雅黑" panose="020B0503020204020204" charset="-122"/>
            </a:endParaRPr>
          </a:p>
        </p:txBody>
      </p:sp>
      <p:sp>
        <p:nvSpPr>
          <p:cNvPr id="4" name="空心弧 13"/>
          <p:cNvSpPr>
            <a:spLocks noChangeArrowheads="1"/>
          </p:cNvSpPr>
          <p:nvPr/>
        </p:nvSpPr>
        <p:spPr bwMode="auto">
          <a:xfrm>
            <a:off x="4517252" y="2103093"/>
            <a:ext cx="3284912" cy="3245095"/>
          </a:xfrm>
          <a:custGeom>
            <a:avLst/>
            <a:gdLst>
              <a:gd name="T0" fmla="*/ 530009 w 3286125"/>
              <a:gd name="T1" fmla="*/ 911626 h 3286125"/>
              <a:gd name="T2" fmla="*/ 88524 w 3286125"/>
              <a:gd name="T3" fmla="*/ 502853 h 3286125"/>
              <a:gd name="T4" fmla="*/ 528717 w 3286125"/>
              <a:gd name="T5" fmla="*/ 497441 h 3286125"/>
              <a:gd name="T6" fmla="*/ 0 60000 65536"/>
              <a:gd name="T7" fmla="*/ 17694720 60000 65536"/>
              <a:gd name="T8" fmla="*/ 11796480 60000 65536"/>
              <a:gd name="T9" fmla="*/ 141 w 3286125"/>
              <a:gd name="T10" fmla="*/ 1657350 h 3286125"/>
              <a:gd name="T11" fmla="*/ 1647888 w 3286125"/>
              <a:gd name="T12" fmla="*/ 3286125 h 3286125"/>
            </a:gdLst>
            <a:ahLst/>
            <a:cxnLst>
              <a:cxn ang="T6">
                <a:pos x="T0" y="T1"/>
              </a:cxn>
              <a:cxn ang="T7">
                <a:pos x="T2" y="T3"/>
              </a:cxn>
              <a:cxn ang="T8">
                <a:pos x="T4" y="T5"/>
              </a:cxn>
            </a:cxnLst>
            <a:rect l="T9" t="T10" r="T11" b="T12"/>
            <a:pathLst>
              <a:path w="3286125" h="3286125">
                <a:moveTo>
                  <a:pt x="1647887" y="3286118"/>
                </a:moveTo>
                <a:lnTo>
                  <a:pt x="1647886" y="3286117"/>
                </a:lnTo>
                <a:cubicBezTo>
                  <a:pt x="1646279" y="3286122"/>
                  <a:pt x="1644671" y="3286124"/>
                  <a:pt x="1643063" y="3286125"/>
                </a:cubicBezTo>
                <a:cubicBezTo>
                  <a:pt x="743999" y="3286125"/>
                  <a:pt x="11891" y="2563523"/>
                  <a:pt x="140" y="1664536"/>
                </a:cubicBezTo>
                <a:lnTo>
                  <a:pt x="550059" y="1657349"/>
                </a:lnTo>
                <a:lnTo>
                  <a:pt x="550059" y="1657348"/>
                </a:lnTo>
                <a:cubicBezTo>
                  <a:pt x="557877" y="2255426"/>
                  <a:pt x="1044934" y="2736159"/>
                  <a:pt x="1643063" y="2736159"/>
                </a:cubicBezTo>
                <a:cubicBezTo>
                  <a:pt x="1644132" y="2736158"/>
                  <a:pt x="1645202" y="2736157"/>
                  <a:pt x="1646271" y="2736154"/>
                </a:cubicBezTo>
                <a:close/>
              </a:path>
            </a:pathLst>
          </a:custGeom>
          <a:solidFill>
            <a:schemeClr val="accent4"/>
          </a:solidFill>
          <a:ln w="12700" algn="ctr">
            <a:solidFill>
              <a:schemeClr val="bg1"/>
            </a:solidFill>
            <a:miter lim="800000"/>
          </a:ln>
        </p:spPr>
        <p:txBody>
          <a:bodyPr lIns="0" tIns="215027" rIns="430052" bIns="0" anchor="ctr"/>
          <a:lstStyle/>
          <a:p>
            <a:pPr algn="ctr" defTabSz="909320"/>
            <a:r>
              <a:rPr lang="en-US" altLang="zh-CN" sz="2760" dirty="0">
                <a:solidFill>
                  <a:schemeClr val="bg1"/>
                </a:solidFill>
                <a:latin typeface="微软雅黑" panose="020B0503020204020204" charset="-122"/>
              </a:rPr>
              <a:t>C</a:t>
            </a:r>
            <a:endParaRPr lang="zh-CN" altLang="en-US" sz="2760" dirty="0">
              <a:solidFill>
                <a:schemeClr val="bg1"/>
              </a:solidFill>
              <a:latin typeface="微软雅黑" panose="020B0503020204020204" charset="-122"/>
            </a:endParaRPr>
          </a:p>
        </p:txBody>
      </p:sp>
      <p:sp>
        <p:nvSpPr>
          <p:cNvPr id="5" name="空心弧 14"/>
          <p:cNvSpPr>
            <a:spLocks noChangeArrowheads="1"/>
          </p:cNvSpPr>
          <p:nvPr/>
        </p:nvSpPr>
        <p:spPr bwMode="auto">
          <a:xfrm flipH="1">
            <a:off x="4531188" y="2103093"/>
            <a:ext cx="3284912" cy="3245095"/>
          </a:xfrm>
          <a:custGeom>
            <a:avLst/>
            <a:gdLst>
              <a:gd name="T0" fmla="*/ 530009 w 3286125"/>
              <a:gd name="T1" fmla="*/ 911626 h 3286125"/>
              <a:gd name="T2" fmla="*/ 88524 w 3286125"/>
              <a:gd name="T3" fmla="*/ 502853 h 3286125"/>
              <a:gd name="T4" fmla="*/ 528717 w 3286125"/>
              <a:gd name="T5" fmla="*/ 497441 h 3286125"/>
              <a:gd name="T6" fmla="*/ 0 60000 65536"/>
              <a:gd name="T7" fmla="*/ 17694720 60000 65536"/>
              <a:gd name="T8" fmla="*/ 11796480 60000 65536"/>
              <a:gd name="T9" fmla="*/ 141 w 3286125"/>
              <a:gd name="T10" fmla="*/ 1657350 h 3286125"/>
              <a:gd name="T11" fmla="*/ 1647888 w 3286125"/>
              <a:gd name="T12" fmla="*/ 3286125 h 3286125"/>
            </a:gdLst>
            <a:ahLst/>
            <a:cxnLst>
              <a:cxn ang="T6">
                <a:pos x="T0" y="T1"/>
              </a:cxn>
              <a:cxn ang="T7">
                <a:pos x="T2" y="T3"/>
              </a:cxn>
              <a:cxn ang="T8">
                <a:pos x="T4" y="T5"/>
              </a:cxn>
            </a:cxnLst>
            <a:rect l="T9" t="T10" r="T11" b="T12"/>
            <a:pathLst>
              <a:path w="3286125" h="3286125">
                <a:moveTo>
                  <a:pt x="1647887" y="3286118"/>
                </a:moveTo>
                <a:lnTo>
                  <a:pt x="1647886" y="3286117"/>
                </a:lnTo>
                <a:cubicBezTo>
                  <a:pt x="1646279" y="3286122"/>
                  <a:pt x="1644671" y="3286124"/>
                  <a:pt x="1643063" y="3286125"/>
                </a:cubicBezTo>
                <a:cubicBezTo>
                  <a:pt x="743999" y="3286125"/>
                  <a:pt x="11891" y="2563523"/>
                  <a:pt x="140" y="1664536"/>
                </a:cubicBezTo>
                <a:lnTo>
                  <a:pt x="550059" y="1657349"/>
                </a:lnTo>
                <a:lnTo>
                  <a:pt x="550059" y="1657348"/>
                </a:lnTo>
                <a:cubicBezTo>
                  <a:pt x="557877" y="2255426"/>
                  <a:pt x="1044934" y="2736159"/>
                  <a:pt x="1643063" y="2736159"/>
                </a:cubicBezTo>
                <a:cubicBezTo>
                  <a:pt x="1644132" y="2736158"/>
                  <a:pt x="1645202" y="2736157"/>
                  <a:pt x="1646271" y="2736154"/>
                </a:cubicBezTo>
                <a:close/>
              </a:path>
            </a:pathLst>
          </a:custGeom>
          <a:solidFill>
            <a:schemeClr val="accent3"/>
          </a:solidFill>
          <a:ln w="12700" algn="ctr">
            <a:solidFill>
              <a:schemeClr val="bg1"/>
            </a:solidFill>
            <a:miter lim="800000"/>
          </a:ln>
        </p:spPr>
        <p:txBody>
          <a:bodyPr lIns="430052" tIns="215027" rIns="0" bIns="0" anchor="ctr"/>
          <a:lstStyle/>
          <a:p>
            <a:pPr algn="ctr" defTabSz="909320"/>
            <a:r>
              <a:rPr lang="en-US" altLang="zh-CN" sz="2760" dirty="0">
                <a:solidFill>
                  <a:schemeClr val="bg1"/>
                </a:solidFill>
                <a:latin typeface="微软雅黑" panose="020B0503020204020204" charset="-122"/>
              </a:rPr>
              <a:t>D</a:t>
            </a:r>
            <a:endParaRPr lang="zh-CN" altLang="en-US" sz="2760" dirty="0">
              <a:solidFill>
                <a:schemeClr val="bg1"/>
              </a:solidFill>
              <a:latin typeface="微软雅黑" panose="020B0503020204020204" charset="-122"/>
            </a:endParaRPr>
          </a:p>
        </p:txBody>
      </p:sp>
      <p:sp>
        <p:nvSpPr>
          <p:cNvPr id="6" name="等腰三角形 5"/>
          <p:cNvSpPr>
            <a:spLocks noChangeArrowheads="1"/>
          </p:cNvSpPr>
          <p:nvPr/>
        </p:nvSpPr>
        <p:spPr bwMode="auto">
          <a:xfrm rot="18900000">
            <a:off x="4738237" y="2439545"/>
            <a:ext cx="328492" cy="278720"/>
          </a:xfrm>
          <a:prstGeom prst="triangle">
            <a:avLst>
              <a:gd name="adj" fmla="val 50000"/>
            </a:avLst>
          </a:prstGeom>
          <a:solidFill>
            <a:schemeClr val="accent1"/>
          </a:solidFill>
          <a:ln w="12700" algn="ctr">
            <a:noFill/>
            <a:miter lim="800000"/>
          </a:ln>
        </p:spPr>
        <p:txBody>
          <a:bodyPr lIns="91028" tIns="45515" rIns="91028" bIns="45515" anchor="ctr"/>
          <a:lstStyle/>
          <a:p>
            <a:pPr algn="ctr" defTabSz="909320"/>
            <a:endParaRPr lang="zh-CN" altLang="en-US" sz="1755">
              <a:solidFill>
                <a:srgbClr val="FFFFFF"/>
              </a:solidFill>
              <a:latin typeface="微软雅黑" panose="020B0503020204020204" charset="-122"/>
            </a:endParaRPr>
          </a:p>
        </p:txBody>
      </p:sp>
      <p:sp>
        <p:nvSpPr>
          <p:cNvPr id="7" name="等腰三角形 6"/>
          <p:cNvSpPr>
            <a:spLocks noChangeArrowheads="1"/>
          </p:cNvSpPr>
          <p:nvPr/>
        </p:nvSpPr>
        <p:spPr bwMode="auto">
          <a:xfrm rot="2700000" flipV="1">
            <a:off x="4738237" y="4723058"/>
            <a:ext cx="328492" cy="280711"/>
          </a:xfrm>
          <a:prstGeom prst="triangle">
            <a:avLst>
              <a:gd name="adj" fmla="val 50000"/>
            </a:avLst>
          </a:prstGeom>
          <a:solidFill>
            <a:schemeClr val="accent4"/>
          </a:solidFill>
          <a:ln w="12700" algn="ctr">
            <a:noFill/>
            <a:miter lim="800000"/>
          </a:ln>
        </p:spPr>
        <p:txBody>
          <a:bodyPr rot="10800000" lIns="91028" tIns="45515" rIns="91028" bIns="45515" anchor="ctr"/>
          <a:lstStyle/>
          <a:p>
            <a:pPr algn="ctr" defTabSz="909320"/>
            <a:endParaRPr lang="zh-CN" altLang="en-US" sz="1755">
              <a:solidFill>
                <a:srgbClr val="FFFFFF"/>
              </a:solidFill>
              <a:latin typeface="微软雅黑" panose="020B0503020204020204" charset="-122"/>
            </a:endParaRPr>
          </a:p>
        </p:txBody>
      </p:sp>
      <p:sp>
        <p:nvSpPr>
          <p:cNvPr id="8" name="等腰三角形 7"/>
          <p:cNvSpPr>
            <a:spLocks noChangeArrowheads="1"/>
          </p:cNvSpPr>
          <p:nvPr/>
        </p:nvSpPr>
        <p:spPr bwMode="auto">
          <a:xfrm rot="2700000" flipH="1">
            <a:off x="7252688" y="2439545"/>
            <a:ext cx="328491" cy="278720"/>
          </a:xfrm>
          <a:prstGeom prst="triangle">
            <a:avLst>
              <a:gd name="adj" fmla="val 50000"/>
            </a:avLst>
          </a:prstGeom>
          <a:solidFill>
            <a:schemeClr val="accent2"/>
          </a:solidFill>
          <a:ln w="12700" algn="ctr">
            <a:noFill/>
            <a:miter lim="800000"/>
          </a:ln>
        </p:spPr>
        <p:txBody>
          <a:bodyPr lIns="91028" tIns="45515" rIns="91028" bIns="45515" anchor="ctr"/>
          <a:lstStyle/>
          <a:p>
            <a:pPr algn="ctr" defTabSz="909320"/>
            <a:endParaRPr lang="zh-CN" altLang="en-US" sz="1755">
              <a:solidFill>
                <a:srgbClr val="FFFFFF"/>
              </a:solidFill>
              <a:latin typeface="微软雅黑" panose="020B0503020204020204" charset="-122"/>
            </a:endParaRPr>
          </a:p>
        </p:txBody>
      </p:sp>
      <p:sp>
        <p:nvSpPr>
          <p:cNvPr id="9" name="等腰三角形 8"/>
          <p:cNvSpPr>
            <a:spLocks noChangeArrowheads="1"/>
          </p:cNvSpPr>
          <p:nvPr/>
        </p:nvSpPr>
        <p:spPr bwMode="auto">
          <a:xfrm rot="18900000" flipH="1" flipV="1">
            <a:off x="7252688" y="4723058"/>
            <a:ext cx="328491" cy="280711"/>
          </a:xfrm>
          <a:prstGeom prst="triangle">
            <a:avLst>
              <a:gd name="adj" fmla="val 50000"/>
            </a:avLst>
          </a:prstGeom>
          <a:solidFill>
            <a:schemeClr val="accent3"/>
          </a:solidFill>
          <a:ln w="12700" algn="ctr">
            <a:noFill/>
            <a:miter lim="800000"/>
          </a:ln>
        </p:spPr>
        <p:txBody>
          <a:bodyPr rot="10800000" lIns="91028" tIns="45515" rIns="91028" bIns="45515" anchor="ctr"/>
          <a:lstStyle/>
          <a:p>
            <a:pPr algn="ctr" defTabSz="909320"/>
            <a:endParaRPr lang="zh-CN" altLang="en-US" sz="1755">
              <a:solidFill>
                <a:srgbClr val="FFFFFF"/>
              </a:solidFill>
              <a:latin typeface="微软雅黑" panose="020B0503020204020204" charset="-122"/>
            </a:endParaRPr>
          </a:p>
        </p:txBody>
      </p:sp>
      <p:sp>
        <p:nvSpPr>
          <p:cNvPr id="10" name="椭圆 9"/>
          <p:cNvSpPr>
            <a:spLocks noChangeArrowheads="1"/>
          </p:cNvSpPr>
          <p:nvPr/>
        </p:nvSpPr>
        <p:spPr bwMode="auto">
          <a:xfrm>
            <a:off x="4188761" y="1778582"/>
            <a:ext cx="3941895" cy="3894113"/>
          </a:xfrm>
          <a:prstGeom prst="ellipse">
            <a:avLst/>
          </a:prstGeom>
          <a:noFill/>
          <a:ln w="12700" algn="ctr">
            <a:solidFill>
              <a:srgbClr val="7F7F7F"/>
            </a:solidFill>
            <a:prstDash val="dash"/>
            <a:miter lim="800000"/>
          </a:ln>
        </p:spPr>
        <p:txBody>
          <a:bodyPr lIns="91028" tIns="45515" rIns="91028" bIns="45515" anchor="ctr"/>
          <a:lstStyle/>
          <a:p>
            <a:pPr algn="ctr" defTabSz="909320"/>
            <a:endParaRPr lang="zh-CN" altLang="en-US" sz="1755">
              <a:solidFill>
                <a:srgbClr val="FFFFFF"/>
              </a:solidFill>
              <a:latin typeface="微软雅黑" panose="020B0503020204020204" charset="-122"/>
            </a:endParaRPr>
          </a:p>
        </p:txBody>
      </p:sp>
      <p:sp>
        <p:nvSpPr>
          <p:cNvPr id="11" name="文本框 10"/>
          <p:cNvSpPr txBox="1">
            <a:spLocks noChangeArrowheads="1"/>
          </p:cNvSpPr>
          <p:nvPr/>
        </p:nvSpPr>
        <p:spPr bwMode="auto">
          <a:xfrm>
            <a:off x="5182197" y="3369276"/>
            <a:ext cx="1957011" cy="1018070"/>
          </a:xfrm>
          <a:prstGeom prst="rect">
            <a:avLst/>
          </a:prstGeom>
          <a:noFill/>
          <a:ln w="9525">
            <a:noFill/>
            <a:miter lim="800000"/>
          </a:ln>
        </p:spPr>
        <p:txBody>
          <a:bodyPr lIns="91028" tIns="45515" rIns="91028" bIns="45515">
            <a:spAutoFit/>
          </a:bodyPr>
          <a:lstStyle/>
          <a:p>
            <a:pPr algn="ctr" defTabSz="909320"/>
            <a:r>
              <a:rPr lang="zh-CN" altLang="en-US" sz="3010">
                <a:solidFill>
                  <a:srgbClr val="808080"/>
                </a:solidFill>
                <a:latin typeface="微软雅黑" panose="020B0503020204020204" charset="-122"/>
              </a:rPr>
              <a:t>标题</a:t>
            </a:r>
            <a:endParaRPr lang="zh-CN" altLang="en-US" sz="3010">
              <a:solidFill>
                <a:srgbClr val="808080"/>
              </a:solidFill>
              <a:latin typeface="微软雅黑" panose="020B0503020204020204" charset="-122"/>
            </a:endParaRPr>
          </a:p>
          <a:p>
            <a:pPr algn="ctr" defTabSz="909320"/>
            <a:r>
              <a:rPr lang="zh-CN" altLang="en-US" sz="3010">
                <a:solidFill>
                  <a:srgbClr val="808080"/>
                </a:solidFill>
                <a:latin typeface="微软雅黑" panose="020B0503020204020204" charset="-122"/>
              </a:rPr>
              <a:t>内容</a:t>
            </a:r>
            <a:endParaRPr lang="zh-CN" altLang="en-US" sz="3010">
              <a:solidFill>
                <a:srgbClr val="808080"/>
              </a:solidFill>
              <a:latin typeface="微软雅黑" panose="020B0503020204020204" charset="-122"/>
            </a:endParaRPr>
          </a:p>
        </p:txBody>
      </p:sp>
      <p:sp>
        <p:nvSpPr>
          <p:cNvPr id="12" name="文本框 11"/>
          <p:cNvSpPr txBox="1">
            <a:spLocks noChangeArrowheads="1"/>
          </p:cNvSpPr>
          <p:nvPr/>
        </p:nvSpPr>
        <p:spPr bwMode="auto">
          <a:xfrm>
            <a:off x="416091" y="2045356"/>
            <a:ext cx="3728872" cy="786725"/>
          </a:xfrm>
          <a:prstGeom prst="rect">
            <a:avLst/>
          </a:prstGeom>
          <a:noFill/>
          <a:ln w="9525">
            <a:noFill/>
            <a:miter lim="800000"/>
          </a:ln>
        </p:spPr>
        <p:txBody>
          <a:bodyPr lIns="91028" tIns="45515" rIns="91028" bIns="45515">
            <a:spAutoFit/>
          </a:bodyPr>
          <a:lstStyle/>
          <a:p>
            <a:pPr marL="284480" indent="-284480" algn="r" defTabSz="909320">
              <a:buFont typeface="Wingdings" panose="05000000000000000000" pitchFamily="2" charset="2"/>
              <a:buChar char="n"/>
            </a:pPr>
            <a:r>
              <a:rPr lang="zh-CN" altLang="en-US" sz="1505" dirty="0">
                <a:solidFill>
                  <a:schemeClr val="tx1">
                    <a:lumMod val="85000"/>
                    <a:lumOff val="15000"/>
                  </a:schemeClr>
                </a:solidFill>
                <a:latin typeface="微软雅黑" panose="020B0503020204020204" charset="-122"/>
                <a:ea typeface="微软雅黑" panose="020B0503020204020204" charset="-122"/>
              </a:rPr>
              <a:t>请在此处添加您需要的文字内容</a:t>
            </a:r>
            <a:endParaRPr lang="zh-CN" altLang="en-US" sz="1505" dirty="0">
              <a:solidFill>
                <a:schemeClr val="tx1">
                  <a:lumMod val="85000"/>
                  <a:lumOff val="15000"/>
                </a:schemeClr>
              </a:solidFill>
              <a:latin typeface="微软雅黑" panose="020B0503020204020204" charset="-122"/>
              <a:ea typeface="微软雅黑" panose="020B0503020204020204" charset="-122"/>
            </a:endParaRPr>
          </a:p>
          <a:p>
            <a:pPr marL="284480" indent="-284480" algn="r" defTabSz="909320">
              <a:buFont typeface="Wingdings" panose="05000000000000000000" pitchFamily="2" charset="2"/>
              <a:buChar char="n"/>
            </a:pPr>
            <a:r>
              <a:rPr lang="zh-CN" altLang="en-US" sz="1505" dirty="0">
                <a:solidFill>
                  <a:schemeClr val="tx1">
                    <a:lumMod val="85000"/>
                    <a:lumOff val="15000"/>
                  </a:schemeClr>
                </a:solidFill>
                <a:latin typeface="微软雅黑" panose="020B0503020204020204" charset="-122"/>
                <a:ea typeface="微软雅黑" panose="020B0503020204020204" charset="-122"/>
              </a:rPr>
              <a:t>请在此处添加您需要的文字内容</a:t>
            </a:r>
            <a:endParaRPr lang="zh-CN" altLang="en-US" sz="1505" dirty="0">
              <a:solidFill>
                <a:schemeClr val="tx1">
                  <a:lumMod val="85000"/>
                  <a:lumOff val="15000"/>
                </a:schemeClr>
              </a:solidFill>
              <a:latin typeface="微软雅黑" panose="020B0503020204020204" charset="-122"/>
              <a:ea typeface="微软雅黑" panose="020B0503020204020204" charset="-122"/>
            </a:endParaRPr>
          </a:p>
          <a:p>
            <a:pPr marL="284480" indent="-284480" algn="r" defTabSz="909320">
              <a:buFont typeface="Wingdings" panose="05000000000000000000" pitchFamily="2" charset="2"/>
              <a:buChar char="n"/>
            </a:pPr>
            <a:r>
              <a:rPr lang="zh-CN" altLang="en-US" sz="1505" dirty="0">
                <a:solidFill>
                  <a:schemeClr val="tx1">
                    <a:lumMod val="85000"/>
                    <a:lumOff val="15000"/>
                  </a:schemeClr>
                </a:solidFill>
                <a:latin typeface="微软雅黑" panose="020B0503020204020204" charset="-122"/>
                <a:ea typeface="微软雅黑" panose="020B0503020204020204" charset="-122"/>
              </a:rPr>
              <a:t>请在此处添加您需要的文字内容</a:t>
            </a:r>
            <a:endParaRPr lang="zh-CN" altLang="en-US" sz="1505" dirty="0">
              <a:solidFill>
                <a:schemeClr val="tx1">
                  <a:lumMod val="85000"/>
                  <a:lumOff val="15000"/>
                </a:schemeClr>
              </a:solidFill>
              <a:latin typeface="微软雅黑" panose="020B0503020204020204" charset="-122"/>
              <a:ea typeface="微软雅黑" panose="020B0503020204020204" charset="-122"/>
            </a:endParaRPr>
          </a:p>
        </p:txBody>
      </p:sp>
      <p:sp>
        <p:nvSpPr>
          <p:cNvPr id="13" name="文本框 27"/>
          <p:cNvSpPr txBox="1">
            <a:spLocks noChangeArrowheads="1"/>
          </p:cNvSpPr>
          <p:nvPr/>
        </p:nvSpPr>
        <p:spPr bwMode="auto">
          <a:xfrm>
            <a:off x="406136" y="4758894"/>
            <a:ext cx="3728873" cy="786725"/>
          </a:xfrm>
          <a:prstGeom prst="rect">
            <a:avLst/>
          </a:prstGeom>
          <a:noFill/>
          <a:ln w="9525">
            <a:noFill/>
            <a:miter lim="800000"/>
          </a:ln>
        </p:spPr>
        <p:txBody>
          <a:bodyPr lIns="91028" tIns="45515" rIns="91028" bIns="45515">
            <a:spAutoFit/>
          </a:bodyPr>
          <a:lstStyle/>
          <a:p>
            <a:pPr marL="284480" indent="-284480" algn="r" defTabSz="909320">
              <a:buFont typeface="Wingdings" panose="05000000000000000000" pitchFamily="2" charset="2"/>
              <a:buChar char="n"/>
            </a:pPr>
            <a:r>
              <a:rPr lang="zh-CN" altLang="en-US" sz="1505" dirty="0">
                <a:solidFill>
                  <a:schemeClr val="tx1">
                    <a:lumMod val="85000"/>
                    <a:lumOff val="15000"/>
                  </a:schemeClr>
                </a:solidFill>
                <a:latin typeface="微软雅黑" panose="020B0503020204020204" charset="-122"/>
                <a:ea typeface="微软雅黑" panose="020B0503020204020204" charset="-122"/>
              </a:rPr>
              <a:t>请在此处添加您需要的文字内容</a:t>
            </a:r>
            <a:endParaRPr lang="zh-CN" altLang="en-US" sz="1505" dirty="0">
              <a:solidFill>
                <a:schemeClr val="tx1">
                  <a:lumMod val="85000"/>
                  <a:lumOff val="15000"/>
                </a:schemeClr>
              </a:solidFill>
              <a:latin typeface="微软雅黑" panose="020B0503020204020204" charset="-122"/>
              <a:ea typeface="微软雅黑" panose="020B0503020204020204" charset="-122"/>
            </a:endParaRPr>
          </a:p>
          <a:p>
            <a:pPr marL="284480" indent="-284480" algn="r" defTabSz="909320">
              <a:buFont typeface="Wingdings" panose="05000000000000000000" pitchFamily="2" charset="2"/>
              <a:buChar char="n"/>
            </a:pPr>
            <a:r>
              <a:rPr lang="zh-CN" altLang="en-US" sz="1505" dirty="0">
                <a:solidFill>
                  <a:schemeClr val="tx1">
                    <a:lumMod val="85000"/>
                    <a:lumOff val="15000"/>
                  </a:schemeClr>
                </a:solidFill>
                <a:latin typeface="微软雅黑" panose="020B0503020204020204" charset="-122"/>
                <a:ea typeface="微软雅黑" panose="020B0503020204020204" charset="-122"/>
              </a:rPr>
              <a:t>请在此处添加您需要的文字内容</a:t>
            </a:r>
            <a:endParaRPr lang="zh-CN" altLang="en-US" sz="1505" dirty="0">
              <a:solidFill>
                <a:schemeClr val="tx1">
                  <a:lumMod val="85000"/>
                  <a:lumOff val="15000"/>
                </a:schemeClr>
              </a:solidFill>
              <a:latin typeface="微软雅黑" panose="020B0503020204020204" charset="-122"/>
              <a:ea typeface="微软雅黑" panose="020B0503020204020204" charset="-122"/>
            </a:endParaRPr>
          </a:p>
          <a:p>
            <a:pPr marL="284480" indent="-284480" algn="r" defTabSz="909320">
              <a:buFont typeface="Wingdings" panose="05000000000000000000" pitchFamily="2" charset="2"/>
              <a:buChar char="n"/>
            </a:pPr>
            <a:r>
              <a:rPr lang="zh-CN" altLang="en-US" sz="1505" dirty="0">
                <a:solidFill>
                  <a:schemeClr val="tx1">
                    <a:lumMod val="85000"/>
                    <a:lumOff val="15000"/>
                  </a:schemeClr>
                </a:solidFill>
                <a:latin typeface="微软雅黑" panose="020B0503020204020204" charset="-122"/>
                <a:ea typeface="微软雅黑" panose="020B0503020204020204" charset="-122"/>
              </a:rPr>
              <a:t>请在此处添加您需要的文字内容</a:t>
            </a:r>
            <a:endParaRPr lang="zh-CN" altLang="en-US" sz="1505" dirty="0">
              <a:solidFill>
                <a:schemeClr val="tx1">
                  <a:lumMod val="85000"/>
                  <a:lumOff val="15000"/>
                </a:schemeClr>
              </a:solidFill>
              <a:latin typeface="微软雅黑" panose="020B0503020204020204" charset="-122"/>
              <a:ea typeface="微软雅黑" panose="020B0503020204020204" charset="-122"/>
            </a:endParaRPr>
          </a:p>
        </p:txBody>
      </p:sp>
      <p:sp>
        <p:nvSpPr>
          <p:cNvPr id="14" name="文本框 27"/>
          <p:cNvSpPr txBox="1">
            <a:spLocks noChangeArrowheads="1"/>
          </p:cNvSpPr>
          <p:nvPr/>
        </p:nvSpPr>
        <p:spPr bwMode="auto">
          <a:xfrm>
            <a:off x="7449782" y="4758894"/>
            <a:ext cx="3728873" cy="786725"/>
          </a:xfrm>
          <a:prstGeom prst="rect">
            <a:avLst/>
          </a:prstGeom>
          <a:noFill/>
          <a:ln w="9525">
            <a:noFill/>
            <a:miter lim="800000"/>
          </a:ln>
        </p:spPr>
        <p:txBody>
          <a:bodyPr lIns="91028" tIns="45515" rIns="91028" bIns="45515">
            <a:spAutoFit/>
          </a:bodyPr>
          <a:lstStyle/>
          <a:p>
            <a:pPr marL="284480" indent="-284480" algn="r" defTabSz="909320">
              <a:buFont typeface="Wingdings" panose="05000000000000000000" pitchFamily="2" charset="2"/>
              <a:buChar char="n"/>
            </a:pPr>
            <a:r>
              <a:rPr lang="zh-CN" altLang="en-US" sz="1505" dirty="0">
                <a:solidFill>
                  <a:schemeClr val="tx1">
                    <a:lumMod val="85000"/>
                    <a:lumOff val="15000"/>
                  </a:schemeClr>
                </a:solidFill>
                <a:latin typeface="微软雅黑" panose="020B0503020204020204" charset="-122"/>
                <a:ea typeface="微软雅黑" panose="020B0503020204020204" charset="-122"/>
              </a:rPr>
              <a:t>请在此处添加您需要的文字内容</a:t>
            </a:r>
            <a:endParaRPr lang="zh-CN" altLang="en-US" sz="1505" dirty="0">
              <a:solidFill>
                <a:schemeClr val="tx1">
                  <a:lumMod val="85000"/>
                  <a:lumOff val="15000"/>
                </a:schemeClr>
              </a:solidFill>
              <a:latin typeface="微软雅黑" panose="020B0503020204020204" charset="-122"/>
              <a:ea typeface="微软雅黑" panose="020B0503020204020204" charset="-122"/>
            </a:endParaRPr>
          </a:p>
          <a:p>
            <a:pPr marL="284480" indent="-284480" algn="r" defTabSz="909320">
              <a:buFont typeface="Wingdings" panose="05000000000000000000" pitchFamily="2" charset="2"/>
              <a:buChar char="n"/>
            </a:pPr>
            <a:r>
              <a:rPr lang="zh-CN" altLang="en-US" sz="1505" dirty="0">
                <a:solidFill>
                  <a:schemeClr val="tx1">
                    <a:lumMod val="85000"/>
                    <a:lumOff val="15000"/>
                  </a:schemeClr>
                </a:solidFill>
                <a:latin typeface="微软雅黑" panose="020B0503020204020204" charset="-122"/>
                <a:ea typeface="微软雅黑" panose="020B0503020204020204" charset="-122"/>
              </a:rPr>
              <a:t>请在此处添加您需要的文字内容</a:t>
            </a:r>
            <a:endParaRPr lang="zh-CN" altLang="en-US" sz="1505" dirty="0">
              <a:solidFill>
                <a:schemeClr val="tx1">
                  <a:lumMod val="85000"/>
                  <a:lumOff val="15000"/>
                </a:schemeClr>
              </a:solidFill>
              <a:latin typeface="微软雅黑" panose="020B0503020204020204" charset="-122"/>
              <a:ea typeface="微软雅黑" panose="020B0503020204020204" charset="-122"/>
            </a:endParaRPr>
          </a:p>
          <a:p>
            <a:pPr marL="284480" indent="-284480" algn="r" defTabSz="909320">
              <a:buFont typeface="Wingdings" panose="05000000000000000000" pitchFamily="2" charset="2"/>
              <a:buChar char="n"/>
            </a:pPr>
            <a:r>
              <a:rPr lang="zh-CN" altLang="en-US" sz="1505" dirty="0">
                <a:solidFill>
                  <a:schemeClr val="tx1">
                    <a:lumMod val="85000"/>
                    <a:lumOff val="15000"/>
                  </a:schemeClr>
                </a:solidFill>
                <a:latin typeface="微软雅黑" panose="020B0503020204020204" charset="-122"/>
                <a:ea typeface="微软雅黑" panose="020B0503020204020204" charset="-122"/>
              </a:rPr>
              <a:t>请在此处添加您需要的文字内容</a:t>
            </a:r>
            <a:endParaRPr lang="zh-CN" altLang="en-US" sz="1505" dirty="0">
              <a:solidFill>
                <a:schemeClr val="tx1">
                  <a:lumMod val="85000"/>
                  <a:lumOff val="15000"/>
                </a:schemeClr>
              </a:solidFill>
              <a:latin typeface="微软雅黑" panose="020B0503020204020204" charset="-122"/>
              <a:ea typeface="微软雅黑" panose="020B0503020204020204" charset="-122"/>
            </a:endParaRPr>
          </a:p>
        </p:txBody>
      </p:sp>
      <p:sp>
        <p:nvSpPr>
          <p:cNvPr id="15" name="文本框 27"/>
          <p:cNvSpPr txBox="1">
            <a:spLocks noChangeArrowheads="1"/>
          </p:cNvSpPr>
          <p:nvPr/>
        </p:nvSpPr>
        <p:spPr bwMode="auto">
          <a:xfrm>
            <a:off x="7449782" y="2049338"/>
            <a:ext cx="3728873" cy="786725"/>
          </a:xfrm>
          <a:prstGeom prst="rect">
            <a:avLst/>
          </a:prstGeom>
          <a:noFill/>
          <a:ln w="9525">
            <a:noFill/>
            <a:miter lim="800000"/>
          </a:ln>
        </p:spPr>
        <p:txBody>
          <a:bodyPr lIns="91028" tIns="45515" rIns="91028" bIns="45515">
            <a:spAutoFit/>
          </a:bodyPr>
          <a:lstStyle/>
          <a:p>
            <a:pPr marL="284480" indent="-284480" algn="r" defTabSz="909320">
              <a:buFont typeface="Wingdings" panose="05000000000000000000" pitchFamily="2" charset="2"/>
              <a:buChar char="n"/>
            </a:pPr>
            <a:r>
              <a:rPr lang="zh-CN" altLang="en-US" sz="1505" dirty="0">
                <a:solidFill>
                  <a:schemeClr val="tx1">
                    <a:lumMod val="85000"/>
                    <a:lumOff val="15000"/>
                  </a:schemeClr>
                </a:solidFill>
                <a:latin typeface="微软雅黑" panose="020B0503020204020204" charset="-122"/>
                <a:ea typeface="微软雅黑" panose="020B0503020204020204" charset="-122"/>
              </a:rPr>
              <a:t>请在此处添加您需要的文字内容</a:t>
            </a:r>
            <a:endParaRPr lang="zh-CN" altLang="en-US" sz="1505" dirty="0">
              <a:solidFill>
                <a:schemeClr val="tx1">
                  <a:lumMod val="85000"/>
                  <a:lumOff val="15000"/>
                </a:schemeClr>
              </a:solidFill>
              <a:latin typeface="微软雅黑" panose="020B0503020204020204" charset="-122"/>
              <a:ea typeface="微软雅黑" panose="020B0503020204020204" charset="-122"/>
            </a:endParaRPr>
          </a:p>
          <a:p>
            <a:pPr marL="284480" indent="-284480" algn="r" defTabSz="909320">
              <a:buFont typeface="Wingdings" panose="05000000000000000000" pitchFamily="2" charset="2"/>
              <a:buChar char="n"/>
            </a:pPr>
            <a:r>
              <a:rPr lang="zh-CN" altLang="en-US" sz="1505" dirty="0">
                <a:solidFill>
                  <a:schemeClr val="tx1">
                    <a:lumMod val="85000"/>
                    <a:lumOff val="15000"/>
                  </a:schemeClr>
                </a:solidFill>
                <a:latin typeface="微软雅黑" panose="020B0503020204020204" charset="-122"/>
                <a:ea typeface="微软雅黑" panose="020B0503020204020204" charset="-122"/>
              </a:rPr>
              <a:t>请在此处添加您需要的文字内容</a:t>
            </a:r>
            <a:endParaRPr lang="zh-CN" altLang="en-US" sz="1505" dirty="0">
              <a:solidFill>
                <a:schemeClr val="tx1">
                  <a:lumMod val="85000"/>
                  <a:lumOff val="15000"/>
                </a:schemeClr>
              </a:solidFill>
              <a:latin typeface="微软雅黑" panose="020B0503020204020204" charset="-122"/>
              <a:ea typeface="微软雅黑" panose="020B0503020204020204" charset="-122"/>
            </a:endParaRPr>
          </a:p>
          <a:p>
            <a:pPr marL="284480" indent="-284480" algn="r" defTabSz="909320">
              <a:buFont typeface="Wingdings" panose="05000000000000000000" pitchFamily="2" charset="2"/>
              <a:buChar char="n"/>
            </a:pPr>
            <a:r>
              <a:rPr lang="zh-CN" altLang="en-US" sz="1505" dirty="0">
                <a:solidFill>
                  <a:schemeClr val="tx1">
                    <a:lumMod val="85000"/>
                    <a:lumOff val="15000"/>
                  </a:schemeClr>
                </a:solidFill>
                <a:latin typeface="微软雅黑" panose="020B0503020204020204" charset="-122"/>
                <a:ea typeface="微软雅黑" panose="020B0503020204020204" charset="-122"/>
              </a:rPr>
              <a:t>请在此处添加您需要的文字内容</a:t>
            </a:r>
            <a:endParaRPr lang="zh-CN" altLang="en-US" sz="1505" dirty="0">
              <a:solidFill>
                <a:schemeClr val="tx1">
                  <a:lumMod val="85000"/>
                  <a:lumOff val="1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5000">
        <p14:switch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outHorizontal)">
                                      <p:cBhvr>
                                        <p:cTn id="7" dur="750"/>
                                        <p:tgtEl>
                                          <p:spTgt spid="11"/>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750"/>
                                        <p:tgtEl>
                                          <p:spTgt spid="2"/>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750"/>
                                        <p:tgtEl>
                                          <p:spTgt spid="3"/>
                                        </p:tgtEl>
                                      </p:cBhvr>
                                    </p:animEffect>
                                  </p:childTnLst>
                                </p:cTn>
                              </p:par>
                            </p:childTnLst>
                          </p:cTn>
                        </p:par>
                        <p:par>
                          <p:cTn id="16" fill="hold">
                            <p:stCondLst>
                              <p:cond delay="3000"/>
                            </p:stCondLst>
                            <p:childTnLst>
                              <p:par>
                                <p:cTn id="17" presetID="22" presetClass="entr" presetSubtype="1"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750"/>
                                        <p:tgtEl>
                                          <p:spTgt spid="5"/>
                                        </p:tgtEl>
                                      </p:cBhvr>
                                    </p:animEffect>
                                  </p:childTnLst>
                                </p:cTn>
                              </p:par>
                            </p:childTnLst>
                          </p:cTn>
                        </p:par>
                        <p:par>
                          <p:cTn id="20" fill="hold">
                            <p:stCondLst>
                              <p:cond delay="4000"/>
                            </p:stCondLst>
                            <p:childTnLst>
                              <p:par>
                                <p:cTn id="21" presetID="22" presetClass="entr" presetSubtype="2"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right)">
                                      <p:cBhvr>
                                        <p:cTn id="23" dur="750"/>
                                        <p:tgtEl>
                                          <p:spTgt spid="4"/>
                                        </p:tgtEl>
                                      </p:cBhvr>
                                    </p:animEffect>
                                  </p:childTnLst>
                                </p:cTn>
                              </p:par>
                            </p:childTnLst>
                          </p:cTn>
                        </p:par>
                        <p:par>
                          <p:cTn id="24" fill="hold">
                            <p:stCondLst>
                              <p:cond delay="5000"/>
                            </p:stCondLst>
                            <p:childTnLst>
                              <p:par>
                                <p:cTn id="25" presetID="21" presetClass="entr" presetSubtype="1"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heel(1)">
                                      <p:cBhvr>
                                        <p:cTn id="27" dur="1000"/>
                                        <p:tgtEl>
                                          <p:spTgt spid="10"/>
                                        </p:tgtEl>
                                      </p:cBhvr>
                                    </p:animEffect>
                                  </p:childTnLst>
                                </p:cTn>
                              </p:par>
                            </p:childTnLst>
                          </p:cTn>
                        </p:par>
                        <p:par>
                          <p:cTn id="28" fill="hold">
                            <p:stCondLst>
                              <p:cond delay="6000"/>
                            </p:stCondLst>
                            <p:childTnLst>
                              <p:par>
                                <p:cTn id="29" presetID="22" presetClass="entr" presetSubtype="2"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right)">
                                      <p:cBhvr>
                                        <p:cTn id="31" dur="500"/>
                                        <p:tgtEl>
                                          <p:spTgt spid="6"/>
                                        </p:tgtEl>
                                      </p:cBhvr>
                                    </p:animEffect>
                                  </p:childTnLst>
                                </p:cTn>
                              </p:par>
                            </p:childTnLst>
                          </p:cTn>
                        </p:par>
                        <p:par>
                          <p:cTn id="32" fill="hold">
                            <p:stCondLst>
                              <p:cond delay="6500"/>
                            </p:stCondLst>
                            <p:childTnLst>
                              <p:par>
                                <p:cTn id="33" presetID="10"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750"/>
                                        <p:tgtEl>
                                          <p:spTgt spid="12"/>
                                        </p:tgtEl>
                                      </p:cBhvr>
                                    </p:animEffect>
                                  </p:childTnLst>
                                </p:cTn>
                              </p:par>
                            </p:childTnLst>
                          </p:cTn>
                        </p:par>
                        <p:par>
                          <p:cTn id="36" fill="hold">
                            <p:stCondLst>
                              <p:cond delay="7500"/>
                            </p:stCondLst>
                            <p:childTnLst>
                              <p:par>
                                <p:cTn id="37" presetID="22" presetClass="entr" presetSubtype="8"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left)">
                                      <p:cBhvr>
                                        <p:cTn id="39" dur="500"/>
                                        <p:tgtEl>
                                          <p:spTgt spid="8"/>
                                        </p:tgtEl>
                                      </p:cBhvr>
                                    </p:animEffect>
                                  </p:childTnLst>
                                </p:cTn>
                              </p:par>
                            </p:childTnLst>
                          </p:cTn>
                        </p:par>
                        <p:par>
                          <p:cTn id="40" fill="hold">
                            <p:stCondLst>
                              <p:cond delay="8000"/>
                            </p:stCondLst>
                            <p:childTnLst>
                              <p:par>
                                <p:cTn id="41" presetID="10" presetClass="entr" presetSubtype="0"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750"/>
                                        <p:tgtEl>
                                          <p:spTgt spid="15"/>
                                        </p:tgtEl>
                                      </p:cBhvr>
                                    </p:animEffect>
                                  </p:childTnLst>
                                </p:cTn>
                              </p:par>
                            </p:childTnLst>
                          </p:cTn>
                        </p:par>
                        <p:par>
                          <p:cTn id="44" fill="hold">
                            <p:stCondLst>
                              <p:cond delay="9000"/>
                            </p:stCondLst>
                            <p:childTnLst>
                              <p:par>
                                <p:cTn id="45" presetID="22" presetClass="entr" presetSubtype="2"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right)">
                                      <p:cBhvr>
                                        <p:cTn id="47" dur="500"/>
                                        <p:tgtEl>
                                          <p:spTgt spid="7"/>
                                        </p:tgtEl>
                                      </p:cBhvr>
                                    </p:animEffect>
                                  </p:childTnLst>
                                </p:cTn>
                              </p:par>
                            </p:childTnLst>
                          </p:cTn>
                        </p:par>
                        <p:par>
                          <p:cTn id="48" fill="hold">
                            <p:stCondLst>
                              <p:cond delay="9500"/>
                            </p:stCondLst>
                            <p:childTnLst>
                              <p:par>
                                <p:cTn id="49" presetID="10" presetClass="entr" presetSubtype="0"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750"/>
                                        <p:tgtEl>
                                          <p:spTgt spid="13"/>
                                        </p:tgtEl>
                                      </p:cBhvr>
                                    </p:animEffect>
                                  </p:childTnLst>
                                </p:cTn>
                              </p:par>
                            </p:childTnLst>
                          </p:cTn>
                        </p:par>
                        <p:par>
                          <p:cTn id="52" fill="hold">
                            <p:stCondLst>
                              <p:cond delay="10500"/>
                            </p:stCondLst>
                            <p:childTnLst>
                              <p:par>
                                <p:cTn id="53" presetID="22" presetClass="entr" presetSubtype="8"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wipe(left)">
                                      <p:cBhvr>
                                        <p:cTn id="55" dur="500"/>
                                        <p:tgtEl>
                                          <p:spTgt spid="9"/>
                                        </p:tgtEl>
                                      </p:cBhvr>
                                    </p:animEffect>
                                  </p:childTnLst>
                                </p:cTn>
                              </p:par>
                            </p:childTnLst>
                          </p:cTn>
                        </p:par>
                        <p:par>
                          <p:cTn id="56" fill="hold">
                            <p:stCondLst>
                              <p:cond delay="11000"/>
                            </p:stCondLst>
                            <p:childTnLst>
                              <p:par>
                                <p:cTn id="57" presetID="10" presetClass="entr" presetSubtype="0"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402193" y="719881"/>
            <a:ext cx="3402927" cy="3250944"/>
            <a:chOff x="3792217" y="1160192"/>
            <a:chExt cx="2713480" cy="2592289"/>
          </a:xfrm>
        </p:grpSpPr>
        <p:grpSp>
          <p:nvGrpSpPr>
            <p:cNvPr id="3" name="组合 2"/>
            <p:cNvGrpSpPr/>
            <p:nvPr/>
          </p:nvGrpSpPr>
          <p:grpSpPr>
            <a:xfrm>
              <a:off x="3852813" y="1160192"/>
              <a:ext cx="2592288" cy="2592289"/>
              <a:chOff x="3091333" y="1182834"/>
              <a:chExt cx="3298687" cy="3298688"/>
            </a:xfrm>
          </p:grpSpPr>
          <p:sp>
            <p:nvSpPr>
              <p:cNvPr id="5" name="椭圆 4"/>
              <p:cNvSpPr/>
              <p:nvPr/>
            </p:nvSpPr>
            <p:spPr>
              <a:xfrm>
                <a:off x="3453163" y="1539455"/>
                <a:ext cx="2585448" cy="25854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3485"/>
                <a:endParaRPr lang="zh-CN" altLang="en-US" sz="2385">
                  <a:solidFill>
                    <a:prstClr val="white"/>
                  </a:solidFill>
                  <a:latin typeface="微软雅黑" panose="020B0503020204020204" charset="-122"/>
                  <a:ea typeface="微软雅黑" panose="020B0503020204020204" charset="-122"/>
                  <a:sym typeface="微软雅黑" panose="020B0503020204020204" charset="-122"/>
                </a:endParaRPr>
              </a:p>
            </p:txBody>
          </p:sp>
          <p:grpSp>
            <p:nvGrpSpPr>
              <p:cNvPr id="6" name="组合 5"/>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7" name="同心圆 30"/>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3485"/>
                  <a:endParaRPr lang="zh-CN" altLang="en-US" sz="2385">
                    <a:solidFill>
                      <a:prstClr val="black"/>
                    </a:solidFill>
                    <a:latin typeface="微软雅黑" panose="020B0503020204020204" charset="-122"/>
                    <a:ea typeface="微软雅黑" panose="020B0503020204020204" charset="-122"/>
                    <a:sym typeface="微软雅黑" panose="020B0503020204020204" charset="-122"/>
                  </a:endParaRPr>
                </a:p>
              </p:txBody>
            </p:sp>
            <p:sp>
              <p:nvSpPr>
                <p:cNvPr id="8" name="同心圆 31"/>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3485"/>
                  <a:endParaRPr lang="zh-CN" altLang="en-US" sz="2385">
                    <a:solidFill>
                      <a:prstClr val="black"/>
                    </a:solidFill>
                    <a:latin typeface="微软雅黑" panose="020B0503020204020204" charset="-122"/>
                    <a:ea typeface="微软雅黑" panose="020B0503020204020204" charset="-122"/>
                    <a:sym typeface="微软雅黑" panose="020B0503020204020204" charset="-122"/>
                  </a:endParaRPr>
                </a:p>
              </p:txBody>
            </p:sp>
          </p:grpSp>
        </p:grpSp>
        <p:sp>
          <p:nvSpPr>
            <p:cNvPr id="4" name="矩形 3"/>
            <p:cNvSpPr/>
            <p:nvPr/>
          </p:nvSpPr>
          <p:spPr>
            <a:xfrm>
              <a:off x="3792217" y="1695707"/>
              <a:ext cx="2713480" cy="1273933"/>
            </a:xfrm>
            <a:prstGeom prst="rect">
              <a:avLst/>
            </a:prstGeom>
          </p:spPr>
          <p:txBody>
            <a:bodyPr wrap="square">
              <a:spAutoFit/>
            </a:bodyPr>
            <a:lstStyle/>
            <a:p>
              <a:pPr algn="ctr" defTabSz="1213485">
                <a:lnSpc>
                  <a:spcPct val="130000"/>
                </a:lnSpc>
              </a:pPr>
              <a:r>
                <a:rPr lang="zh-CN" altLang="en-US" sz="4515" b="1" dirty="0">
                  <a:solidFill>
                    <a:srgbClr val="F8F8F8"/>
                  </a:solidFill>
                  <a:latin typeface="微软雅黑" panose="020B0503020204020204" charset="-122"/>
                  <a:ea typeface="微软雅黑" panose="020B0503020204020204" charset="-122"/>
                  <a:sym typeface="微软雅黑" panose="020B0503020204020204" charset="-122"/>
                </a:rPr>
                <a:t>① </a:t>
              </a:r>
              <a:endParaRPr lang="en-US" altLang="zh-CN" sz="4515" b="1" dirty="0">
                <a:solidFill>
                  <a:srgbClr val="F8F8F8"/>
                </a:solidFill>
                <a:latin typeface="微软雅黑" panose="020B0503020204020204" charset="-122"/>
                <a:ea typeface="微软雅黑" panose="020B0503020204020204" charset="-122"/>
                <a:sym typeface="微软雅黑" panose="020B0503020204020204" charset="-122"/>
              </a:endParaRPr>
            </a:p>
            <a:p>
              <a:pPr algn="ctr" defTabSz="1213485">
                <a:lnSpc>
                  <a:spcPct val="130000"/>
                </a:lnSpc>
              </a:pPr>
              <a:r>
                <a:rPr lang="zh-CN" altLang="en-US" sz="3010" b="1" dirty="0">
                  <a:solidFill>
                    <a:srgbClr val="F8F8F8"/>
                  </a:solidFill>
                  <a:latin typeface="微软雅黑" panose="020B0503020204020204" charset="-122"/>
                  <a:ea typeface="微软雅黑" panose="020B0503020204020204" charset="-122"/>
                  <a:sym typeface="微软雅黑" panose="020B0503020204020204" charset="-122"/>
                </a:rPr>
                <a:t>您的标题</a:t>
              </a:r>
              <a:endParaRPr lang="zh-CN" altLang="en-US" sz="3010" b="1" dirty="0">
                <a:solidFill>
                  <a:srgbClr val="F8F8F8"/>
                </a:solidFill>
                <a:latin typeface="微软雅黑" panose="020B0503020204020204" charset="-122"/>
                <a:ea typeface="微软雅黑" panose="020B0503020204020204" charset="-122"/>
                <a:sym typeface="微软雅黑" panose="020B0503020204020204" charset="-122"/>
              </a:endParaRPr>
            </a:p>
          </p:txBody>
        </p:sp>
      </p:grpSp>
      <p:grpSp>
        <p:nvGrpSpPr>
          <p:cNvPr id="9" name="组合 8"/>
          <p:cNvGrpSpPr/>
          <p:nvPr/>
        </p:nvGrpSpPr>
        <p:grpSpPr>
          <a:xfrm>
            <a:off x="3914243" y="3012567"/>
            <a:ext cx="2737892" cy="2615611"/>
            <a:chOff x="3792217" y="1160192"/>
            <a:chExt cx="2713479" cy="2592289"/>
          </a:xfrm>
        </p:grpSpPr>
        <p:grpSp>
          <p:nvGrpSpPr>
            <p:cNvPr id="10" name="组合 9"/>
            <p:cNvGrpSpPr/>
            <p:nvPr/>
          </p:nvGrpSpPr>
          <p:grpSpPr>
            <a:xfrm>
              <a:off x="3852813" y="1160192"/>
              <a:ext cx="2592288" cy="2592289"/>
              <a:chOff x="3091333" y="1182834"/>
              <a:chExt cx="3298687" cy="3298688"/>
            </a:xfrm>
          </p:grpSpPr>
          <p:sp>
            <p:nvSpPr>
              <p:cNvPr id="12" name="椭圆 11"/>
              <p:cNvSpPr/>
              <p:nvPr/>
            </p:nvSpPr>
            <p:spPr>
              <a:xfrm>
                <a:off x="3453163" y="1539455"/>
                <a:ext cx="2585448" cy="258544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3485"/>
                <a:endParaRPr lang="zh-CN" altLang="en-US" sz="2385">
                  <a:solidFill>
                    <a:srgbClr val="00B0F0"/>
                  </a:solidFill>
                  <a:latin typeface="微软雅黑" panose="020B0503020204020204" charset="-122"/>
                  <a:ea typeface="微软雅黑" panose="020B0503020204020204" charset="-122"/>
                  <a:sym typeface="微软雅黑" panose="020B0503020204020204" charset="-122"/>
                </a:endParaRPr>
              </a:p>
            </p:txBody>
          </p:sp>
          <p:grpSp>
            <p:nvGrpSpPr>
              <p:cNvPr id="13" name="组合 12"/>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14" name="同心圆 37"/>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3485"/>
                  <a:endParaRPr lang="zh-CN" altLang="en-US" sz="2385">
                    <a:solidFill>
                      <a:prstClr val="black"/>
                    </a:solidFill>
                    <a:latin typeface="微软雅黑" panose="020B0503020204020204" charset="-122"/>
                    <a:ea typeface="微软雅黑" panose="020B0503020204020204" charset="-122"/>
                    <a:sym typeface="微软雅黑" panose="020B0503020204020204" charset="-122"/>
                  </a:endParaRPr>
                </a:p>
              </p:txBody>
            </p:sp>
            <p:sp>
              <p:nvSpPr>
                <p:cNvPr id="15" name="同心圆 38"/>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3485"/>
                  <a:endParaRPr lang="zh-CN" altLang="en-US" sz="2385">
                    <a:solidFill>
                      <a:prstClr val="black"/>
                    </a:solidFill>
                    <a:latin typeface="微软雅黑" panose="020B0503020204020204" charset="-122"/>
                    <a:ea typeface="微软雅黑" panose="020B0503020204020204" charset="-122"/>
                    <a:sym typeface="微软雅黑" panose="020B0503020204020204" charset="-122"/>
                  </a:endParaRPr>
                </a:p>
              </p:txBody>
            </p:sp>
          </p:grpSp>
        </p:grpSp>
        <p:sp>
          <p:nvSpPr>
            <p:cNvPr id="11" name="矩形 10"/>
            <p:cNvSpPr/>
            <p:nvPr/>
          </p:nvSpPr>
          <p:spPr>
            <a:xfrm>
              <a:off x="3792217" y="1695708"/>
              <a:ext cx="2713479" cy="1235381"/>
            </a:xfrm>
            <a:prstGeom prst="rect">
              <a:avLst/>
            </a:prstGeom>
          </p:spPr>
          <p:txBody>
            <a:bodyPr wrap="square">
              <a:spAutoFit/>
            </a:bodyPr>
            <a:lstStyle/>
            <a:p>
              <a:pPr algn="ctr" defTabSz="1213485">
                <a:lnSpc>
                  <a:spcPct val="130000"/>
                </a:lnSpc>
              </a:pPr>
              <a:r>
                <a:rPr lang="zh-CN" altLang="en-US" sz="3510" b="1" dirty="0">
                  <a:solidFill>
                    <a:srgbClr val="F8F8F8"/>
                  </a:solidFill>
                  <a:latin typeface="微软雅黑" panose="020B0503020204020204" charset="-122"/>
                  <a:ea typeface="微软雅黑" panose="020B0503020204020204" charset="-122"/>
                  <a:sym typeface="微软雅黑" panose="020B0503020204020204" charset="-122"/>
                </a:rPr>
                <a:t>② </a:t>
              </a:r>
              <a:endParaRPr lang="en-US" altLang="zh-CN" sz="3510" b="1" dirty="0">
                <a:solidFill>
                  <a:srgbClr val="F8F8F8"/>
                </a:solidFill>
                <a:latin typeface="微软雅黑" panose="020B0503020204020204" charset="-122"/>
                <a:ea typeface="微软雅黑" panose="020B0503020204020204" charset="-122"/>
                <a:sym typeface="微软雅黑" panose="020B0503020204020204" charset="-122"/>
              </a:endParaRPr>
            </a:p>
            <a:p>
              <a:pPr algn="ctr" defTabSz="1213485">
                <a:lnSpc>
                  <a:spcPct val="130000"/>
                </a:lnSpc>
              </a:pPr>
              <a:r>
                <a:rPr lang="zh-CN" altLang="en-US" sz="2255" b="1" dirty="0">
                  <a:solidFill>
                    <a:srgbClr val="F8F8F8"/>
                  </a:solidFill>
                  <a:latin typeface="微软雅黑" panose="020B0503020204020204" charset="-122"/>
                  <a:ea typeface="微软雅黑" panose="020B0503020204020204" charset="-122"/>
                  <a:sym typeface="微软雅黑" panose="020B0503020204020204" charset="-122"/>
                </a:rPr>
                <a:t>您的标题</a:t>
              </a:r>
              <a:endParaRPr lang="zh-CN" altLang="en-US" sz="2255" b="1" dirty="0">
                <a:solidFill>
                  <a:srgbClr val="F8F8F8"/>
                </a:solidFill>
                <a:latin typeface="微软雅黑" panose="020B0503020204020204" charset="-122"/>
                <a:ea typeface="微软雅黑" panose="020B0503020204020204" charset="-122"/>
                <a:sym typeface="微软雅黑" panose="020B0503020204020204" charset="-122"/>
              </a:endParaRPr>
            </a:p>
          </p:txBody>
        </p:sp>
      </p:grpSp>
      <p:grpSp>
        <p:nvGrpSpPr>
          <p:cNvPr id="16" name="组合 15"/>
          <p:cNvGrpSpPr/>
          <p:nvPr/>
        </p:nvGrpSpPr>
        <p:grpSpPr>
          <a:xfrm>
            <a:off x="3574463" y="1274551"/>
            <a:ext cx="2260315" cy="2159363"/>
            <a:chOff x="3792217" y="1160192"/>
            <a:chExt cx="2713479" cy="2592289"/>
          </a:xfrm>
        </p:grpSpPr>
        <p:grpSp>
          <p:nvGrpSpPr>
            <p:cNvPr id="17" name="组合 16"/>
            <p:cNvGrpSpPr/>
            <p:nvPr/>
          </p:nvGrpSpPr>
          <p:grpSpPr>
            <a:xfrm>
              <a:off x="3852813" y="1160192"/>
              <a:ext cx="2592288" cy="2592289"/>
              <a:chOff x="3091333" y="1182834"/>
              <a:chExt cx="3298687" cy="3298688"/>
            </a:xfrm>
          </p:grpSpPr>
          <p:sp>
            <p:nvSpPr>
              <p:cNvPr id="19" name="椭圆 18"/>
              <p:cNvSpPr/>
              <p:nvPr/>
            </p:nvSpPr>
            <p:spPr>
              <a:xfrm>
                <a:off x="3453163" y="1539455"/>
                <a:ext cx="2585448" cy="258544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3485"/>
                <a:endParaRPr lang="zh-CN" altLang="en-US" sz="2385">
                  <a:solidFill>
                    <a:prstClr val="white"/>
                  </a:solidFill>
                  <a:latin typeface="微软雅黑" panose="020B0503020204020204" charset="-122"/>
                  <a:ea typeface="微软雅黑" panose="020B0503020204020204" charset="-122"/>
                  <a:sym typeface="微软雅黑" panose="020B0503020204020204" charset="-122"/>
                </a:endParaRPr>
              </a:p>
            </p:txBody>
          </p:sp>
          <p:grpSp>
            <p:nvGrpSpPr>
              <p:cNvPr id="20" name="组合 19"/>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21" name="同心圆 66"/>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3485"/>
                  <a:endParaRPr lang="zh-CN" altLang="en-US" sz="2385">
                    <a:solidFill>
                      <a:prstClr val="black"/>
                    </a:solidFill>
                    <a:latin typeface="微软雅黑" panose="020B0503020204020204" charset="-122"/>
                    <a:ea typeface="微软雅黑" panose="020B0503020204020204" charset="-122"/>
                    <a:sym typeface="微软雅黑" panose="020B0503020204020204" charset="-122"/>
                  </a:endParaRPr>
                </a:p>
              </p:txBody>
            </p:sp>
            <p:sp>
              <p:nvSpPr>
                <p:cNvPr id="22" name="同心圆 67"/>
                <p:cNvSpPr/>
                <p:nvPr/>
              </p:nvSpPr>
              <p:spPr>
                <a:xfrm>
                  <a:off x="2614636" y="974427"/>
                  <a:ext cx="1826500"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3485"/>
                  <a:endParaRPr lang="zh-CN" altLang="en-US" sz="2385">
                    <a:solidFill>
                      <a:prstClr val="black"/>
                    </a:solidFill>
                    <a:latin typeface="微软雅黑" panose="020B0503020204020204" charset="-122"/>
                    <a:ea typeface="微软雅黑" panose="020B0503020204020204" charset="-122"/>
                    <a:sym typeface="微软雅黑" panose="020B0503020204020204" charset="-122"/>
                  </a:endParaRPr>
                </a:p>
              </p:txBody>
            </p:sp>
          </p:grpSp>
        </p:grpSp>
        <p:sp>
          <p:nvSpPr>
            <p:cNvPr id="18" name="矩形 17"/>
            <p:cNvSpPr/>
            <p:nvPr/>
          </p:nvSpPr>
          <p:spPr>
            <a:xfrm>
              <a:off x="3792217" y="1512117"/>
              <a:ext cx="2713479" cy="1496402"/>
            </a:xfrm>
            <a:prstGeom prst="rect">
              <a:avLst/>
            </a:prstGeom>
          </p:spPr>
          <p:txBody>
            <a:bodyPr wrap="square">
              <a:spAutoFit/>
            </a:bodyPr>
            <a:lstStyle/>
            <a:p>
              <a:pPr algn="ctr" defTabSz="1213485">
                <a:lnSpc>
                  <a:spcPct val="130000"/>
                </a:lnSpc>
              </a:pPr>
              <a:r>
                <a:rPr lang="zh-CN" altLang="en-US" sz="3510" b="1" dirty="0">
                  <a:solidFill>
                    <a:srgbClr val="F8F8F8"/>
                  </a:solidFill>
                  <a:latin typeface="微软雅黑" panose="020B0503020204020204" charset="-122"/>
                  <a:ea typeface="微软雅黑" panose="020B0503020204020204" charset="-122"/>
                  <a:sym typeface="微软雅黑" panose="020B0503020204020204" charset="-122"/>
                </a:rPr>
                <a:t>③ </a:t>
              </a:r>
              <a:endParaRPr lang="en-US" altLang="zh-CN" sz="3510" b="1" dirty="0">
                <a:solidFill>
                  <a:srgbClr val="F8F8F8"/>
                </a:solidFill>
                <a:latin typeface="微软雅黑" panose="020B0503020204020204" charset="-122"/>
                <a:ea typeface="微软雅黑" panose="020B0503020204020204" charset="-122"/>
                <a:sym typeface="微软雅黑" panose="020B0503020204020204" charset="-122"/>
              </a:endParaRPr>
            </a:p>
            <a:p>
              <a:pPr algn="ctr" defTabSz="1213485">
                <a:lnSpc>
                  <a:spcPct val="130000"/>
                </a:lnSpc>
              </a:pPr>
              <a:r>
                <a:rPr lang="zh-CN" altLang="en-US" sz="2255" b="1" dirty="0">
                  <a:solidFill>
                    <a:srgbClr val="F8F8F8"/>
                  </a:solidFill>
                  <a:latin typeface="微软雅黑" panose="020B0503020204020204" charset="-122"/>
                  <a:ea typeface="微软雅黑" panose="020B0503020204020204" charset="-122"/>
                  <a:sym typeface="微软雅黑" panose="020B0503020204020204" charset="-122"/>
                </a:rPr>
                <a:t>您的标题</a:t>
              </a:r>
              <a:endParaRPr lang="zh-CN" altLang="en-US" sz="2255" b="1" dirty="0">
                <a:solidFill>
                  <a:srgbClr val="F8F8F8"/>
                </a:solidFill>
                <a:latin typeface="微软雅黑" panose="020B0503020204020204" charset="-122"/>
                <a:ea typeface="微软雅黑" panose="020B0503020204020204" charset="-122"/>
                <a:sym typeface="微软雅黑" panose="020B0503020204020204" charset="-122"/>
              </a:endParaRPr>
            </a:p>
          </p:txBody>
        </p:sp>
      </p:grpSp>
      <p:sp>
        <p:nvSpPr>
          <p:cNvPr id="23" name="矩形 22"/>
          <p:cNvSpPr/>
          <p:nvPr/>
        </p:nvSpPr>
        <p:spPr>
          <a:xfrm>
            <a:off x="6662183" y="4693257"/>
            <a:ext cx="4219928" cy="1497333"/>
          </a:xfrm>
          <a:prstGeom prst="rect">
            <a:avLst/>
          </a:prstGeom>
        </p:spPr>
        <p:txBody>
          <a:bodyPr wrap="square">
            <a:spAutoFit/>
          </a:bodyPr>
          <a:lstStyle/>
          <a:p>
            <a:pPr defTabSz="1213485">
              <a:lnSpc>
                <a:spcPct val="130000"/>
              </a:lnSpc>
            </a:pPr>
            <a:r>
              <a:rPr lang="zh-CN" altLang="en-US" sz="2255" dirty="0">
                <a:solidFill>
                  <a:schemeClr val="accent4"/>
                </a:solidFill>
                <a:latin typeface="微软雅黑" panose="020B0503020204020204" charset="-122"/>
                <a:ea typeface="微软雅黑" panose="020B0503020204020204" charset="-122"/>
                <a:sym typeface="微软雅黑" panose="020B0503020204020204" charset="-122"/>
              </a:rPr>
              <a:t>单击填加标题</a:t>
            </a:r>
            <a:endParaRPr lang="en-US" altLang="zh-CN" sz="2255" dirty="0">
              <a:solidFill>
                <a:schemeClr val="accent4"/>
              </a:solidFill>
              <a:latin typeface="微软雅黑" panose="020B0503020204020204" charset="-122"/>
              <a:ea typeface="微软雅黑" panose="020B0503020204020204" charset="-122"/>
              <a:sym typeface="微软雅黑" panose="020B0503020204020204" charset="-122"/>
            </a:endParaRPr>
          </a:p>
          <a:p>
            <a:pPr defTabSz="1213485">
              <a:lnSpc>
                <a:spcPct val="130000"/>
              </a:lnSpc>
            </a:pPr>
            <a:r>
              <a:rPr lang="zh-CN" altLang="en-US" sz="1505" dirty="0">
                <a:solidFill>
                  <a:prstClr val="black">
                    <a:lumMod val="85000"/>
                    <a:lumOff val="15000"/>
                  </a:prstClr>
                </a:solidFill>
                <a:latin typeface="微软雅黑" panose="020B0503020204020204" charset="-122"/>
                <a:ea typeface="微软雅黑" panose="020B0503020204020204" charset="-122"/>
                <a:sym typeface="微软雅黑" panose="020B0503020204020204" charset="-122"/>
              </a:rPr>
              <a:t>这里输入文字这里输入文字这里输入文字这里输入文字这里输入文字这里输入文字</a:t>
            </a:r>
            <a:endParaRPr lang="zh-CN" altLang="en-US" sz="1505" dirty="0">
              <a:solidFill>
                <a:prstClr val="black">
                  <a:lumMod val="85000"/>
                  <a:lumOff val="15000"/>
                </a:prstClr>
              </a:solidFill>
              <a:latin typeface="微软雅黑" panose="020B0503020204020204" charset="-122"/>
              <a:ea typeface="微软雅黑" panose="020B0503020204020204" charset="-122"/>
              <a:sym typeface="微软雅黑" panose="020B0503020204020204" charset="-122"/>
            </a:endParaRPr>
          </a:p>
          <a:p>
            <a:pPr defTabSz="1213485">
              <a:lnSpc>
                <a:spcPct val="130000"/>
              </a:lnSpc>
            </a:pPr>
            <a:endParaRPr lang="zh-CN" altLang="en-US" sz="1755" dirty="0">
              <a:solidFill>
                <a:prstClr val="black">
                  <a:lumMod val="85000"/>
                  <a:lumOff val="15000"/>
                </a:prstClr>
              </a:solidFill>
              <a:latin typeface="微软雅黑" panose="020B0503020204020204" charset="-122"/>
              <a:ea typeface="微软雅黑" panose="020B0503020204020204" charset="-122"/>
              <a:sym typeface="微软雅黑" panose="020B0503020204020204" charset="-122"/>
            </a:endParaRPr>
          </a:p>
        </p:txBody>
      </p:sp>
      <p:sp>
        <p:nvSpPr>
          <p:cNvPr id="24" name="矩形 23"/>
          <p:cNvSpPr/>
          <p:nvPr/>
        </p:nvSpPr>
        <p:spPr>
          <a:xfrm>
            <a:off x="8805121" y="1587147"/>
            <a:ext cx="3070335" cy="1798441"/>
          </a:xfrm>
          <a:prstGeom prst="rect">
            <a:avLst/>
          </a:prstGeom>
        </p:spPr>
        <p:txBody>
          <a:bodyPr wrap="square">
            <a:spAutoFit/>
          </a:bodyPr>
          <a:lstStyle/>
          <a:p>
            <a:pPr defTabSz="1213485">
              <a:lnSpc>
                <a:spcPct val="130000"/>
              </a:lnSpc>
            </a:pPr>
            <a:r>
              <a:rPr lang="zh-CN" altLang="en-US" sz="2255" dirty="0">
                <a:solidFill>
                  <a:schemeClr val="accent1"/>
                </a:solidFill>
                <a:latin typeface="微软雅黑" panose="020B0503020204020204" charset="-122"/>
                <a:ea typeface="微软雅黑" panose="020B0503020204020204" charset="-122"/>
                <a:sym typeface="微软雅黑" panose="020B0503020204020204" charset="-122"/>
              </a:rPr>
              <a:t>单击填加标题</a:t>
            </a:r>
            <a:endParaRPr lang="en-US" altLang="zh-CN" sz="2255" dirty="0">
              <a:solidFill>
                <a:schemeClr val="accent1"/>
              </a:solidFill>
              <a:latin typeface="微软雅黑" panose="020B0503020204020204" charset="-122"/>
              <a:ea typeface="微软雅黑" panose="020B0503020204020204" charset="-122"/>
              <a:sym typeface="微软雅黑" panose="020B0503020204020204" charset="-122"/>
            </a:endParaRPr>
          </a:p>
          <a:p>
            <a:pPr defTabSz="1213485">
              <a:lnSpc>
                <a:spcPct val="130000"/>
              </a:lnSpc>
            </a:pPr>
            <a:r>
              <a:rPr lang="zh-CN" altLang="en-US" sz="1505" dirty="0">
                <a:solidFill>
                  <a:prstClr val="black">
                    <a:lumMod val="85000"/>
                    <a:lumOff val="15000"/>
                  </a:prstClr>
                </a:solidFill>
                <a:latin typeface="微软雅黑" panose="020B0503020204020204" charset="-122"/>
                <a:ea typeface="微软雅黑" panose="020B0503020204020204" charset="-122"/>
                <a:sym typeface="微软雅黑" panose="020B0503020204020204" charset="-122"/>
              </a:rPr>
              <a:t>这里输入文字这里输入文字这里输入文字这里输入文字这里输入文字这里输入文字</a:t>
            </a:r>
            <a:endParaRPr lang="zh-CN" altLang="en-US" sz="1505" dirty="0">
              <a:solidFill>
                <a:prstClr val="black">
                  <a:lumMod val="85000"/>
                  <a:lumOff val="15000"/>
                </a:prstClr>
              </a:solidFill>
              <a:latin typeface="微软雅黑" panose="020B0503020204020204" charset="-122"/>
              <a:ea typeface="微软雅黑" panose="020B0503020204020204" charset="-122"/>
              <a:sym typeface="微软雅黑" panose="020B0503020204020204" charset="-122"/>
            </a:endParaRPr>
          </a:p>
          <a:p>
            <a:pPr defTabSz="1213485">
              <a:lnSpc>
                <a:spcPct val="130000"/>
              </a:lnSpc>
            </a:pPr>
            <a:endParaRPr lang="zh-CN" altLang="en-US" sz="1755" dirty="0">
              <a:solidFill>
                <a:prstClr val="black">
                  <a:lumMod val="85000"/>
                  <a:lumOff val="15000"/>
                </a:prstClr>
              </a:solidFill>
              <a:latin typeface="微软雅黑" panose="020B0503020204020204" charset="-122"/>
              <a:ea typeface="微软雅黑" panose="020B0503020204020204" charset="-122"/>
              <a:sym typeface="微软雅黑" panose="020B0503020204020204" charset="-122"/>
            </a:endParaRPr>
          </a:p>
        </p:txBody>
      </p:sp>
      <p:sp>
        <p:nvSpPr>
          <p:cNvPr id="25" name="矩形 24"/>
          <p:cNvSpPr/>
          <p:nvPr/>
        </p:nvSpPr>
        <p:spPr>
          <a:xfrm>
            <a:off x="677763" y="2600533"/>
            <a:ext cx="3070335" cy="1798441"/>
          </a:xfrm>
          <a:prstGeom prst="rect">
            <a:avLst/>
          </a:prstGeom>
        </p:spPr>
        <p:txBody>
          <a:bodyPr wrap="square">
            <a:spAutoFit/>
          </a:bodyPr>
          <a:lstStyle/>
          <a:p>
            <a:pPr defTabSz="1213485">
              <a:lnSpc>
                <a:spcPct val="130000"/>
              </a:lnSpc>
            </a:pPr>
            <a:r>
              <a:rPr lang="zh-CN" altLang="en-US" sz="2255" dirty="0">
                <a:solidFill>
                  <a:schemeClr val="accent3"/>
                </a:solidFill>
                <a:latin typeface="微软雅黑" panose="020B0503020204020204" charset="-122"/>
                <a:ea typeface="微软雅黑" panose="020B0503020204020204" charset="-122"/>
                <a:sym typeface="微软雅黑" panose="020B0503020204020204" charset="-122"/>
              </a:rPr>
              <a:t>单击填加标题</a:t>
            </a:r>
            <a:endParaRPr lang="en-US" altLang="zh-CN" sz="2255" dirty="0">
              <a:solidFill>
                <a:schemeClr val="accent3"/>
              </a:solidFill>
              <a:latin typeface="微软雅黑" panose="020B0503020204020204" charset="-122"/>
              <a:ea typeface="微软雅黑" panose="020B0503020204020204" charset="-122"/>
              <a:sym typeface="微软雅黑" panose="020B0503020204020204" charset="-122"/>
            </a:endParaRPr>
          </a:p>
          <a:p>
            <a:pPr defTabSz="1213485">
              <a:lnSpc>
                <a:spcPct val="130000"/>
              </a:lnSpc>
            </a:pPr>
            <a:r>
              <a:rPr lang="zh-CN" altLang="en-US" sz="1505" dirty="0">
                <a:solidFill>
                  <a:prstClr val="black">
                    <a:lumMod val="85000"/>
                    <a:lumOff val="15000"/>
                  </a:prstClr>
                </a:solidFill>
                <a:latin typeface="微软雅黑" panose="020B0503020204020204" charset="-122"/>
                <a:ea typeface="微软雅黑" panose="020B0503020204020204" charset="-122"/>
                <a:sym typeface="微软雅黑" panose="020B0503020204020204" charset="-122"/>
              </a:rPr>
              <a:t>这里输入文字这里输入文字这里输入文字这里输入文字这里输入文字这里输入文字</a:t>
            </a:r>
            <a:endParaRPr lang="zh-CN" altLang="en-US" sz="1505" dirty="0">
              <a:solidFill>
                <a:prstClr val="black">
                  <a:lumMod val="85000"/>
                  <a:lumOff val="15000"/>
                </a:prstClr>
              </a:solidFill>
              <a:latin typeface="微软雅黑" panose="020B0503020204020204" charset="-122"/>
              <a:ea typeface="微软雅黑" panose="020B0503020204020204" charset="-122"/>
              <a:sym typeface="微软雅黑" panose="020B0503020204020204" charset="-122"/>
            </a:endParaRPr>
          </a:p>
          <a:p>
            <a:pPr defTabSz="1213485">
              <a:lnSpc>
                <a:spcPct val="130000"/>
              </a:lnSpc>
            </a:pPr>
            <a:endParaRPr lang="zh-CN" altLang="en-US" sz="1755" dirty="0">
              <a:solidFill>
                <a:prstClr val="black">
                  <a:lumMod val="85000"/>
                  <a:lumOff val="15000"/>
                </a:prstClr>
              </a:solidFill>
              <a:latin typeface="微软雅黑" panose="020B0503020204020204" charset="-122"/>
              <a:ea typeface="微软雅黑" panose="020B0503020204020204" charset="-122"/>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5000">
        <p14:switch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6*min(max(#ppt_w*#ppt_h,.3),1)-7.4)/-.7*#ppt_w"/>
                                          </p:val>
                                        </p:tav>
                                        <p:tav tm="100000">
                                          <p:val>
                                            <p:strVal val="#ppt_w"/>
                                          </p:val>
                                        </p:tav>
                                      </p:tavLst>
                                    </p:anim>
                                    <p:anim calcmode="lin" valueType="num">
                                      <p:cBhvr>
                                        <p:cTn id="8" dur="500" fill="hold"/>
                                        <p:tgtEl>
                                          <p:spTgt spid="2"/>
                                        </p:tgtEl>
                                        <p:attrNameLst>
                                          <p:attrName>ppt_h</p:attrName>
                                        </p:attrNameLst>
                                      </p:cBhvr>
                                      <p:tavLst>
                                        <p:tav tm="0">
                                          <p:val>
                                            <p:strVal val="(6*min(max(#ppt_w*#ppt_h,.3),1)-7.4)/-.7*#ppt_h"/>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23" presetClass="entr" presetSubtype="36"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strVal val="(6*min(max(#ppt_w*#ppt_h,.3),1)-7.4)/-.7*#ppt_w"/>
                                          </p:val>
                                        </p:tav>
                                        <p:tav tm="100000">
                                          <p:val>
                                            <p:strVal val="#ppt_w"/>
                                          </p:val>
                                        </p:tav>
                                      </p:tavLst>
                                    </p:anim>
                                    <p:anim calcmode="lin" valueType="num">
                                      <p:cBhvr>
                                        <p:cTn id="15" dur="500" fill="hold"/>
                                        <p:tgtEl>
                                          <p:spTgt spid="9"/>
                                        </p:tgtEl>
                                        <p:attrNameLst>
                                          <p:attrName>ppt_h</p:attrName>
                                        </p:attrNameLst>
                                      </p:cBhvr>
                                      <p:tavLst>
                                        <p:tav tm="0">
                                          <p:val>
                                            <p:strVal val="(6*min(max(#ppt_w*#ppt_h,.3),1)-7.4)/-.7*#ppt_h"/>
                                          </p:val>
                                        </p:tav>
                                        <p:tav tm="100000">
                                          <p:val>
                                            <p:strVal val="#ppt_h"/>
                                          </p:val>
                                        </p:tav>
                                      </p:tavLst>
                                    </p:anim>
                                    <p:anim calcmode="lin" valueType="num">
                                      <p:cBhvr>
                                        <p:cTn id="16" dur="500" fill="hold"/>
                                        <p:tgtEl>
                                          <p:spTgt spid="9"/>
                                        </p:tgtEl>
                                        <p:attrNameLst>
                                          <p:attrName>ppt_x</p:attrName>
                                        </p:attrNameLst>
                                      </p:cBhvr>
                                      <p:tavLst>
                                        <p:tav tm="0">
                                          <p:val>
                                            <p:fltVal val="0.5"/>
                                          </p:val>
                                        </p:tav>
                                        <p:tav tm="100000">
                                          <p:val>
                                            <p:strVal val="#ppt_x"/>
                                          </p:val>
                                        </p:tav>
                                      </p:tavLst>
                                    </p:anim>
                                    <p:anim calcmode="lin" valueType="num">
                                      <p:cBhvr>
                                        <p:cTn id="17" dur="500" fill="hold"/>
                                        <p:tgtEl>
                                          <p:spTgt spid="9"/>
                                        </p:tgtEl>
                                        <p:attrNameLst>
                                          <p:attrName>ppt_y</p:attrName>
                                        </p:attrNameLst>
                                      </p:cBhvr>
                                      <p:tavLst>
                                        <p:tav tm="0">
                                          <p:val>
                                            <p:strVal val="1+(6*min(max(#ppt_w*#ppt_h,.3),1)-7.4)/-.7*#ppt_h/2"/>
                                          </p:val>
                                        </p:tav>
                                        <p:tav tm="100000">
                                          <p:val>
                                            <p:strVal val="#ppt_y"/>
                                          </p:val>
                                        </p:tav>
                                      </p:tavLst>
                                    </p:anim>
                                  </p:childTnLst>
                                </p:cTn>
                              </p:par>
                            </p:childTnLst>
                          </p:cTn>
                        </p:par>
                        <p:par>
                          <p:cTn id="18" fill="hold">
                            <p:stCondLst>
                              <p:cond delay="1000"/>
                            </p:stCondLst>
                            <p:childTnLst>
                              <p:par>
                                <p:cTn id="19" presetID="23" presetClass="entr" presetSubtype="36"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strVal val="(6*min(max(#ppt_w*#ppt_h,.3),1)-7.4)/-.7*#ppt_w"/>
                                          </p:val>
                                        </p:tav>
                                        <p:tav tm="100000">
                                          <p:val>
                                            <p:strVal val="#ppt_w"/>
                                          </p:val>
                                        </p:tav>
                                      </p:tavLst>
                                    </p:anim>
                                    <p:anim calcmode="lin" valueType="num">
                                      <p:cBhvr>
                                        <p:cTn id="22" dur="500" fill="hold"/>
                                        <p:tgtEl>
                                          <p:spTgt spid="16"/>
                                        </p:tgtEl>
                                        <p:attrNameLst>
                                          <p:attrName>ppt_h</p:attrName>
                                        </p:attrNameLst>
                                      </p:cBhvr>
                                      <p:tavLst>
                                        <p:tav tm="0">
                                          <p:val>
                                            <p:strVal val="(6*min(max(#ppt_w*#ppt_h,.3),1)-7.4)/-.7*#ppt_h"/>
                                          </p:val>
                                        </p:tav>
                                        <p:tav tm="100000">
                                          <p:val>
                                            <p:strVal val="#ppt_h"/>
                                          </p:val>
                                        </p:tav>
                                      </p:tavLst>
                                    </p:anim>
                                    <p:anim calcmode="lin" valueType="num">
                                      <p:cBhvr>
                                        <p:cTn id="23" dur="500" fill="hold"/>
                                        <p:tgtEl>
                                          <p:spTgt spid="16"/>
                                        </p:tgtEl>
                                        <p:attrNameLst>
                                          <p:attrName>ppt_x</p:attrName>
                                        </p:attrNameLst>
                                      </p:cBhvr>
                                      <p:tavLst>
                                        <p:tav tm="0">
                                          <p:val>
                                            <p:fltVal val="0.5"/>
                                          </p:val>
                                        </p:tav>
                                        <p:tav tm="100000">
                                          <p:val>
                                            <p:strVal val="#ppt_x"/>
                                          </p:val>
                                        </p:tav>
                                      </p:tavLst>
                                    </p:anim>
                                    <p:anim calcmode="lin" valueType="num">
                                      <p:cBhvr>
                                        <p:cTn id="24" dur="500" fill="hold"/>
                                        <p:tgtEl>
                                          <p:spTgt spid="16"/>
                                        </p:tgtEl>
                                        <p:attrNameLst>
                                          <p:attrName>ppt_y</p:attrName>
                                        </p:attrNameLst>
                                      </p:cBhvr>
                                      <p:tavLst>
                                        <p:tav tm="0">
                                          <p:val>
                                            <p:strVal val="1+(6*min(max(#ppt_w*#ppt_h,.3),1)-7.4)/-.7*#ppt_h/2"/>
                                          </p:val>
                                        </p:tav>
                                        <p:tav tm="100000">
                                          <p:val>
                                            <p:strVal val="#ppt_y"/>
                                          </p:val>
                                        </p:tav>
                                      </p:tavLst>
                                    </p:anim>
                                  </p:childTnLst>
                                </p:cTn>
                              </p:par>
                            </p:childTnLst>
                          </p:cTn>
                        </p:par>
                        <p:par>
                          <p:cTn id="25" fill="hold">
                            <p:stCondLst>
                              <p:cond delay="1500"/>
                            </p:stCondLst>
                            <p:childTnLst>
                              <p:par>
                                <p:cTn id="26" presetID="2" presetClass="entr" presetSubtype="6" decel="100000"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additive="base">
                                        <p:cTn id="28" dur="500" fill="hold"/>
                                        <p:tgtEl>
                                          <p:spTgt spid="23"/>
                                        </p:tgtEl>
                                        <p:attrNameLst>
                                          <p:attrName>ppt_x</p:attrName>
                                        </p:attrNameLst>
                                      </p:cBhvr>
                                      <p:tavLst>
                                        <p:tav tm="0">
                                          <p:val>
                                            <p:strVal val="1+#ppt_w/2"/>
                                          </p:val>
                                        </p:tav>
                                        <p:tav tm="100000">
                                          <p:val>
                                            <p:strVal val="#ppt_x"/>
                                          </p:val>
                                        </p:tav>
                                      </p:tavLst>
                                    </p:anim>
                                    <p:anim calcmode="lin" valueType="num">
                                      <p:cBhvr additive="base">
                                        <p:cTn id="29" dur="500" fill="hold"/>
                                        <p:tgtEl>
                                          <p:spTgt spid="23"/>
                                        </p:tgtEl>
                                        <p:attrNameLst>
                                          <p:attrName>ppt_y</p:attrName>
                                        </p:attrNameLst>
                                      </p:cBhvr>
                                      <p:tavLst>
                                        <p:tav tm="0">
                                          <p:val>
                                            <p:strVal val="1+#ppt_h/2"/>
                                          </p:val>
                                        </p:tav>
                                        <p:tav tm="100000">
                                          <p:val>
                                            <p:strVal val="#ppt_y"/>
                                          </p:val>
                                        </p:tav>
                                      </p:tavLst>
                                    </p:anim>
                                  </p:childTnLst>
                                </p:cTn>
                              </p:par>
                              <p:par>
                                <p:cTn id="30" presetID="2" presetClass="entr" presetSubtype="2" decel="100000"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500" fill="hold"/>
                                        <p:tgtEl>
                                          <p:spTgt spid="24"/>
                                        </p:tgtEl>
                                        <p:attrNameLst>
                                          <p:attrName>ppt_x</p:attrName>
                                        </p:attrNameLst>
                                      </p:cBhvr>
                                      <p:tavLst>
                                        <p:tav tm="0">
                                          <p:val>
                                            <p:strVal val="1+#ppt_w/2"/>
                                          </p:val>
                                        </p:tav>
                                        <p:tav tm="100000">
                                          <p:val>
                                            <p:strVal val="#ppt_x"/>
                                          </p:val>
                                        </p:tav>
                                      </p:tavLst>
                                    </p:anim>
                                    <p:anim calcmode="lin" valueType="num">
                                      <p:cBhvr additive="base">
                                        <p:cTn id="33" dur="500" fill="hold"/>
                                        <p:tgtEl>
                                          <p:spTgt spid="24"/>
                                        </p:tgtEl>
                                        <p:attrNameLst>
                                          <p:attrName>ppt_y</p:attrName>
                                        </p:attrNameLst>
                                      </p:cBhvr>
                                      <p:tavLst>
                                        <p:tav tm="0">
                                          <p:val>
                                            <p:strVal val="#ppt_y"/>
                                          </p:val>
                                        </p:tav>
                                        <p:tav tm="100000">
                                          <p:val>
                                            <p:strVal val="#ppt_y"/>
                                          </p:val>
                                        </p:tav>
                                      </p:tavLst>
                                    </p:anim>
                                  </p:childTnLst>
                                </p:cTn>
                              </p:par>
                              <p:par>
                                <p:cTn id="34" presetID="2" presetClass="entr" presetSubtype="8" decel="100000" fill="hold" grpId="0" nodeType="with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500" fill="hold"/>
                                        <p:tgtEl>
                                          <p:spTgt spid="25"/>
                                        </p:tgtEl>
                                        <p:attrNameLst>
                                          <p:attrName>ppt_x</p:attrName>
                                        </p:attrNameLst>
                                      </p:cBhvr>
                                      <p:tavLst>
                                        <p:tav tm="0">
                                          <p:val>
                                            <p:strVal val="0-#ppt_w/2"/>
                                          </p:val>
                                        </p:tav>
                                        <p:tav tm="100000">
                                          <p:val>
                                            <p:strVal val="#ppt_x"/>
                                          </p:val>
                                        </p:tav>
                                      </p:tavLst>
                                    </p:anim>
                                    <p:anim calcmode="lin" valueType="num">
                                      <p:cBhvr additive="base">
                                        <p:cTn id="37"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
          <p:cNvSpPr/>
          <p:nvPr/>
        </p:nvSpPr>
        <p:spPr bwMode="auto">
          <a:xfrm>
            <a:off x="2816070" y="5735190"/>
            <a:ext cx="1271092" cy="854449"/>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chemeClr val="accent3"/>
          </a:solidFill>
          <a:ln w="57150">
            <a:solidFill>
              <a:schemeClr val="bg1"/>
            </a:solidFill>
          </a:ln>
          <a:effectLst>
            <a:innerShdw blurRad="63500" dist="50800" dir="13500000">
              <a:prstClr val="black">
                <a:alpha val="50000"/>
              </a:prstClr>
            </a:innerShdw>
          </a:effectLst>
        </p:spPr>
        <p:txBody>
          <a:bodyPr vert="horz" wrap="square" lIns="90991" tIns="45495" rIns="90991" bIns="45495" numCol="1" anchor="t" anchorCtr="0" compatLnSpc="1"/>
          <a:lstStyle/>
          <a:p>
            <a:pPr defTabSz="1213485"/>
            <a:endParaRPr lang="zh-CN" altLang="en-US" sz="2005">
              <a:solidFill>
                <a:prstClr val="black"/>
              </a:solidFill>
              <a:latin typeface="微软雅黑" panose="020B0503020204020204" charset="-122"/>
              <a:ea typeface="微软雅黑" panose="020B0503020204020204" charset="-122"/>
              <a:sym typeface="微软雅黑" panose="020B0503020204020204" charset="-122"/>
            </a:endParaRPr>
          </a:p>
        </p:txBody>
      </p:sp>
      <p:sp>
        <p:nvSpPr>
          <p:cNvPr id="3" name="Freeform 8"/>
          <p:cNvSpPr/>
          <p:nvPr/>
        </p:nvSpPr>
        <p:spPr bwMode="auto">
          <a:xfrm>
            <a:off x="1544978" y="1081098"/>
            <a:ext cx="3864053" cy="4518396"/>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chemeClr val="accent4"/>
          </a:solidFill>
          <a:ln w="57150">
            <a:solidFill>
              <a:schemeClr val="bg1"/>
            </a:solidFill>
          </a:ln>
          <a:effectLst>
            <a:innerShdw blurRad="63500" dist="50800" dir="13500000">
              <a:prstClr val="black">
                <a:alpha val="50000"/>
              </a:prstClr>
            </a:innerShdw>
          </a:effectLst>
        </p:spPr>
        <p:txBody>
          <a:bodyPr vert="horz" wrap="square" lIns="90991" tIns="45495" rIns="90991" bIns="45495" numCol="1" anchor="t" anchorCtr="0" compatLnSpc="1"/>
          <a:lstStyle/>
          <a:p>
            <a:pPr defTabSz="1213485"/>
            <a:endParaRPr lang="zh-CN" altLang="en-US" sz="2005">
              <a:solidFill>
                <a:prstClr val="black"/>
              </a:solidFill>
              <a:latin typeface="微软雅黑" panose="020B0503020204020204" charset="-122"/>
              <a:ea typeface="微软雅黑" panose="020B0503020204020204" charset="-122"/>
              <a:sym typeface="微软雅黑" panose="020B0503020204020204" charset="-122"/>
            </a:endParaRPr>
          </a:p>
        </p:txBody>
      </p:sp>
      <p:sp>
        <p:nvSpPr>
          <p:cNvPr id="4" name="Freeform 9"/>
          <p:cNvSpPr/>
          <p:nvPr/>
        </p:nvSpPr>
        <p:spPr bwMode="auto">
          <a:xfrm>
            <a:off x="2527259" y="1081099"/>
            <a:ext cx="2643743" cy="1632077"/>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chemeClr val="accent1"/>
          </a:solidFill>
          <a:ln w="57150">
            <a:solidFill>
              <a:schemeClr val="bg1"/>
            </a:solidFill>
          </a:ln>
          <a:effectLst>
            <a:innerShdw blurRad="63500" dist="50800" dir="13500000">
              <a:prstClr val="black">
                <a:alpha val="50000"/>
              </a:prstClr>
            </a:innerShdw>
          </a:effectLst>
        </p:spPr>
        <p:txBody>
          <a:bodyPr vert="horz" wrap="square" lIns="90991" tIns="45495" rIns="90991" bIns="45495" numCol="1" anchor="t" anchorCtr="0" compatLnSpc="1"/>
          <a:lstStyle/>
          <a:p>
            <a:pPr defTabSz="1213485"/>
            <a:endParaRPr lang="zh-CN" altLang="en-US" sz="2005">
              <a:solidFill>
                <a:prstClr val="black"/>
              </a:solidFill>
              <a:latin typeface="微软雅黑" panose="020B0503020204020204" charset="-122"/>
              <a:ea typeface="微软雅黑" panose="020B0503020204020204" charset="-122"/>
              <a:sym typeface="微软雅黑" panose="020B0503020204020204" charset="-122"/>
            </a:endParaRPr>
          </a:p>
        </p:txBody>
      </p:sp>
      <p:sp>
        <p:nvSpPr>
          <p:cNvPr id="5" name="Freeform 10"/>
          <p:cNvSpPr/>
          <p:nvPr/>
        </p:nvSpPr>
        <p:spPr bwMode="auto">
          <a:xfrm>
            <a:off x="3920539" y="2006098"/>
            <a:ext cx="1488495" cy="2357969"/>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chemeClr val="accent2"/>
          </a:solidFill>
          <a:ln w="57150">
            <a:solidFill>
              <a:schemeClr val="bg1"/>
            </a:solidFill>
          </a:ln>
          <a:effectLst>
            <a:innerShdw blurRad="63500" dist="50800" dir="13500000">
              <a:prstClr val="black">
                <a:alpha val="50000"/>
              </a:prstClr>
            </a:innerShdw>
          </a:effectLst>
        </p:spPr>
        <p:txBody>
          <a:bodyPr vert="horz" wrap="square" lIns="90991" tIns="45495" rIns="90991" bIns="45495" numCol="1" anchor="t" anchorCtr="0" compatLnSpc="1"/>
          <a:lstStyle/>
          <a:p>
            <a:pPr defTabSz="1213485"/>
            <a:endParaRPr lang="zh-CN" altLang="en-US" sz="2005">
              <a:solidFill>
                <a:prstClr val="black"/>
              </a:solidFill>
              <a:latin typeface="微软雅黑" panose="020B0503020204020204" charset="-122"/>
              <a:ea typeface="微软雅黑" panose="020B0503020204020204" charset="-122"/>
              <a:sym typeface="微软雅黑" panose="020B0503020204020204" charset="-122"/>
            </a:endParaRPr>
          </a:p>
        </p:txBody>
      </p:sp>
      <p:sp>
        <p:nvSpPr>
          <p:cNvPr id="6" name="Freeform 11"/>
          <p:cNvSpPr/>
          <p:nvPr/>
        </p:nvSpPr>
        <p:spPr bwMode="auto">
          <a:xfrm>
            <a:off x="1525934" y="1328809"/>
            <a:ext cx="1632900" cy="2405004"/>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chemeClr val="accent3"/>
          </a:solidFill>
          <a:ln w="57150">
            <a:solidFill>
              <a:schemeClr val="bg1"/>
            </a:solidFill>
          </a:ln>
          <a:effectLst>
            <a:innerShdw blurRad="63500" dist="50800" dir="13500000">
              <a:prstClr val="black">
                <a:alpha val="50000"/>
              </a:prstClr>
            </a:innerShdw>
          </a:effectLst>
        </p:spPr>
        <p:txBody>
          <a:bodyPr vert="horz" wrap="square" lIns="90991" tIns="45495" rIns="90991" bIns="45495" numCol="1" anchor="t" anchorCtr="0" compatLnSpc="1"/>
          <a:lstStyle/>
          <a:p>
            <a:pPr defTabSz="1213485"/>
            <a:endParaRPr lang="zh-CN" altLang="en-US" sz="2005">
              <a:solidFill>
                <a:prstClr val="black"/>
              </a:solidFill>
              <a:latin typeface="微软雅黑" panose="020B0503020204020204" charset="-122"/>
              <a:ea typeface="微软雅黑" panose="020B0503020204020204" charset="-122"/>
              <a:sym typeface="微软雅黑" panose="020B0503020204020204" charset="-122"/>
            </a:endParaRPr>
          </a:p>
        </p:txBody>
      </p:sp>
      <p:grpSp>
        <p:nvGrpSpPr>
          <p:cNvPr id="7" name="组合 6"/>
          <p:cNvGrpSpPr/>
          <p:nvPr/>
        </p:nvGrpSpPr>
        <p:grpSpPr>
          <a:xfrm>
            <a:off x="1664390" y="1990966"/>
            <a:ext cx="1151677" cy="1098888"/>
            <a:chOff x="1681435" y="1637023"/>
            <a:chExt cx="1152128" cy="1112696"/>
          </a:xfrm>
        </p:grpSpPr>
        <p:sp>
          <p:nvSpPr>
            <p:cNvPr id="8" name="TextBox 42"/>
            <p:cNvSpPr txBox="1"/>
            <p:nvPr/>
          </p:nvSpPr>
          <p:spPr>
            <a:xfrm>
              <a:off x="2007270" y="1637023"/>
              <a:ext cx="462167" cy="640753"/>
            </a:xfrm>
            <a:prstGeom prst="rect">
              <a:avLst/>
            </a:prstGeom>
            <a:noFill/>
          </p:spPr>
          <p:txBody>
            <a:bodyPr wrap="none" rtlCol="0">
              <a:spAutoFit/>
            </a:bodyPr>
            <a:lstStyle/>
            <a:p>
              <a:pPr defTabSz="1213485"/>
              <a:r>
                <a:rPr lang="en-US" altLang="zh-CN" sz="3510" b="1" dirty="0">
                  <a:solidFill>
                    <a:srgbClr val="F8F8F8"/>
                  </a:solidFill>
                  <a:latin typeface="微软雅黑" panose="020B0503020204020204" charset="-122"/>
                  <a:ea typeface="微软雅黑" panose="020B0503020204020204" charset="-122"/>
                  <a:sym typeface="微软雅黑" panose="020B0503020204020204" charset="-122"/>
                </a:rPr>
                <a:t>1</a:t>
              </a:r>
              <a:endParaRPr lang="zh-CN" altLang="en-US" sz="3510" b="1" dirty="0">
                <a:solidFill>
                  <a:srgbClr val="F8F8F8"/>
                </a:solidFill>
                <a:latin typeface="微软雅黑" panose="020B0503020204020204" charset="-122"/>
                <a:ea typeface="微软雅黑" panose="020B0503020204020204" charset="-122"/>
                <a:sym typeface="微软雅黑" panose="020B0503020204020204" charset="-122"/>
              </a:endParaRPr>
            </a:p>
          </p:txBody>
        </p:sp>
        <p:sp>
          <p:nvSpPr>
            <p:cNvPr id="9" name="TextBox 43"/>
            <p:cNvSpPr txBox="1"/>
            <p:nvPr/>
          </p:nvSpPr>
          <p:spPr>
            <a:xfrm>
              <a:off x="1681435" y="2157596"/>
              <a:ext cx="1152128" cy="592123"/>
            </a:xfrm>
            <a:prstGeom prst="rect">
              <a:avLst/>
            </a:prstGeom>
            <a:noFill/>
          </p:spPr>
          <p:txBody>
            <a:bodyPr wrap="square" rtlCol="0">
              <a:spAutoFit/>
            </a:bodyPr>
            <a:lstStyle/>
            <a:p>
              <a:pPr algn="ctr" defTabSz="1213485"/>
              <a:r>
                <a:rPr lang="zh-CN" altLang="en-US" sz="1600" dirty="0">
                  <a:solidFill>
                    <a:srgbClr val="F8F8F8"/>
                  </a:solidFill>
                  <a:latin typeface="微软雅黑" panose="020B0503020204020204" charset="-122"/>
                  <a:ea typeface="微软雅黑" panose="020B0503020204020204" charset="-122"/>
                  <a:sym typeface="微软雅黑" panose="020B0503020204020204" charset="-122"/>
                </a:rPr>
                <a:t>请输入您的文字</a:t>
              </a:r>
              <a:endParaRPr lang="zh-CN" altLang="en-US" sz="1600" dirty="0">
                <a:solidFill>
                  <a:srgbClr val="F8F8F8"/>
                </a:solidFill>
                <a:latin typeface="微软雅黑" panose="020B0503020204020204" charset="-122"/>
                <a:ea typeface="微软雅黑" panose="020B0503020204020204" charset="-122"/>
                <a:sym typeface="微软雅黑" panose="020B0503020204020204" charset="-122"/>
              </a:endParaRPr>
            </a:p>
          </p:txBody>
        </p:sp>
      </p:grpSp>
      <p:grpSp>
        <p:nvGrpSpPr>
          <p:cNvPr id="10" name="组合 9"/>
          <p:cNvGrpSpPr/>
          <p:nvPr/>
        </p:nvGrpSpPr>
        <p:grpSpPr>
          <a:xfrm>
            <a:off x="3302680" y="1184435"/>
            <a:ext cx="1151677" cy="1079350"/>
            <a:chOff x="3362324" y="871906"/>
            <a:chExt cx="1152128" cy="1092913"/>
          </a:xfrm>
        </p:grpSpPr>
        <p:sp>
          <p:nvSpPr>
            <p:cNvPr id="11" name="TextBox 45"/>
            <p:cNvSpPr txBox="1"/>
            <p:nvPr/>
          </p:nvSpPr>
          <p:spPr>
            <a:xfrm>
              <a:off x="3616226" y="871906"/>
              <a:ext cx="422075" cy="562387"/>
            </a:xfrm>
            <a:prstGeom prst="rect">
              <a:avLst/>
            </a:prstGeom>
            <a:noFill/>
          </p:spPr>
          <p:txBody>
            <a:bodyPr wrap="none" rtlCol="0">
              <a:spAutoFit/>
            </a:bodyPr>
            <a:lstStyle/>
            <a:p>
              <a:pPr defTabSz="1213485"/>
              <a:r>
                <a:rPr lang="en-US" altLang="zh-CN" sz="3010" b="1" dirty="0">
                  <a:solidFill>
                    <a:srgbClr val="F8F8F8"/>
                  </a:solidFill>
                  <a:latin typeface="微软雅黑" panose="020B0503020204020204" charset="-122"/>
                  <a:ea typeface="微软雅黑" panose="020B0503020204020204" charset="-122"/>
                  <a:sym typeface="微软雅黑" panose="020B0503020204020204" charset="-122"/>
                </a:rPr>
                <a:t>2</a:t>
              </a:r>
              <a:endParaRPr lang="zh-CN" altLang="en-US" sz="3010" b="1" dirty="0">
                <a:solidFill>
                  <a:srgbClr val="F8F8F8"/>
                </a:solidFill>
                <a:latin typeface="微软雅黑" panose="020B0503020204020204" charset="-122"/>
                <a:ea typeface="微软雅黑" panose="020B0503020204020204" charset="-122"/>
                <a:sym typeface="微软雅黑" panose="020B0503020204020204" charset="-122"/>
              </a:endParaRPr>
            </a:p>
          </p:txBody>
        </p:sp>
        <p:sp>
          <p:nvSpPr>
            <p:cNvPr id="12" name="TextBox 46"/>
            <p:cNvSpPr txBox="1"/>
            <p:nvPr/>
          </p:nvSpPr>
          <p:spPr>
            <a:xfrm>
              <a:off x="3362324" y="1414118"/>
              <a:ext cx="1152128" cy="550701"/>
            </a:xfrm>
            <a:prstGeom prst="rect">
              <a:avLst/>
            </a:prstGeom>
            <a:noFill/>
          </p:spPr>
          <p:txBody>
            <a:bodyPr wrap="square" rtlCol="0">
              <a:spAutoFit/>
            </a:bodyPr>
            <a:lstStyle/>
            <a:p>
              <a:pPr algn="ctr" defTabSz="1213485"/>
              <a:r>
                <a:rPr lang="zh-CN" altLang="en-US" sz="1465" dirty="0">
                  <a:solidFill>
                    <a:srgbClr val="F8F8F8"/>
                  </a:solidFill>
                  <a:latin typeface="微软雅黑" panose="020B0503020204020204" charset="-122"/>
                  <a:ea typeface="微软雅黑" panose="020B0503020204020204" charset="-122"/>
                  <a:sym typeface="微软雅黑" panose="020B0503020204020204" charset="-122"/>
                </a:rPr>
                <a:t>请输入您的文字</a:t>
              </a:r>
              <a:endParaRPr lang="zh-CN" altLang="en-US" sz="1465" dirty="0">
                <a:solidFill>
                  <a:srgbClr val="F8F8F8"/>
                </a:solidFill>
                <a:latin typeface="微软雅黑" panose="020B0503020204020204" charset="-122"/>
                <a:ea typeface="微软雅黑" panose="020B0503020204020204" charset="-122"/>
                <a:sym typeface="微软雅黑" panose="020B0503020204020204" charset="-122"/>
              </a:endParaRPr>
            </a:p>
          </p:txBody>
        </p:sp>
      </p:grpSp>
      <p:grpSp>
        <p:nvGrpSpPr>
          <p:cNvPr id="13" name="组合 12"/>
          <p:cNvGrpSpPr/>
          <p:nvPr/>
        </p:nvGrpSpPr>
        <p:grpSpPr>
          <a:xfrm>
            <a:off x="4120028" y="2515399"/>
            <a:ext cx="1151677" cy="1190416"/>
            <a:chOff x="4138032" y="2168050"/>
            <a:chExt cx="1152128" cy="1205374"/>
          </a:xfrm>
        </p:grpSpPr>
        <p:sp>
          <p:nvSpPr>
            <p:cNvPr id="14" name="TextBox 48"/>
            <p:cNvSpPr txBox="1"/>
            <p:nvPr/>
          </p:nvSpPr>
          <p:spPr>
            <a:xfrm>
              <a:off x="4463867" y="2168050"/>
              <a:ext cx="462167" cy="640753"/>
            </a:xfrm>
            <a:prstGeom prst="rect">
              <a:avLst/>
            </a:prstGeom>
            <a:noFill/>
          </p:spPr>
          <p:txBody>
            <a:bodyPr wrap="none" rtlCol="0">
              <a:spAutoFit/>
            </a:bodyPr>
            <a:lstStyle/>
            <a:p>
              <a:pPr defTabSz="1213485"/>
              <a:r>
                <a:rPr lang="en-US" altLang="zh-CN" sz="3510" b="1" dirty="0">
                  <a:solidFill>
                    <a:srgbClr val="F8F8F8"/>
                  </a:solidFill>
                  <a:latin typeface="微软雅黑" panose="020B0503020204020204" charset="-122"/>
                  <a:ea typeface="微软雅黑" panose="020B0503020204020204" charset="-122"/>
                  <a:sym typeface="微软雅黑" panose="020B0503020204020204" charset="-122"/>
                </a:rPr>
                <a:t>3</a:t>
              </a:r>
              <a:endParaRPr lang="zh-CN" altLang="en-US" sz="3510" b="1" dirty="0">
                <a:solidFill>
                  <a:srgbClr val="F8F8F8"/>
                </a:solidFill>
                <a:latin typeface="微软雅黑" panose="020B0503020204020204" charset="-122"/>
                <a:ea typeface="微软雅黑" panose="020B0503020204020204" charset="-122"/>
                <a:sym typeface="微软雅黑" panose="020B0503020204020204" charset="-122"/>
              </a:endParaRPr>
            </a:p>
          </p:txBody>
        </p:sp>
        <p:sp>
          <p:nvSpPr>
            <p:cNvPr id="15" name="TextBox 49"/>
            <p:cNvSpPr txBox="1"/>
            <p:nvPr/>
          </p:nvSpPr>
          <p:spPr>
            <a:xfrm>
              <a:off x="4138032" y="2781301"/>
              <a:ext cx="1152128" cy="592123"/>
            </a:xfrm>
            <a:prstGeom prst="rect">
              <a:avLst/>
            </a:prstGeom>
            <a:noFill/>
          </p:spPr>
          <p:txBody>
            <a:bodyPr wrap="square" rtlCol="0">
              <a:spAutoFit/>
            </a:bodyPr>
            <a:lstStyle/>
            <a:p>
              <a:pPr algn="ctr" defTabSz="1213485"/>
              <a:r>
                <a:rPr lang="zh-CN" altLang="en-US" sz="1600" dirty="0">
                  <a:solidFill>
                    <a:srgbClr val="F8F8F8"/>
                  </a:solidFill>
                  <a:latin typeface="微软雅黑" panose="020B0503020204020204" charset="-122"/>
                  <a:ea typeface="微软雅黑" panose="020B0503020204020204" charset="-122"/>
                  <a:sym typeface="微软雅黑" panose="020B0503020204020204" charset="-122"/>
                </a:rPr>
                <a:t>请输入您的文字</a:t>
              </a:r>
              <a:endParaRPr lang="zh-CN" altLang="en-US" sz="1600" dirty="0">
                <a:solidFill>
                  <a:srgbClr val="F8F8F8"/>
                </a:solidFill>
                <a:latin typeface="微软雅黑" panose="020B0503020204020204" charset="-122"/>
                <a:ea typeface="微软雅黑" panose="020B0503020204020204" charset="-122"/>
                <a:sym typeface="微软雅黑" panose="020B0503020204020204" charset="-122"/>
              </a:endParaRPr>
            </a:p>
          </p:txBody>
        </p:sp>
      </p:grpSp>
      <p:grpSp>
        <p:nvGrpSpPr>
          <p:cNvPr id="16" name="组合 15"/>
          <p:cNvGrpSpPr/>
          <p:nvPr/>
        </p:nvGrpSpPr>
        <p:grpSpPr>
          <a:xfrm>
            <a:off x="2912746" y="3996760"/>
            <a:ext cx="1151677" cy="1091323"/>
            <a:chOff x="2930276" y="3668024"/>
            <a:chExt cx="1152128" cy="1105036"/>
          </a:xfrm>
        </p:grpSpPr>
        <p:sp>
          <p:nvSpPr>
            <p:cNvPr id="17" name="TextBox 51"/>
            <p:cNvSpPr txBox="1"/>
            <p:nvPr/>
          </p:nvSpPr>
          <p:spPr>
            <a:xfrm>
              <a:off x="3256111" y="3668024"/>
              <a:ext cx="462167" cy="640753"/>
            </a:xfrm>
            <a:prstGeom prst="rect">
              <a:avLst/>
            </a:prstGeom>
            <a:noFill/>
          </p:spPr>
          <p:txBody>
            <a:bodyPr wrap="none" rtlCol="0">
              <a:spAutoFit/>
            </a:bodyPr>
            <a:lstStyle/>
            <a:p>
              <a:pPr defTabSz="1213485"/>
              <a:r>
                <a:rPr lang="en-US" altLang="zh-CN" sz="3510" b="1" dirty="0">
                  <a:solidFill>
                    <a:srgbClr val="F8F8F8"/>
                  </a:solidFill>
                  <a:latin typeface="微软雅黑" panose="020B0503020204020204" charset="-122"/>
                  <a:ea typeface="微软雅黑" panose="020B0503020204020204" charset="-122"/>
                  <a:sym typeface="微软雅黑" panose="020B0503020204020204" charset="-122"/>
                </a:rPr>
                <a:t>4</a:t>
              </a:r>
              <a:endParaRPr lang="zh-CN" altLang="en-US" sz="3510" b="1" dirty="0">
                <a:solidFill>
                  <a:srgbClr val="F8F8F8"/>
                </a:solidFill>
                <a:latin typeface="微软雅黑" panose="020B0503020204020204" charset="-122"/>
                <a:ea typeface="微软雅黑" panose="020B0503020204020204" charset="-122"/>
                <a:sym typeface="微软雅黑" panose="020B0503020204020204" charset="-122"/>
              </a:endParaRPr>
            </a:p>
          </p:txBody>
        </p:sp>
        <p:sp>
          <p:nvSpPr>
            <p:cNvPr id="18" name="TextBox 52"/>
            <p:cNvSpPr txBox="1"/>
            <p:nvPr/>
          </p:nvSpPr>
          <p:spPr>
            <a:xfrm>
              <a:off x="2930276" y="4180937"/>
              <a:ext cx="1152128" cy="592123"/>
            </a:xfrm>
            <a:prstGeom prst="rect">
              <a:avLst/>
            </a:prstGeom>
            <a:noFill/>
          </p:spPr>
          <p:txBody>
            <a:bodyPr wrap="square" rtlCol="0">
              <a:spAutoFit/>
            </a:bodyPr>
            <a:lstStyle/>
            <a:p>
              <a:pPr algn="ctr" defTabSz="1213485"/>
              <a:r>
                <a:rPr lang="zh-CN" altLang="en-US" sz="1600" dirty="0">
                  <a:solidFill>
                    <a:srgbClr val="F8F8F8"/>
                  </a:solidFill>
                  <a:latin typeface="微软雅黑" panose="020B0503020204020204" charset="-122"/>
                  <a:ea typeface="微软雅黑" panose="020B0503020204020204" charset="-122"/>
                  <a:sym typeface="微软雅黑" panose="020B0503020204020204" charset="-122"/>
                </a:rPr>
                <a:t>请输入您的文字</a:t>
              </a:r>
              <a:endParaRPr lang="zh-CN" altLang="en-US" sz="1600" dirty="0">
                <a:solidFill>
                  <a:srgbClr val="F8F8F8"/>
                </a:solidFill>
                <a:latin typeface="微软雅黑" panose="020B0503020204020204" charset="-122"/>
                <a:ea typeface="微软雅黑" panose="020B0503020204020204" charset="-122"/>
                <a:sym typeface="微软雅黑" panose="020B0503020204020204" charset="-122"/>
              </a:endParaRPr>
            </a:p>
          </p:txBody>
        </p:sp>
      </p:grpSp>
      <p:sp>
        <p:nvSpPr>
          <p:cNvPr id="19" name="TextBox 53"/>
          <p:cNvSpPr txBox="1"/>
          <p:nvPr/>
        </p:nvSpPr>
        <p:spPr>
          <a:xfrm>
            <a:off x="2858174" y="5918068"/>
            <a:ext cx="1151677" cy="400746"/>
          </a:xfrm>
          <a:prstGeom prst="rect">
            <a:avLst/>
          </a:prstGeom>
          <a:noFill/>
        </p:spPr>
        <p:txBody>
          <a:bodyPr wrap="square" lIns="90991" tIns="45495" rIns="90991" bIns="45495" rtlCol="0">
            <a:spAutoFit/>
          </a:bodyPr>
          <a:lstStyle/>
          <a:p>
            <a:pPr algn="ctr" defTabSz="1213485"/>
            <a:r>
              <a:rPr lang="zh-CN" altLang="en-US" sz="2005" b="1" dirty="0">
                <a:solidFill>
                  <a:srgbClr val="F8F8F8"/>
                </a:solidFill>
                <a:latin typeface="微软雅黑" panose="020B0503020204020204" charset="-122"/>
                <a:ea typeface="微软雅黑" panose="020B0503020204020204" charset="-122"/>
                <a:sym typeface="微软雅黑" panose="020B0503020204020204" charset="-122"/>
              </a:rPr>
              <a:t>标题</a:t>
            </a:r>
            <a:endParaRPr lang="zh-CN" altLang="en-US" sz="2005" b="1" dirty="0">
              <a:solidFill>
                <a:srgbClr val="F8F8F8"/>
              </a:solidFill>
              <a:latin typeface="微软雅黑" panose="020B0503020204020204" charset="-122"/>
              <a:ea typeface="微软雅黑" panose="020B0503020204020204" charset="-122"/>
              <a:sym typeface="微软雅黑" panose="020B0503020204020204" charset="-122"/>
            </a:endParaRPr>
          </a:p>
        </p:txBody>
      </p:sp>
      <p:sp>
        <p:nvSpPr>
          <p:cNvPr id="20" name="TextBox 54"/>
          <p:cNvSpPr txBox="1"/>
          <p:nvPr/>
        </p:nvSpPr>
        <p:spPr>
          <a:xfrm>
            <a:off x="7212453" y="1480731"/>
            <a:ext cx="4030873" cy="1018543"/>
          </a:xfrm>
          <a:prstGeom prst="rect">
            <a:avLst/>
          </a:prstGeom>
          <a:noFill/>
        </p:spPr>
        <p:txBody>
          <a:bodyPr wrap="square" lIns="90991" tIns="45495" rIns="90991" bIns="45495" rtlCol="0">
            <a:spAutoFit/>
          </a:bodyPr>
          <a:lstStyle/>
          <a:p>
            <a:pPr defTabSz="1213485">
              <a:lnSpc>
                <a:spcPct val="150000"/>
              </a:lnSpc>
            </a:pPr>
            <a:r>
              <a:rPr lang="zh-CN" altLang="en-US" sz="2005" dirty="0">
                <a:solidFill>
                  <a:srgbClr val="262626"/>
                </a:solidFill>
                <a:latin typeface="微软雅黑" panose="020B0503020204020204" charset="-122"/>
                <a:ea typeface="微软雅黑" panose="020B0503020204020204" charset="-122"/>
                <a:sym typeface="微软雅黑" panose="020B0503020204020204" charset="-122"/>
              </a:rPr>
              <a:t>请输入您的文字请输入您的文字</a:t>
            </a:r>
            <a:endParaRPr lang="en-US" altLang="zh-CN" sz="2005" dirty="0">
              <a:solidFill>
                <a:srgbClr val="262626"/>
              </a:solidFill>
              <a:latin typeface="微软雅黑" panose="020B0503020204020204" charset="-122"/>
              <a:ea typeface="微软雅黑" panose="020B0503020204020204" charset="-122"/>
              <a:sym typeface="微软雅黑" panose="020B0503020204020204" charset="-122"/>
            </a:endParaRPr>
          </a:p>
          <a:p>
            <a:pPr defTabSz="1213485">
              <a:lnSpc>
                <a:spcPct val="150000"/>
              </a:lnSpc>
            </a:pPr>
            <a:r>
              <a:rPr lang="zh-CN" altLang="en-US" sz="2005" dirty="0">
                <a:solidFill>
                  <a:srgbClr val="262626"/>
                </a:solidFill>
                <a:latin typeface="微软雅黑" panose="020B0503020204020204" charset="-122"/>
                <a:ea typeface="微软雅黑" panose="020B0503020204020204" charset="-122"/>
                <a:sym typeface="微软雅黑" panose="020B0503020204020204" charset="-122"/>
              </a:rPr>
              <a:t>请输入您的文字请输入您的文字</a:t>
            </a:r>
            <a:endParaRPr lang="zh-CN" altLang="en-US" sz="2005" dirty="0">
              <a:solidFill>
                <a:srgbClr val="262626"/>
              </a:solidFill>
              <a:latin typeface="微软雅黑" panose="020B0503020204020204" charset="-122"/>
              <a:ea typeface="微软雅黑" panose="020B0503020204020204" charset="-122"/>
              <a:sym typeface="微软雅黑" panose="020B0503020204020204" charset="-122"/>
            </a:endParaRPr>
          </a:p>
        </p:txBody>
      </p:sp>
      <p:grpSp>
        <p:nvGrpSpPr>
          <p:cNvPr id="21" name="组合 20"/>
          <p:cNvGrpSpPr/>
          <p:nvPr/>
        </p:nvGrpSpPr>
        <p:grpSpPr>
          <a:xfrm>
            <a:off x="6011799" y="1480736"/>
            <a:ext cx="961711" cy="950144"/>
            <a:chOff x="6409426" y="1173624"/>
            <a:chExt cx="962086" cy="962084"/>
          </a:xfrm>
          <a:solidFill>
            <a:schemeClr val="bg2"/>
          </a:solidFill>
        </p:grpSpPr>
        <p:sp>
          <p:nvSpPr>
            <p:cNvPr id="22" name="椭圆 21"/>
            <p:cNvSpPr/>
            <p:nvPr/>
          </p:nvSpPr>
          <p:spPr bwMode="auto">
            <a:xfrm>
              <a:off x="6409426" y="1173624"/>
              <a:ext cx="962086" cy="962084"/>
            </a:xfrm>
            <a:prstGeom prst="ellipse">
              <a:avLst/>
            </a:prstGeom>
            <a:solidFill>
              <a:schemeClr val="accent3"/>
            </a:solidFill>
            <a:ln w="57150">
              <a:solidFill>
                <a:schemeClr val="bg1"/>
              </a:solidFill>
            </a:ln>
            <a:effectLst>
              <a:innerShdw blurRad="63500" dist="50800" dir="13500000">
                <a:prstClr val="black">
                  <a:alpha val="50000"/>
                </a:prstClr>
              </a:innerShdw>
            </a:effectLst>
          </p:spPr>
          <p:txBody>
            <a:bodyPr vert="horz" wrap="square" lIns="114673" tIns="57336" rIns="114673" bIns="57336" numCol="1" anchor="t" anchorCtr="0" compatLnSpc="1"/>
            <a:lstStyle/>
            <a:p>
              <a:pPr defTabSz="1213485"/>
              <a:endParaRPr lang="zh-CN" altLang="en-US" sz="2005">
                <a:solidFill>
                  <a:prstClr val="black"/>
                </a:solidFill>
                <a:latin typeface="微软雅黑" panose="020B0503020204020204" charset="-122"/>
                <a:ea typeface="微软雅黑" panose="020B0503020204020204" charset="-122"/>
                <a:sym typeface="微软雅黑" panose="020B0503020204020204" charset="-122"/>
              </a:endParaRPr>
            </a:p>
          </p:txBody>
        </p:sp>
        <p:sp>
          <p:nvSpPr>
            <p:cNvPr id="23" name="TextBox 57"/>
            <p:cNvSpPr txBox="1"/>
            <p:nvPr/>
          </p:nvSpPr>
          <p:spPr>
            <a:xfrm>
              <a:off x="6653352" y="1318965"/>
              <a:ext cx="462166" cy="640754"/>
            </a:xfrm>
            <a:prstGeom prst="rect">
              <a:avLst/>
            </a:prstGeom>
            <a:noFill/>
          </p:spPr>
          <p:txBody>
            <a:bodyPr wrap="none" rtlCol="0">
              <a:spAutoFit/>
            </a:bodyPr>
            <a:lstStyle/>
            <a:p>
              <a:pPr defTabSz="1213485"/>
              <a:r>
                <a:rPr lang="en-US" altLang="zh-CN" sz="3510" b="1" dirty="0">
                  <a:solidFill>
                    <a:srgbClr val="F8F8F8"/>
                  </a:solidFill>
                  <a:latin typeface="微软雅黑" panose="020B0503020204020204" charset="-122"/>
                  <a:ea typeface="微软雅黑" panose="020B0503020204020204" charset="-122"/>
                  <a:sym typeface="微软雅黑" panose="020B0503020204020204" charset="-122"/>
                </a:rPr>
                <a:t>1</a:t>
              </a:r>
              <a:endParaRPr lang="zh-CN" altLang="en-US" sz="3510" b="1" dirty="0">
                <a:solidFill>
                  <a:srgbClr val="F8F8F8"/>
                </a:solidFill>
                <a:latin typeface="微软雅黑" panose="020B0503020204020204" charset="-122"/>
                <a:ea typeface="微软雅黑" panose="020B0503020204020204" charset="-122"/>
                <a:sym typeface="微软雅黑" panose="020B0503020204020204" charset="-122"/>
              </a:endParaRPr>
            </a:p>
          </p:txBody>
        </p:sp>
      </p:grpSp>
      <p:grpSp>
        <p:nvGrpSpPr>
          <p:cNvPr id="24" name="组合 23"/>
          <p:cNvGrpSpPr/>
          <p:nvPr/>
        </p:nvGrpSpPr>
        <p:grpSpPr>
          <a:xfrm>
            <a:off x="6011799" y="2686861"/>
            <a:ext cx="961711" cy="950143"/>
            <a:chOff x="6409426" y="2394908"/>
            <a:chExt cx="962086" cy="962084"/>
          </a:xfrm>
          <a:solidFill>
            <a:schemeClr val="accent1"/>
          </a:solidFill>
        </p:grpSpPr>
        <p:sp>
          <p:nvSpPr>
            <p:cNvPr id="25" name="椭圆 24"/>
            <p:cNvSpPr/>
            <p:nvPr/>
          </p:nvSpPr>
          <p:spPr bwMode="auto">
            <a:xfrm>
              <a:off x="6409426" y="2394908"/>
              <a:ext cx="962086" cy="962084"/>
            </a:xfrm>
            <a:prstGeom prst="ellipse">
              <a:avLst/>
            </a:prstGeom>
            <a:grpFill/>
            <a:ln w="57150">
              <a:solidFill>
                <a:schemeClr val="bg1"/>
              </a:solidFill>
            </a:ln>
            <a:effectLst>
              <a:innerShdw blurRad="63500" dist="50800" dir="13500000">
                <a:prstClr val="black">
                  <a:alpha val="50000"/>
                </a:prstClr>
              </a:innerShdw>
            </a:effectLst>
          </p:spPr>
          <p:txBody>
            <a:bodyPr vert="horz" wrap="square" lIns="114673" tIns="57336" rIns="114673" bIns="57336" numCol="1" anchor="t" anchorCtr="0" compatLnSpc="1"/>
            <a:lstStyle/>
            <a:p>
              <a:pPr defTabSz="1213485"/>
              <a:endParaRPr lang="zh-CN" altLang="en-US" sz="2005">
                <a:solidFill>
                  <a:prstClr val="black"/>
                </a:solidFill>
                <a:latin typeface="微软雅黑" panose="020B0503020204020204" charset="-122"/>
                <a:ea typeface="微软雅黑" panose="020B0503020204020204" charset="-122"/>
                <a:sym typeface="微软雅黑" panose="020B0503020204020204" charset="-122"/>
              </a:endParaRPr>
            </a:p>
          </p:txBody>
        </p:sp>
        <p:sp>
          <p:nvSpPr>
            <p:cNvPr id="26" name="TextBox 60"/>
            <p:cNvSpPr txBox="1"/>
            <p:nvPr/>
          </p:nvSpPr>
          <p:spPr>
            <a:xfrm>
              <a:off x="6635866" y="2536283"/>
              <a:ext cx="462166" cy="640755"/>
            </a:xfrm>
            <a:prstGeom prst="rect">
              <a:avLst/>
            </a:prstGeom>
            <a:noFill/>
          </p:spPr>
          <p:txBody>
            <a:bodyPr wrap="none" rtlCol="0">
              <a:spAutoFit/>
            </a:bodyPr>
            <a:lstStyle>
              <a:defPPr>
                <a:defRPr lang="zh-CN"/>
              </a:defPPr>
              <a:lvl1pPr>
                <a:defRPr sz="2800" b="1">
                  <a:solidFill>
                    <a:srgbClr val="F8F8F8"/>
                  </a:solidFill>
                  <a:latin typeface="+mj-ea"/>
                  <a:ea typeface="+mj-ea"/>
                </a:defRPr>
              </a:lvl1pPr>
            </a:lstStyle>
            <a:p>
              <a:pPr defTabSz="1213485"/>
              <a:r>
                <a:rPr lang="en-US" altLang="zh-CN" sz="3510" dirty="0">
                  <a:latin typeface="微软雅黑" panose="020B0503020204020204" charset="-122"/>
                  <a:ea typeface="微软雅黑" panose="020B0503020204020204" charset="-122"/>
                  <a:sym typeface="微软雅黑" panose="020B0503020204020204" charset="-122"/>
                </a:rPr>
                <a:t>2</a:t>
              </a:r>
              <a:endParaRPr lang="zh-CN" altLang="en-US" sz="3510" dirty="0">
                <a:latin typeface="微软雅黑" panose="020B0503020204020204" charset="-122"/>
                <a:ea typeface="微软雅黑" panose="020B0503020204020204" charset="-122"/>
                <a:sym typeface="微软雅黑" panose="020B0503020204020204" charset="-122"/>
              </a:endParaRPr>
            </a:p>
          </p:txBody>
        </p:sp>
      </p:grpSp>
      <p:grpSp>
        <p:nvGrpSpPr>
          <p:cNvPr id="27" name="组合 26"/>
          <p:cNvGrpSpPr/>
          <p:nvPr/>
        </p:nvGrpSpPr>
        <p:grpSpPr>
          <a:xfrm>
            <a:off x="6011795" y="3845495"/>
            <a:ext cx="961711" cy="950143"/>
            <a:chOff x="6409429" y="3568104"/>
            <a:chExt cx="962087" cy="962084"/>
          </a:xfrm>
          <a:solidFill>
            <a:schemeClr val="accent2"/>
          </a:solidFill>
        </p:grpSpPr>
        <p:sp>
          <p:nvSpPr>
            <p:cNvPr id="28" name="椭圆 27"/>
            <p:cNvSpPr/>
            <p:nvPr/>
          </p:nvSpPr>
          <p:spPr bwMode="auto">
            <a:xfrm>
              <a:off x="6409429" y="3568104"/>
              <a:ext cx="962087" cy="962084"/>
            </a:xfrm>
            <a:prstGeom prst="ellipse">
              <a:avLst/>
            </a:prstGeom>
            <a:grpFill/>
            <a:ln w="57150">
              <a:solidFill>
                <a:schemeClr val="bg1"/>
              </a:solidFill>
            </a:ln>
            <a:effectLst>
              <a:innerShdw blurRad="63500" dist="50800" dir="13500000">
                <a:prstClr val="black">
                  <a:alpha val="50000"/>
                </a:prstClr>
              </a:innerShdw>
            </a:effectLst>
          </p:spPr>
          <p:txBody>
            <a:bodyPr vert="horz" wrap="square" lIns="114673" tIns="57336" rIns="114673" bIns="57336" numCol="1" anchor="t" anchorCtr="0" compatLnSpc="1"/>
            <a:lstStyle/>
            <a:p>
              <a:pPr defTabSz="1213485"/>
              <a:endParaRPr lang="zh-CN" altLang="en-US" sz="2005">
                <a:solidFill>
                  <a:prstClr val="black"/>
                </a:solidFill>
                <a:latin typeface="微软雅黑" panose="020B0503020204020204" charset="-122"/>
                <a:ea typeface="微软雅黑" panose="020B0503020204020204" charset="-122"/>
                <a:sym typeface="微软雅黑" panose="020B0503020204020204" charset="-122"/>
              </a:endParaRPr>
            </a:p>
          </p:txBody>
        </p:sp>
        <p:sp>
          <p:nvSpPr>
            <p:cNvPr id="29" name="TextBox 63"/>
            <p:cNvSpPr txBox="1"/>
            <p:nvPr/>
          </p:nvSpPr>
          <p:spPr>
            <a:xfrm>
              <a:off x="6635870" y="3702117"/>
              <a:ext cx="462167" cy="640755"/>
            </a:xfrm>
            <a:prstGeom prst="rect">
              <a:avLst/>
            </a:prstGeom>
            <a:noFill/>
          </p:spPr>
          <p:txBody>
            <a:bodyPr wrap="none" rtlCol="0">
              <a:spAutoFit/>
            </a:bodyPr>
            <a:lstStyle>
              <a:defPPr>
                <a:defRPr lang="zh-CN"/>
              </a:defPPr>
              <a:lvl1pPr>
                <a:defRPr sz="2800" b="1">
                  <a:solidFill>
                    <a:srgbClr val="F8F8F8"/>
                  </a:solidFill>
                  <a:latin typeface="+mj-ea"/>
                  <a:ea typeface="+mj-ea"/>
                </a:defRPr>
              </a:lvl1pPr>
            </a:lstStyle>
            <a:p>
              <a:pPr defTabSz="1213485"/>
              <a:r>
                <a:rPr lang="en-US" altLang="zh-CN" sz="3510" dirty="0">
                  <a:latin typeface="微软雅黑" panose="020B0503020204020204" charset="-122"/>
                  <a:ea typeface="微软雅黑" panose="020B0503020204020204" charset="-122"/>
                  <a:sym typeface="微软雅黑" panose="020B0503020204020204" charset="-122"/>
                </a:rPr>
                <a:t>3</a:t>
              </a:r>
              <a:endParaRPr lang="zh-CN" altLang="en-US" sz="3510" dirty="0">
                <a:latin typeface="微软雅黑" panose="020B0503020204020204" charset="-122"/>
                <a:ea typeface="微软雅黑" panose="020B0503020204020204" charset="-122"/>
                <a:sym typeface="微软雅黑" panose="020B0503020204020204" charset="-122"/>
              </a:endParaRPr>
            </a:p>
          </p:txBody>
        </p:sp>
      </p:grpSp>
      <p:grpSp>
        <p:nvGrpSpPr>
          <p:cNvPr id="30" name="组合 29"/>
          <p:cNvGrpSpPr/>
          <p:nvPr/>
        </p:nvGrpSpPr>
        <p:grpSpPr>
          <a:xfrm>
            <a:off x="6011799" y="5130408"/>
            <a:ext cx="961711" cy="950144"/>
            <a:chOff x="6409426" y="4869160"/>
            <a:chExt cx="962086" cy="962084"/>
          </a:xfrm>
          <a:solidFill>
            <a:srgbClr val="7030A0"/>
          </a:solidFill>
        </p:grpSpPr>
        <p:sp>
          <p:nvSpPr>
            <p:cNvPr id="31" name="椭圆 30"/>
            <p:cNvSpPr/>
            <p:nvPr/>
          </p:nvSpPr>
          <p:spPr bwMode="auto">
            <a:xfrm>
              <a:off x="6409426" y="4869160"/>
              <a:ext cx="962086" cy="962084"/>
            </a:xfrm>
            <a:prstGeom prst="ellipse">
              <a:avLst/>
            </a:prstGeom>
            <a:solidFill>
              <a:schemeClr val="accent4"/>
            </a:solidFill>
            <a:ln w="57150">
              <a:solidFill>
                <a:schemeClr val="bg1"/>
              </a:solidFill>
            </a:ln>
            <a:effectLst>
              <a:innerShdw blurRad="63500" dist="50800" dir="13500000">
                <a:prstClr val="black">
                  <a:alpha val="50000"/>
                </a:prstClr>
              </a:innerShdw>
            </a:effectLst>
          </p:spPr>
          <p:txBody>
            <a:bodyPr vert="horz" wrap="square" lIns="114673" tIns="57336" rIns="114673" bIns="57336" numCol="1" anchor="t" anchorCtr="0" compatLnSpc="1"/>
            <a:lstStyle/>
            <a:p>
              <a:pPr defTabSz="1213485"/>
              <a:endParaRPr lang="zh-CN" altLang="en-US" sz="2005">
                <a:solidFill>
                  <a:prstClr val="black"/>
                </a:solidFill>
                <a:latin typeface="微软雅黑" panose="020B0503020204020204" charset="-122"/>
                <a:ea typeface="微软雅黑" panose="020B0503020204020204" charset="-122"/>
                <a:sym typeface="微软雅黑" panose="020B0503020204020204" charset="-122"/>
              </a:endParaRPr>
            </a:p>
          </p:txBody>
        </p:sp>
        <p:sp>
          <p:nvSpPr>
            <p:cNvPr id="32" name="TextBox 66"/>
            <p:cNvSpPr txBox="1"/>
            <p:nvPr/>
          </p:nvSpPr>
          <p:spPr>
            <a:xfrm>
              <a:off x="6616830" y="5005505"/>
              <a:ext cx="462166" cy="640754"/>
            </a:xfrm>
            <a:prstGeom prst="rect">
              <a:avLst/>
            </a:prstGeom>
            <a:noFill/>
          </p:spPr>
          <p:txBody>
            <a:bodyPr wrap="none" rtlCol="0">
              <a:spAutoFit/>
            </a:bodyPr>
            <a:lstStyle>
              <a:defPPr>
                <a:defRPr lang="zh-CN"/>
              </a:defPPr>
              <a:lvl1pPr>
                <a:defRPr sz="2800" b="1">
                  <a:solidFill>
                    <a:srgbClr val="F8F8F8"/>
                  </a:solidFill>
                  <a:latin typeface="+mj-ea"/>
                  <a:ea typeface="+mj-ea"/>
                </a:defRPr>
              </a:lvl1pPr>
            </a:lstStyle>
            <a:p>
              <a:pPr defTabSz="1213485"/>
              <a:r>
                <a:rPr lang="en-US" altLang="zh-CN" sz="3510" dirty="0">
                  <a:latin typeface="微软雅黑" panose="020B0503020204020204" charset="-122"/>
                  <a:ea typeface="微软雅黑" panose="020B0503020204020204" charset="-122"/>
                  <a:sym typeface="微软雅黑" panose="020B0503020204020204" charset="-122"/>
                </a:rPr>
                <a:t>4</a:t>
              </a:r>
              <a:endParaRPr lang="zh-CN" altLang="en-US" sz="3510" dirty="0">
                <a:latin typeface="微软雅黑" panose="020B0503020204020204" charset="-122"/>
                <a:ea typeface="微软雅黑" panose="020B0503020204020204" charset="-122"/>
                <a:sym typeface="微软雅黑" panose="020B0503020204020204" charset="-122"/>
              </a:endParaRPr>
            </a:p>
          </p:txBody>
        </p:sp>
      </p:grpSp>
      <p:sp>
        <p:nvSpPr>
          <p:cNvPr id="33" name="TextBox 67"/>
          <p:cNvSpPr txBox="1"/>
          <p:nvPr/>
        </p:nvSpPr>
        <p:spPr>
          <a:xfrm>
            <a:off x="7212453" y="2653351"/>
            <a:ext cx="4030873" cy="1018543"/>
          </a:xfrm>
          <a:prstGeom prst="rect">
            <a:avLst/>
          </a:prstGeom>
          <a:noFill/>
        </p:spPr>
        <p:txBody>
          <a:bodyPr wrap="square" lIns="90991" tIns="45495" rIns="90991" bIns="45495" rtlCol="0">
            <a:spAutoFit/>
          </a:bodyPr>
          <a:lstStyle/>
          <a:p>
            <a:pPr defTabSz="1213485">
              <a:lnSpc>
                <a:spcPct val="150000"/>
              </a:lnSpc>
            </a:pPr>
            <a:r>
              <a:rPr lang="zh-CN" altLang="en-US" sz="2005" dirty="0">
                <a:solidFill>
                  <a:srgbClr val="262626"/>
                </a:solidFill>
                <a:latin typeface="微软雅黑" panose="020B0503020204020204" charset="-122"/>
                <a:ea typeface="微软雅黑" panose="020B0503020204020204" charset="-122"/>
                <a:sym typeface="微软雅黑" panose="020B0503020204020204" charset="-122"/>
              </a:rPr>
              <a:t>请输入您的文字请输入您的文字</a:t>
            </a:r>
            <a:endParaRPr lang="en-US" altLang="zh-CN" sz="2005" dirty="0">
              <a:solidFill>
                <a:srgbClr val="262626"/>
              </a:solidFill>
              <a:latin typeface="微软雅黑" panose="020B0503020204020204" charset="-122"/>
              <a:ea typeface="微软雅黑" panose="020B0503020204020204" charset="-122"/>
              <a:sym typeface="微软雅黑" panose="020B0503020204020204" charset="-122"/>
            </a:endParaRPr>
          </a:p>
          <a:p>
            <a:pPr defTabSz="1213485">
              <a:lnSpc>
                <a:spcPct val="150000"/>
              </a:lnSpc>
            </a:pPr>
            <a:r>
              <a:rPr lang="zh-CN" altLang="en-US" sz="2005" dirty="0">
                <a:solidFill>
                  <a:srgbClr val="262626"/>
                </a:solidFill>
                <a:latin typeface="微软雅黑" panose="020B0503020204020204" charset="-122"/>
                <a:ea typeface="微软雅黑" panose="020B0503020204020204" charset="-122"/>
                <a:sym typeface="微软雅黑" panose="020B0503020204020204" charset="-122"/>
              </a:rPr>
              <a:t>请输入您的文字请输入您的文字</a:t>
            </a:r>
            <a:endParaRPr lang="zh-CN" altLang="en-US" sz="2005" dirty="0">
              <a:solidFill>
                <a:srgbClr val="262626"/>
              </a:solidFill>
              <a:latin typeface="微软雅黑" panose="020B0503020204020204" charset="-122"/>
              <a:ea typeface="微软雅黑" panose="020B0503020204020204" charset="-122"/>
              <a:sym typeface="微软雅黑" panose="020B0503020204020204" charset="-122"/>
            </a:endParaRPr>
          </a:p>
        </p:txBody>
      </p:sp>
      <p:sp>
        <p:nvSpPr>
          <p:cNvPr id="34" name="TextBox 68"/>
          <p:cNvSpPr txBox="1"/>
          <p:nvPr/>
        </p:nvSpPr>
        <p:spPr>
          <a:xfrm>
            <a:off x="7212453" y="3825971"/>
            <a:ext cx="4030873" cy="1018543"/>
          </a:xfrm>
          <a:prstGeom prst="rect">
            <a:avLst/>
          </a:prstGeom>
          <a:noFill/>
        </p:spPr>
        <p:txBody>
          <a:bodyPr wrap="square" lIns="90991" tIns="45495" rIns="90991" bIns="45495" rtlCol="0">
            <a:spAutoFit/>
          </a:bodyPr>
          <a:lstStyle/>
          <a:p>
            <a:pPr defTabSz="1213485">
              <a:lnSpc>
                <a:spcPct val="150000"/>
              </a:lnSpc>
            </a:pPr>
            <a:r>
              <a:rPr lang="zh-CN" altLang="en-US" sz="2005" dirty="0">
                <a:solidFill>
                  <a:srgbClr val="262626"/>
                </a:solidFill>
                <a:latin typeface="微软雅黑" panose="020B0503020204020204" charset="-122"/>
                <a:ea typeface="微软雅黑" panose="020B0503020204020204" charset="-122"/>
                <a:sym typeface="微软雅黑" panose="020B0503020204020204" charset="-122"/>
              </a:rPr>
              <a:t>请输入您的文字请输入您的文字</a:t>
            </a:r>
            <a:endParaRPr lang="en-US" altLang="zh-CN" sz="2005" dirty="0">
              <a:solidFill>
                <a:srgbClr val="262626"/>
              </a:solidFill>
              <a:latin typeface="微软雅黑" panose="020B0503020204020204" charset="-122"/>
              <a:ea typeface="微软雅黑" panose="020B0503020204020204" charset="-122"/>
              <a:sym typeface="微软雅黑" panose="020B0503020204020204" charset="-122"/>
            </a:endParaRPr>
          </a:p>
          <a:p>
            <a:pPr defTabSz="1213485">
              <a:lnSpc>
                <a:spcPct val="150000"/>
              </a:lnSpc>
            </a:pPr>
            <a:r>
              <a:rPr lang="zh-CN" altLang="en-US" sz="2005" dirty="0">
                <a:solidFill>
                  <a:srgbClr val="262626"/>
                </a:solidFill>
                <a:latin typeface="微软雅黑" panose="020B0503020204020204" charset="-122"/>
                <a:ea typeface="微软雅黑" panose="020B0503020204020204" charset="-122"/>
                <a:sym typeface="微软雅黑" panose="020B0503020204020204" charset="-122"/>
              </a:rPr>
              <a:t>请输入您的文字请输入您的文字</a:t>
            </a:r>
            <a:endParaRPr lang="zh-CN" altLang="en-US" sz="2005" dirty="0">
              <a:solidFill>
                <a:srgbClr val="262626"/>
              </a:solidFill>
              <a:latin typeface="微软雅黑" panose="020B0503020204020204" charset="-122"/>
              <a:ea typeface="微软雅黑" panose="020B0503020204020204" charset="-122"/>
              <a:sym typeface="微软雅黑" panose="020B0503020204020204" charset="-122"/>
            </a:endParaRPr>
          </a:p>
        </p:txBody>
      </p:sp>
      <p:sp>
        <p:nvSpPr>
          <p:cNvPr id="35" name="TextBox 69"/>
          <p:cNvSpPr txBox="1"/>
          <p:nvPr/>
        </p:nvSpPr>
        <p:spPr>
          <a:xfrm>
            <a:off x="7212453" y="5119898"/>
            <a:ext cx="4030873" cy="1018543"/>
          </a:xfrm>
          <a:prstGeom prst="rect">
            <a:avLst/>
          </a:prstGeom>
          <a:noFill/>
        </p:spPr>
        <p:txBody>
          <a:bodyPr wrap="square" lIns="90991" tIns="45495" rIns="90991" bIns="45495" rtlCol="0">
            <a:spAutoFit/>
          </a:bodyPr>
          <a:lstStyle/>
          <a:p>
            <a:pPr defTabSz="1213485">
              <a:lnSpc>
                <a:spcPct val="150000"/>
              </a:lnSpc>
            </a:pPr>
            <a:r>
              <a:rPr lang="zh-CN" altLang="en-US" sz="2005" dirty="0">
                <a:solidFill>
                  <a:srgbClr val="262626"/>
                </a:solidFill>
                <a:latin typeface="微软雅黑" panose="020B0503020204020204" charset="-122"/>
                <a:ea typeface="微软雅黑" panose="020B0503020204020204" charset="-122"/>
                <a:sym typeface="微软雅黑" panose="020B0503020204020204" charset="-122"/>
              </a:rPr>
              <a:t>请输入您的文字请输入您的文字</a:t>
            </a:r>
            <a:endParaRPr lang="en-US" altLang="zh-CN" sz="2005" dirty="0">
              <a:solidFill>
                <a:srgbClr val="262626"/>
              </a:solidFill>
              <a:latin typeface="微软雅黑" panose="020B0503020204020204" charset="-122"/>
              <a:ea typeface="微软雅黑" panose="020B0503020204020204" charset="-122"/>
              <a:sym typeface="微软雅黑" panose="020B0503020204020204" charset="-122"/>
            </a:endParaRPr>
          </a:p>
          <a:p>
            <a:pPr defTabSz="1213485">
              <a:lnSpc>
                <a:spcPct val="150000"/>
              </a:lnSpc>
            </a:pPr>
            <a:r>
              <a:rPr lang="zh-CN" altLang="en-US" sz="2005" dirty="0">
                <a:solidFill>
                  <a:srgbClr val="262626"/>
                </a:solidFill>
                <a:latin typeface="微软雅黑" panose="020B0503020204020204" charset="-122"/>
                <a:ea typeface="微软雅黑" panose="020B0503020204020204" charset="-122"/>
                <a:sym typeface="微软雅黑" panose="020B0503020204020204" charset="-122"/>
              </a:rPr>
              <a:t>请输入您的文字请输入您的文字</a:t>
            </a:r>
            <a:endParaRPr lang="zh-CN" altLang="en-US" sz="2005" dirty="0">
              <a:solidFill>
                <a:srgbClr val="262626"/>
              </a:solidFill>
              <a:latin typeface="微软雅黑" panose="020B0503020204020204" charset="-122"/>
              <a:ea typeface="微软雅黑" panose="020B0503020204020204" charset="-122"/>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5000">
        <p14:switch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3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300"/>
                                        <p:tgtEl>
                                          <p:spTgt spid="4"/>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300"/>
                                        <p:tgtEl>
                                          <p:spTgt spid="5"/>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up)">
                                      <p:cBhvr>
                                        <p:cTn id="19" dur="300"/>
                                        <p:tgtEl>
                                          <p:spTgt spid="3"/>
                                        </p:tgtEl>
                                      </p:cBhvr>
                                    </p:animEffect>
                                  </p:childTnLst>
                                </p:cTn>
                              </p:par>
                            </p:childTnLst>
                          </p:cTn>
                        </p:par>
                        <p:par>
                          <p:cTn id="20" fill="hold">
                            <p:stCondLst>
                              <p:cond delay="2000"/>
                            </p:stCondLst>
                            <p:childTnLst>
                              <p:par>
                                <p:cTn id="21" presetID="31"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 calcmode="lin" valueType="num">
                                      <p:cBhvr>
                                        <p:cTn id="25" dur="500" fill="hold"/>
                                        <p:tgtEl>
                                          <p:spTgt spid="7"/>
                                        </p:tgtEl>
                                        <p:attrNameLst>
                                          <p:attrName>style.rotation</p:attrName>
                                        </p:attrNameLst>
                                      </p:cBhvr>
                                      <p:tavLst>
                                        <p:tav tm="0">
                                          <p:val>
                                            <p:fltVal val="90"/>
                                          </p:val>
                                        </p:tav>
                                        <p:tav tm="100000">
                                          <p:val>
                                            <p:fltVal val="0"/>
                                          </p:val>
                                        </p:tav>
                                      </p:tavLst>
                                    </p:anim>
                                    <p:animEffect transition="in" filter="fade">
                                      <p:cBhvr>
                                        <p:cTn id="26" dur="500"/>
                                        <p:tgtEl>
                                          <p:spTgt spid="7"/>
                                        </p:tgtEl>
                                      </p:cBhvr>
                                    </p:animEffect>
                                  </p:childTnLst>
                                </p:cTn>
                              </p:par>
                              <p:par>
                                <p:cTn id="27" presetID="31"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 calcmode="lin" valueType="num">
                                      <p:cBhvr>
                                        <p:cTn id="31" dur="500" fill="hold"/>
                                        <p:tgtEl>
                                          <p:spTgt spid="10"/>
                                        </p:tgtEl>
                                        <p:attrNameLst>
                                          <p:attrName>style.rotation</p:attrName>
                                        </p:attrNameLst>
                                      </p:cBhvr>
                                      <p:tavLst>
                                        <p:tav tm="0">
                                          <p:val>
                                            <p:fltVal val="90"/>
                                          </p:val>
                                        </p:tav>
                                        <p:tav tm="100000">
                                          <p:val>
                                            <p:fltVal val="0"/>
                                          </p:val>
                                        </p:tav>
                                      </p:tavLst>
                                    </p:anim>
                                    <p:animEffect transition="in" filter="fade">
                                      <p:cBhvr>
                                        <p:cTn id="32" dur="500"/>
                                        <p:tgtEl>
                                          <p:spTgt spid="10"/>
                                        </p:tgtEl>
                                      </p:cBhvr>
                                    </p:animEffect>
                                  </p:childTnLst>
                                </p:cTn>
                              </p:par>
                              <p:par>
                                <p:cTn id="33" presetID="31" presetClass="entr" presetSubtype="0"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500" fill="hold"/>
                                        <p:tgtEl>
                                          <p:spTgt spid="13"/>
                                        </p:tgtEl>
                                        <p:attrNameLst>
                                          <p:attrName>ppt_w</p:attrName>
                                        </p:attrNameLst>
                                      </p:cBhvr>
                                      <p:tavLst>
                                        <p:tav tm="0">
                                          <p:val>
                                            <p:fltVal val="0"/>
                                          </p:val>
                                        </p:tav>
                                        <p:tav tm="100000">
                                          <p:val>
                                            <p:strVal val="#ppt_w"/>
                                          </p:val>
                                        </p:tav>
                                      </p:tavLst>
                                    </p:anim>
                                    <p:anim calcmode="lin" valueType="num">
                                      <p:cBhvr>
                                        <p:cTn id="36" dur="500" fill="hold"/>
                                        <p:tgtEl>
                                          <p:spTgt spid="13"/>
                                        </p:tgtEl>
                                        <p:attrNameLst>
                                          <p:attrName>ppt_h</p:attrName>
                                        </p:attrNameLst>
                                      </p:cBhvr>
                                      <p:tavLst>
                                        <p:tav tm="0">
                                          <p:val>
                                            <p:fltVal val="0"/>
                                          </p:val>
                                        </p:tav>
                                        <p:tav tm="100000">
                                          <p:val>
                                            <p:strVal val="#ppt_h"/>
                                          </p:val>
                                        </p:tav>
                                      </p:tavLst>
                                    </p:anim>
                                    <p:anim calcmode="lin" valueType="num">
                                      <p:cBhvr>
                                        <p:cTn id="37" dur="500" fill="hold"/>
                                        <p:tgtEl>
                                          <p:spTgt spid="13"/>
                                        </p:tgtEl>
                                        <p:attrNameLst>
                                          <p:attrName>style.rotation</p:attrName>
                                        </p:attrNameLst>
                                      </p:cBhvr>
                                      <p:tavLst>
                                        <p:tav tm="0">
                                          <p:val>
                                            <p:fltVal val="90"/>
                                          </p:val>
                                        </p:tav>
                                        <p:tav tm="100000">
                                          <p:val>
                                            <p:fltVal val="0"/>
                                          </p:val>
                                        </p:tav>
                                      </p:tavLst>
                                    </p:anim>
                                    <p:animEffect transition="in" filter="fade">
                                      <p:cBhvr>
                                        <p:cTn id="38" dur="500"/>
                                        <p:tgtEl>
                                          <p:spTgt spid="13"/>
                                        </p:tgtEl>
                                      </p:cBhvr>
                                    </p:animEffect>
                                  </p:childTnLst>
                                </p:cTn>
                              </p:par>
                              <p:par>
                                <p:cTn id="39" presetID="31" presetClass="entr" presetSubtype="0" fill="hold" nodeType="with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p:cTn id="41" dur="500" fill="hold"/>
                                        <p:tgtEl>
                                          <p:spTgt spid="16"/>
                                        </p:tgtEl>
                                        <p:attrNameLst>
                                          <p:attrName>ppt_w</p:attrName>
                                        </p:attrNameLst>
                                      </p:cBhvr>
                                      <p:tavLst>
                                        <p:tav tm="0">
                                          <p:val>
                                            <p:fltVal val="0"/>
                                          </p:val>
                                        </p:tav>
                                        <p:tav tm="100000">
                                          <p:val>
                                            <p:strVal val="#ppt_w"/>
                                          </p:val>
                                        </p:tav>
                                      </p:tavLst>
                                    </p:anim>
                                    <p:anim calcmode="lin" valueType="num">
                                      <p:cBhvr>
                                        <p:cTn id="42" dur="500" fill="hold"/>
                                        <p:tgtEl>
                                          <p:spTgt spid="16"/>
                                        </p:tgtEl>
                                        <p:attrNameLst>
                                          <p:attrName>ppt_h</p:attrName>
                                        </p:attrNameLst>
                                      </p:cBhvr>
                                      <p:tavLst>
                                        <p:tav tm="0">
                                          <p:val>
                                            <p:fltVal val="0"/>
                                          </p:val>
                                        </p:tav>
                                        <p:tav tm="100000">
                                          <p:val>
                                            <p:strVal val="#ppt_h"/>
                                          </p:val>
                                        </p:tav>
                                      </p:tavLst>
                                    </p:anim>
                                    <p:anim calcmode="lin" valueType="num">
                                      <p:cBhvr>
                                        <p:cTn id="43" dur="500" fill="hold"/>
                                        <p:tgtEl>
                                          <p:spTgt spid="16"/>
                                        </p:tgtEl>
                                        <p:attrNameLst>
                                          <p:attrName>style.rotation</p:attrName>
                                        </p:attrNameLst>
                                      </p:cBhvr>
                                      <p:tavLst>
                                        <p:tav tm="0">
                                          <p:val>
                                            <p:fltVal val="90"/>
                                          </p:val>
                                        </p:tav>
                                        <p:tav tm="100000">
                                          <p:val>
                                            <p:fltVal val="0"/>
                                          </p:val>
                                        </p:tav>
                                      </p:tavLst>
                                    </p:anim>
                                    <p:animEffect transition="in" filter="fade">
                                      <p:cBhvr>
                                        <p:cTn id="44" dur="500"/>
                                        <p:tgtEl>
                                          <p:spTgt spid="16"/>
                                        </p:tgtEl>
                                      </p:cBhvr>
                                    </p:animEffect>
                                  </p:childTnLst>
                                </p:cTn>
                              </p:par>
                            </p:childTnLst>
                          </p:cTn>
                        </p:par>
                        <p:par>
                          <p:cTn id="45" fill="hold">
                            <p:stCondLst>
                              <p:cond delay="2500"/>
                            </p:stCondLst>
                            <p:childTnLst>
                              <p:par>
                                <p:cTn id="46" presetID="42" presetClass="entr" presetSubtype="0" fill="hold" grpId="0" nodeType="afterEffect">
                                  <p:stCondLst>
                                    <p:cond delay="0"/>
                                  </p:stCondLst>
                                  <p:childTnLst>
                                    <p:set>
                                      <p:cBhvr>
                                        <p:cTn id="47" dur="1" fill="hold">
                                          <p:stCondLst>
                                            <p:cond delay="0"/>
                                          </p:stCondLst>
                                        </p:cTn>
                                        <p:tgtEl>
                                          <p:spTgt spid="2"/>
                                        </p:tgtEl>
                                        <p:attrNameLst>
                                          <p:attrName>style.visibility</p:attrName>
                                        </p:attrNameLst>
                                      </p:cBhvr>
                                      <p:to>
                                        <p:strVal val="visible"/>
                                      </p:to>
                                    </p:set>
                                    <p:animEffect transition="in" filter="fade">
                                      <p:cBhvr>
                                        <p:cTn id="48" dur="1000"/>
                                        <p:tgtEl>
                                          <p:spTgt spid="2"/>
                                        </p:tgtEl>
                                      </p:cBhvr>
                                    </p:animEffect>
                                    <p:anim calcmode="lin" valueType="num">
                                      <p:cBhvr>
                                        <p:cTn id="49" dur="1000" fill="hold"/>
                                        <p:tgtEl>
                                          <p:spTgt spid="2"/>
                                        </p:tgtEl>
                                        <p:attrNameLst>
                                          <p:attrName>ppt_x</p:attrName>
                                        </p:attrNameLst>
                                      </p:cBhvr>
                                      <p:tavLst>
                                        <p:tav tm="0">
                                          <p:val>
                                            <p:strVal val="#ppt_x"/>
                                          </p:val>
                                        </p:tav>
                                        <p:tav tm="100000">
                                          <p:val>
                                            <p:strVal val="#ppt_x"/>
                                          </p:val>
                                        </p:tav>
                                      </p:tavLst>
                                    </p:anim>
                                    <p:anim calcmode="lin" valueType="num">
                                      <p:cBhvr>
                                        <p:cTn id="50" dur="1000" fill="hold"/>
                                        <p:tgtEl>
                                          <p:spTgt spid="2"/>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childTnLst>
                          </p:cTn>
                        </p:par>
                        <p:par>
                          <p:cTn id="56" fill="hold">
                            <p:stCondLst>
                              <p:cond delay="3500"/>
                            </p:stCondLst>
                            <p:childTnLst>
                              <p:par>
                                <p:cTn id="57" presetID="21" presetClass="entr" presetSubtype="1" fill="hold" nodeType="after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wheel(1)">
                                      <p:cBhvr>
                                        <p:cTn id="59" dur="500"/>
                                        <p:tgtEl>
                                          <p:spTgt spid="21"/>
                                        </p:tgtEl>
                                      </p:cBhvr>
                                    </p:animEffect>
                                  </p:childTnLst>
                                </p:cTn>
                              </p:par>
                            </p:childTnLst>
                          </p:cTn>
                        </p:par>
                        <p:par>
                          <p:cTn id="60" fill="hold">
                            <p:stCondLst>
                              <p:cond delay="4000"/>
                            </p:stCondLst>
                            <p:childTnLst>
                              <p:par>
                                <p:cTn id="61" presetID="22" presetClass="entr" presetSubtype="8"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left)">
                                      <p:cBhvr>
                                        <p:cTn id="63" dur="500"/>
                                        <p:tgtEl>
                                          <p:spTgt spid="20"/>
                                        </p:tgtEl>
                                      </p:cBhvr>
                                    </p:animEffect>
                                  </p:childTnLst>
                                </p:cTn>
                              </p:par>
                            </p:childTnLst>
                          </p:cTn>
                        </p:par>
                        <p:par>
                          <p:cTn id="64" fill="hold">
                            <p:stCondLst>
                              <p:cond delay="4500"/>
                            </p:stCondLst>
                            <p:childTnLst>
                              <p:par>
                                <p:cTn id="65" presetID="21" presetClass="entr" presetSubtype="1" fill="hold" nodeType="after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wheel(1)">
                                      <p:cBhvr>
                                        <p:cTn id="67" dur="500"/>
                                        <p:tgtEl>
                                          <p:spTgt spid="24"/>
                                        </p:tgtEl>
                                      </p:cBhvr>
                                    </p:animEffect>
                                  </p:childTnLst>
                                </p:cTn>
                              </p:par>
                            </p:childTnLst>
                          </p:cTn>
                        </p:par>
                        <p:par>
                          <p:cTn id="68" fill="hold">
                            <p:stCondLst>
                              <p:cond delay="5000"/>
                            </p:stCondLst>
                            <p:childTnLst>
                              <p:par>
                                <p:cTn id="69" presetID="22" presetClass="entr" presetSubtype="8" fill="hold" grpId="0" nodeType="after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wipe(left)">
                                      <p:cBhvr>
                                        <p:cTn id="71" dur="500"/>
                                        <p:tgtEl>
                                          <p:spTgt spid="33"/>
                                        </p:tgtEl>
                                      </p:cBhvr>
                                    </p:animEffect>
                                  </p:childTnLst>
                                </p:cTn>
                              </p:par>
                            </p:childTnLst>
                          </p:cTn>
                        </p:par>
                        <p:par>
                          <p:cTn id="72" fill="hold">
                            <p:stCondLst>
                              <p:cond delay="5500"/>
                            </p:stCondLst>
                            <p:childTnLst>
                              <p:par>
                                <p:cTn id="73" presetID="21" presetClass="entr" presetSubtype="1" fill="hold" nodeType="after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wheel(1)">
                                      <p:cBhvr>
                                        <p:cTn id="75" dur="500"/>
                                        <p:tgtEl>
                                          <p:spTgt spid="27"/>
                                        </p:tgtEl>
                                      </p:cBhvr>
                                    </p:animEffect>
                                  </p:childTnLst>
                                </p:cTn>
                              </p:par>
                            </p:childTnLst>
                          </p:cTn>
                        </p:par>
                        <p:par>
                          <p:cTn id="76" fill="hold">
                            <p:stCondLst>
                              <p:cond delay="6000"/>
                            </p:stCondLst>
                            <p:childTnLst>
                              <p:par>
                                <p:cTn id="77" presetID="22" presetClass="entr" presetSubtype="8" fill="hold" grpId="0" nodeType="after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wipe(left)">
                                      <p:cBhvr>
                                        <p:cTn id="79" dur="500"/>
                                        <p:tgtEl>
                                          <p:spTgt spid="34"/>
                                        </p:tgtEl>
                                      </p:cBhvr>
                                    </p:animEffect>
                                  </p:childTnLst>
                                </p:cTn>
                              </p:par>
                            </p:childTnLst>
                          </p:cTn>
                        </p:par>
                        <p:par>
                          <p:cTn id="80" fill="hold">
                            <p:stCondLst>
                              <p:cond delay="6500"/>
                            </p:stCondLst>
                            <p:childTnLst>
                              <p:par>
                                <p:cTn id="81" presetID="21" presetClass="entr" presetSubtype="1" fill="hold" nodeType="after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wheel(1)">
                                      <p:cBhvr>
                                        <p:cTn id="83" dur="500"/>
                                        <p:tgtEl>
                                          <p:spTgt spid="30"/>
                                        </p:tgtEl>
                                      </p:cBhvr>
                                    </p:animEffect>
                                  </p:childTnLst>
                                </p:cTn>
                              </p:par>
                            </p:childTnLst>
                          </p:cTn>
                        </p:par>
                        <p:par>
                          <p:cTn id="84" fill="hold">
                            <p:stCondLst>
                              <p:cond delay="7000"/>
                            </p:stCondLst>
                            <p:childTnLst>
                              <p:par>
                                <p:cTn id="85" presetID="22" presetClass="entr" presetSubtype="8" fill="hold" grpId="0" nodeType="after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wipe(left)">
                                      <p:cBhvr>
                                        <p:cTn id="8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19" grpId="0"/>
      <p:bldP spid="20" grpId="0"/>
      <p:bldP spid="33" grpId="0"/>
      <p:bldP spid="34" grpId="0"/>
      <p:bldP spid="3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8"/>
          <p:cNvSpPr txBox="1"/>
          <p:nvPr/>
        </p:nvSpPr>
        <p:spPr>
          <a:xfrm>
            <a:off x="4172361" y="3429000"/>
            <a:ext cx="3754576" cy="635880"/>
          </a:xfrm>
          <a:prstGeom prst="rect">
            <a:avLst/>
          </a:prstGeom>
          <a:noFill/>
        </p:spPr>
        <p:txBody>
          <a:bodyPr wrap="square" lIns="0" tIns="0" rIns="0" bIns="0" rtlCol="0">
            <a:spAutoFit/>
          </a:bodyPr>
          <a:lstStyle/>
          <a:p>
            <a:r>
              <a:rPr lang="zh-CN" altLang="en-US" sz="4130" dirty="0">
                <a:solidFill>
                  <a:srgbClr val="CE0000"/>
                </a:solidFill>
                <a:latin typeface="微软雅黑" panose="020B0503020204020204" charset="-122"/>
                <a:ea typeface="微软雅黑" panose="020B0503020204020204" charset="-122"/>
                <a:cs typeface="+mn-ea"/>
                <a:sym typeface="+mn-lt"/>
              </a:rPr>
              <a:t>请替换文字内容</a:t>
            </a:r>
            <a:endParaRPr lang="en-GB" altLang="zh-CN" sz="4130" dirty="0">
              <a:solidFill>
                <a:srgbClr val="CE0000"/>
              </a:solidFill>
              <a:latin typeface="微软雅黑" panose="020B0503020204020204" charset="-122"/>
              <a:ea typeface="微软雅黑" panose="020B0503020204020204" charset="-122"/>
              <a:cs typeface="+mn-ea"/>
              <a:sym typeface="+mn-lt"/>
            </a:endParaRPr>
          </a:p>
        </p:txBody>
      </p:sp>
      <p:sp>
        <p:nvSpPr>
          <p:cNvPr id="3" name="TextBox 49"/>
          <p:cNvSpPr txBox="1"/>
          <p:nvPr/>
        </p:nvSpPr>
        <p:spPr>
          <a:xfrm>
            <a:off x="3638961" y="4245940"/>
            <a:ext cx="4914077" cy="369332"/>
          </a:xfrm>
          <a:prstGeom prst="rect">
            <a:avLst/>
          </a:prstGeom>
          <a:noFill/>
        </p:spPr>
        <p:txBody>
          <a:bodyPr wrap="square" lIns="0" tIns="0" rIns="0" bIns="0" rtlCol="0">
            <a:spAutoFit/>
          </a:bodyPr>
          <a:lstStyle/>
          <a:p>
            <a:pPr algn="ctr" eaLnBrk="0" hangingPunct="0"/>
            <a:r>
              <a:rPr lang="zh-CN" altLang="en-US" sz="1200" dirty="0">
                <a:solidFill>
                  <a:srgbClr val="CE0000"/>
                </a:solidFill>
                <a:latin typeface="微软雅黑" panose="020B0503020204020204" charset="-122"/>
                <a:ea typeface="微软雅黑" panose="020B0503020204020204" charset="-122"/>
                <a:cs typeface="+mn-ea"/>
                <a:sym typeface="+mn-lt"/>
              </a:rPr>
              <a:t>请替换文字内容，点击添加相关标题文字，修改文字内容，也可以直接复制你的内容到此。</a:t>
            </a:r>
            <a:endParaRPr lang="zh-CN" altLang="en-US" sz="1200" dirty="0">
              <a:solidFill>
                <a:srgbClr val="CE0000"/>
              </a:solidFill>
              <a:latin typeface="微软雅黑" panose="020B0503020204020204" charset="-122"/>
              <a:ea typeface="微软雅黑" panose="020B0503020204020204" charset="-122"/>
              <a:cs typeface="+mn-ea"/>
              <a:sym typeface="+mn-lt"/>
            </a:endParaRPr>
          </a:p>
        </p:txBody>
      </p:sp>
      <p:sp>
        <p:nvSpPr>
          <p:cNvPr id="4" name="文本框 3"/>
          <p:cNvSpPr txBox="1"/>
          <p:nvPr/>
        </p:nvSpPr>
        <p:spPr>
          <a:xfrm>
            <a:off x="5486033" y="2267941"/>
            <a:ext cx="1127232" cy="1199046"/>
          </a:xfrm>
          <a:prstGeom prst="rect">
            <a:avLst/>
          </a:prstGeom>
          <a:noFill/>
        </p:spPr>
        <p:txBody>
          <a:bodyPr wrap="none" rtlCol="0" anchor="ctr">
            <a:spAutoFit/>
          </a:bodyPr>
          <a:lstStyle/>
          <a:p>
            <a:pPr>
              <a:lnSpc>
                <a:spcPct val="120000"/>
              </a:lnSpc>
            </a:pPr>
            <a:r>
              <a:rPr lang="en-US" altLang="zh-CN" sz="6600" dirty="0">
                <a:solidFill>
                  <a:srgbClr val="9F0024"/>
                </a:solidFill>
              </a:rPr>
              <a:t>03</a:t>
            </a:r>
            <a:endParaRPr lang="zh-CN" altLang="en-US" sz="6600" dirty="0">
              <a:solidFill>
                <a:srgbClr val="9F0024"/>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iterate type="lt">
                                    <p:tmPct val="30000"/>
                                  </p:iterate>
                                  <p:childTnLst>
                                    <p:set>
                                      <p:cBhvr>
                                        <p:cTn id="12" dur="1" fill="hold">
                                          <p:stCondLst>
                                            <p:cond delay="0"/>
                                          </p:stCondLst>
                                        </p:cTn>
                                        <p:tgtEl>
                                          <p:spTgt spid="2"/>
                                        </p:tgtEl>
                                        <p:attrNameLst>
                                          <p:attrName>style.visibility</p:attrName>
                                        </p:attrNameLst>
                                      </p:cBhvr>
                                      <p:to>
                                        <p:strVal val="visible"/>
                                      </p:to>
                                    </p:set>
                                    <p:animEffect transition="in" filter="wipe(left)">
                                      <p:cBhvr>
                                        <p:cTn id="13" dur="200"/>
                                        <p:tgtEl>
                                          <p:spTgt spid="2"/>
                                        </p:tgtEl>
                                      </p:cBhvr>
                                    </p:animEffect>
                                  </p:childTnLst>
                                </p:cTn>
                              </p:par>
                              <p:par>
                                <p:cTn id="14" presetID="36" presetClass="emph" presetSubtype="0" fill="hold" grpId="1" nodeType="withEffect">
                                  <p:stCondLst>
                                    <p:cond delay="0"/>
                                  </p:stCondLst>
                                  <p:iterate type="lt">
                                    <p:tmPct val="30000"/>
                                  </p:iterate>
                                  <p:childTnLst>
                                    <p:animScale>
                                      <p:cBhvr>
                                        <p:cTn id="15" dur="50" autoRev="1" fill="hold">
                                          <p:stCondLst>
                                            <p:cond delay="0"/>
                                          </p:stCondLst>
                                        </p:cTn>
                                        <p:tgtEl>
                                          <p:spTgt spid="2"/>
                                        </p:tgtEl>
                                      </p:cBhvr>
                                      <p:to x="80000" y="100000"/>
                                    </p:animScale>
                                    <p:anim by="(#ppt_w*0.10)" calcmode="lin" valueType="num">
                                      <p:cBhvr>
                                        <p:cTn id="16" dur="50" autoRev="1" fill="hold">
                                          <p:stCondLst>
                                            <p:cond delay="0"/>
                                          </p:stCondLst>
                                        </p:cTn>
                                        <p:tgtEl>
                                          <p:spTgt spid="2"/>
                                        </p:tgtEl>
                                        <p:attrNameLst>
                                          <p:attrName>ppt_x</p:attrName>
                                        </p:attrNameLst>
                                      </p:cBhvr>
                                    </p:anim>
                                    <p:anim by="(-#ppt_w*0.10)" calcmode="lin" valueType="num">
                                      <p:cBhvr>
                                        <p:cTn id="17" dur="50" autoRev="1" fill="hold">
                                          <p:stCondLst>
                                            <p:cond delay="0"/>
                                          </p:stCondLst>
                                        </p:cTn>
                                        <p:tgtEl>
                                          <p:spTgt spid="2"/>
                                        </p:tgtEl>
                                        <p:attrNameLst>
                                          <p:attrName>ppt_y</p:attrName>
                                        </p:attrNameLst>
                                      </p:cBhvr>
                                    </p:anim>
                                    <p:animRot by="-480000">
                                      <p:cBhvr>
                                        <p:cTn id="18" dur="50" autoRev="1" fill="hold">
                                          <p:stCondLst>
                                            <p:cond delay="0"/>
                                          </p:stCondLst>
                                        </p:cTn>
                                        <p:tgtEl>
                                          <p:spTgt spid="2"/>
                                        </p:tgtEl>
                                        <p:attrNameLst>
                                          <p:attrName>r</p:attrName>
                                        </p:attrNameLst>
                                      </p:cBhvr>
                                    </p:animRot>
                                  </p:childTnLst>
                                </p:cTn>
                              </p:par>
                            </p:childTnLst>
                          </p:cTn>
                        </p:par>
                        <p:par>
                          <p:cTn id="19" fill="hold">
                            <p:stCondLst>
                              <p:cond delay="1059"/>
                            </p:stCondLst>
                            <p:childTnLst>
                              <p:par>
                                <p:cTn id="20" presetID="22" presetClass="entr" presetSubtype="8" fill="hold" grpId="0" nodeType="afterEffect">
                                  <p:stCondLst>
                                    <p:cond delay="0"/>
                                  </p:stCondLst>
                                  <p:iterate type="lt">
                                    <p:tmPct val="30000"/>
                                  </p:iterate>
                                  <p:childTnLst>
                                    <p:set>
                                      <p:cBhvr>
                                        <p:cTn id="21" dur="1" fill="hold">
                                          <p:stCondLst>
                                            <p:cond delay="0"/>
                                          </p:stCondLst>
                                        </p:cTn>
                                        <p:tgtEl>
                                          <p:spTgt spid="3"/>
                                        </p:tgtEl>
                                        <p:attrNameLst>
                                          <p:attrName>style.visibility</p:attrName>
                                        </p:attrNameLst>
                                      </p:cBhvr>
                                      <p:to>
                                        <p:strVal val="visible"/>
                                      </p:to>
                                    </p:set>
                                    <p:animEffect transition="in" filter="wipe(left)">
                                      <p:cBhvr>
                                        <p:cTn id="22" dur="200"/>
                                        <p:tgtEl>
                                          <p:spTgt spid="3"/>
                                        </p:tgtEl>
                                      </p:cBhvr>
                                    </p:animEffect>
                                  </p:childTnLst>
                                </p:cTn>
                              </p:par>
                              <p:par>
                                <p:cTn id="23" presetID="36" presetClass="emph" presetSubtype="0" fill="hold" grpId="1" nodeType="withEffect">
                                  <p:stCondLst>
                                    <p:cond delay="0"/>
                                  </p:stCondLst>
                                  <p:iterate type="lt">
                                    <p:tmPct val="30000"/>
                                  </p:iterate>
                                  <p:childTnLst>
                                    <p:animScale>
                                      <p:cBhvr>
                                        <p:cTn id="24" dur="50" autoRev="1" fill="hold">
                                          <p:stCondLst>
                                            <p:cond delay="0"/>
                                          </p:stCondLst>
                                        </p:cTn>
                                        <p:tgtEl>
                                          <p:spTgt spid="3"/>
                                        </p:tgtEl>
                                      </p:cBhvr>
                                      <p:to x="80000" y="100000"/>
                                    </p:animScale>
                                    <p:anim by="(#ppt_w*0.10)" calcmode="lin" valueType="num">
                                      <p:cBhvr>
                                        <p:cTn id="25" dur="50" autoRev="1" fill="hold">
                                          <p:stCondLst>
                                            <p:cond delay="0"/>
                                          </p:stCondLst>
                                        </p:cTn>
                                        <p:tgtEl>
                                          <p:spTgt spid="3"/>
                                        </p:tgtEl>
                                        <p:attrNameLst>
                                          <p:attrName>ppt_x</p:attrName>
                                        </p:attrNameLst>
                                      </p:cBhvr>
                                    </p:anim>
                                    <p:anim by="(-#ppt_w*0.10)" calcmode="lin" valueType="num">
                                      <p:cBhvr>
                                        <p:cTn id="26" dur="50" autoRev="1" fill="hold">
                                          <p:stCondLst>
                                            <p:cond delay="0"/>
                                          </p:stCondLst>
                                        </p:cTn>
                                        <p:tgtEl>
                                          <p:spTgt spid="3"/>
                                        </p:tgtEl>
                                        <p:attrNameLst>
                                          <p:attrName>ppt_y</p:attrName>
                                        </p:attrNameLst>
                                      </p:cBhvr>
                                    </p:anim>
                                    <p:animRot by="-480000">
                                      <p:cBhvr>
                                        <p:cTn id="27" dur="50" autoRev="1" fill="hold">
                                          <p:stCondLst>
                                            <p:cond delay="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2"/>
          <p:cNvSpPr/>
          <p:nvPr/>
        </p:nvSpPr>
        <p:spPr>
          <a:xfrm>
            <a:off x="1287941" y="1261705"/>
            <a:ext cx="9955384" cy="1408848"/>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rtlCol="0" anchor="ctr"/>
          <a:lstStyle/>
          <a:p>
            <a:pPr algn="ctr" defTabSz="1213485"/>
            <a:endParaRPr lang="zh-CN" altLang="en-US" sz="3135" kern="0">
              <a:solidFill>
                <a:srgbClr val="262626">
                  <a:lumMod val="90000"/>
                  <a:lumOff val="10000"/>
                </a:srgbClr>
              </a:solidFill>
              <a:latin typeface="Calibri" panose="020F0502020204030204"/>
              <a:ea typeface="微软雅黑" panose="020B0503020204020204" charset="-122"/>
            </a:endParaRPr>
          </a:p>
        </p:txBody>
      </p:sp>
      <p:grpSp>
        <p:nvGrpSpPr>
          <p:cNvPr id="3" name="组合 2"/>
          <p:cNvGrpSpPr/>
          <p:nvPr/>
        </p:nvGrpSpPr>
        <p:grpSpPr>
          <a:xfrm>
            <a:off x="1400041" y="1369210"/>
            <a:ext cx="2328439" cy="1202985"/>
            <a:chOff x="717476" y="1291449"/>
            <a:chExt cx="2054324" cy="1106750"/>
          </a:xfrm>
        </p:grpSpPr>
        <p:sp>
          <p:nvSpPr>
            <p:cNvPr id="4" name="圆角矩形 4"/>
            <p:cNvSpPr/>
            <p:nvPr/>
          </p:nvSpPr>
          <p:spPr>
            <a:xfrm>
              <a:off x="717476" y="1291449"/>
              <a:ext cx="2054324" cy="1106750"/>
            </a:xfrm>
            <a:prstGeom prst="roundRect">
              <a:avLst>
                <a:gd name="adj" fmla="val 10880"/>
              </a:avLst>
            </a:prstGeom>
            <a:solidFill>
              <a:schemeClr val="accent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3485">
                <a:lnSpc>
                  <a:spcPct val="120000"/>
                </a:lnSpc>
              </a:pPr>
              <a:endParaRPr lang="zh-CN" altLang="en-US" sz="1880" b="1" dirty="0">
                <a:solidFill>
                  <a:prstClr val="white"/>
                </a:solidFill>
                <a:latin typeface="微软雅黑" panose="020B0503020204020204" charset="-122"/>
                <a:ea typeface="微软雅黑" panose="020B0503020204020204" charset="-122"/>
              </a:endParaRPr>
            </a:p>
          </p:txBody>
        </p:sp>
        <p:sp>
          <p:nvSpPr>
            <p:cNvPr id="5" name="Freeform 41"/>
            <p:cNvSpPr>
              <a:spLocks noEditPoints="1"/>
            </p:cNvSpPr>
            <p:nvPr/>
          </p:nvSpPr>
          <p:spPr bwMode="auto">
            <a:xfrm>
              <a:off x="827584" y="1596212"/>
              <a:ext cx="576064" cy="517480"/>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ln>
          </p:spPr>
          <p:txBody>
            <a:bodyPr/>
            <a:lstStyle/>
            <a:p>
              <a:pPr defTabSz="1213485">
                <a:lnSpc>
                  <a:spcPct val="120000"/>
                </a:lnSpc>
                <a:defRPr/>
              </a:pPr>
              <a:endParaRPr lang="en-US" sz="1880" kern="0" dirty="0">
                <a:solidFill>
                  <a:sysClr val="windowText" lastClr="000000"/>
                </a:solidFill>
                <a:latin typeface="微软雅黑" panose="020B0503020204020204" charset="-122"/>
                <a:ea typeface="微软雅黑" panose="020B0503020204020204" charset="-122"/>
              </a:endParaRPr>
            </a:p>
          </p:txBody>
        </p:sp>
        <p:sp>
          <p:nvSpPr>
            <p:cNvPr id="6" name="TextBox 6"/>
            <p:cNvSpPr txBox="1"/>
            <p:nvPr/>
          </p:nvSpPr>
          <p:spPr>
            <a:xfrm>
              <a:off x="1403649" y="1609636"/>
              <a:ext cx="1224137" cy="553686"/>
            </a:xfrm>
            <a:prstGeom prst="rect">
              <a:avLst/>
            </a:prstGeom>
            <a:noFill/>
          </p:spPr>
          <p:txBody>
            <a:bodyPr wrap="square" rtlCol="0">
              <a:spAutoFit/>
            </a:bodyPr>
            <a:lstStyle/>
            <a:p>
              <a:pPr algn="ctr" defTabSz="1213485">
                <a:lnSpc>
                  <a:spcPct val="120000"/>
                </a:lnSpc>
              </a:pPr>
              <a:r>
                <a:rPr lang="zh-CN" altLang="en-US" sz="2760" b="1" dirty="0">
                  <a:solidFill>
                    <a:prstClr val="white"/>
                  </a:solidFill>
                  <a:latin typeface="微软雅黑" panose="020B0503020204020204" charset="-122"/>
                  <a:ea typeface="微软雅黑" panose="020B0503020204020204" charset="-122"/>
                </a:rPr>
                <a:t>标题</a:t>
              </a:r>
              <a:endParaRPr lang="zh-CN" altLang="en-US" sz="2760" b="1" dirty="0">
                <a:solidFill>
                  <a:prstClr val="white"/>
                </a:solidFill>
                <a:latin typeface="微软雅黑" panose="020B0503020204020204" charset="-122"/>
                <a:ea typeface="微软雅黑" panose="020B0503020204020204" charset="-122"/>
              </a:endParaRPr>
            </a:p>
          </p:txBody>
        </p:sp>
      </p:grpSp>
      <p:sp>
        <p:nvSpPr>
          <p:cNvPr id="7" name="文本框 58"/>
          <p:cNvSpPr txBox="1"/>
          <p:nvPr/>
        </p:nvSpPr>
        <p:spPr>
          <a:xfrm>
            <a:off x="3975896" y="1507830"/>
            <a:ext cx="6529297" cy="1029154"/>
          </a:xfrm>
          <a:prstGeom prst="rect">
            <a:avLst/>
          </a:prstGeom>
          <a:noFill/>
        </p:spPr>
        <p:txBody>
          <a:bodyPr wrap="square" lIns="124420" tIns="62211" rIns="124420" bIns="62211" rtlCol="0">
            <a:spAutoFit/>
          </a:bodyPr>
          <a:lstStyle/>
          <a:p>
            <a:pPr marL="388620" indent="-388620" defTabSz="1213485">
              <a:lnSpc>
                <a:spcPct val="120000"/>
              </a:lnSpc>
              <a:buFont typeface="Wingdings" panose="05000000000000000000" pitchFamily="2" charset="2"/>
              <a:buChar char="l"/>
            </a:pPr>
            <a:r>
              <a:rPr lang="zh-CN" altLang="en-US" sz="1630" dirty="0">
                <a:solidFill>
                  <a:srgbClr val="262626">
                    <a:lumMod val="75000"/>
                    <a:lumOff val="25000"/>
                  </a:srgbClr>
                </a:solidFill>
                <a:latin typeface="微软雅黑" panose="020B0503020204020204" charset="-122"/>
                <a:ea typeface="微软雅黑" panose="020B0503020204020204" charset="-122"/>
                <a:sym typeface="微软雅黑" panose="020B0503020204020204" charset="-122"/>
              </a:rPr>
              <a:t>单击此处添加文本，单击此处添加文本，单击此处添加文本</a:t>
            </a:r>
            <a:endParaRPr lang="en-US" altLang="zh-CN" sz="1630" dirty="0">
              <a:solidFill>
                <a:srgbClr val="262626">
                  <a:lumMod val="75000"/>
                  <a:lumOff val="25000"/>
                </a:srgbClr>
              </a:solidFill>
              <a:latin typeface="微软雅黑" panose="020B0503020204020204" charset="-122"/>
              <a:ea typeface="微软雅黑" panose="020B0503020204020204" charset="-122"/>
              <a:sym typeface="微软雅黑" panose="020B0503020204020204" charset="-122"/>
            </a:endParaRPr>
          </a:p>
          <a:p>
            <a:pPr marL="388620" indent="-388620" defTabSz="1213485">
              <a:lnSpc>
                <a:spcPct val="120000"/>
              </a:lnSpc>
              <a:buFont typeface="Wingdings" panose="05000000000000000000" pitchFamily="2" charset="2"/>
              <a:buChar char="l"/>
            </a:pPr>
            <a:r>
              <a:rPr lang="zh-CN" altLang="en-US" sz="1630" dirty="0">
                <a:solidFill>
                  <a:srgbClr val="262626">
                    <a:lumMod val="75000"/>
                    <a:lumOff val="25000"/>
                  </a:srgbClr>
                </a:solidFill>
                <a:latin typeface="微软雅黑" panose="020B0503020204020204" charset="-122"/>
                <a:ea typeface="微软雅黑" panose="020B0503020204020204" charset="-122"/>
                <a:sym typeface="微软雅黑" panose="020B0503020204020204" charset="-122"/>
              </a:rPr>
              <a:t>单击此处添加文本，单击此处添加文本，单击此处添加文本</a:t>
            </a:r>
            <a:endParaRPr lang="en-US" altLang="zh-CN" sz="1630" dirty="0">
              <a:solidFill>
                <a:srgbClr val="262626">
                  <a:lumMod val="75000"/>
                  <a:lumOff val="25000"/>
                </a:srgbClr>
              </a:solidFill>
              <a:latin typeface="微软雅黑" panose="020B0503020204020204" charset="-122"/>
              <a:ea typeface="微软雅黑" panose="020B0503020204020204" charset="-122"/>
              <a:sym typeface="微软雅黑" panose="020B0503020204020204" charset="-122"/>
            </a:endParaRPr>
          </a:p>
          <a:p>
            <a:pPr marL="388620" indent="-388620" defTabSz="1213485">
              <a:lnSpc>
                <a:spcPct val="120000"/>
              </a:lnSpc>
              <a:buFont typeface="Wingdings" panose="05000000000000000000" pitchFamily="2" charset="2"/>
              <a:buChar char="l"/>
            </a:pPr>
            <a:r>
              <a:rPr lang="zh-CN" altLang="en-US" sz="1630" dirty="0">
                <a:solidFill>
                  <a:srgbClr val="262626">
                    <a:lumMod val="75000"/>
                    <a:lumOff val="25000"/>
                  </a:srgbClr>
                </a:solidFill>
                <a:latin typeface="微软雅黑" panose="020B0503020204020204" charset="-122"/>
                <a:ea typeface="微软雅黑" panose="020B0503020204020204" charset="-122"/>
                <a:sym typeface="微软雅黑" panose="020B0503020204020204" charset="-122"/>
              </a:rPr>
              <a:t>单击此处添加文本，单击此处添加文本，单击此处添加文本</a:t>
            </a:r>
            <a:endParaRPr lang="en-US" altLang="zh-CN" sz="1630" dirty="0">
              <a:solidFill>
                <a:srgbClr val="262626">
                  <a:lumMod val="75000"/>
                  <a:lumOff val="25000"/>
                </a:srgbClr>
              </a:solidFill>
              <a:latin typeface="微软雅黑" panose="020B0503020204020204" charset="-122"/>
              <a:ea typeface="微软雅黑" panose="020B0503020204020204" charset="-122"/>
              <a:sym typeface="微软雅黑" panose="020B0503020204020204" charset="-122"/>
            </a:endParaRPr>
          </a:p>
        </p:txBody>
      </p:sp>
      <p:sp>
        <p:nvSpPr>
          <p:cNvPr id="8" name="圆角矩形 8"/>
          <p:cNvSpPr/>
          <p:nvPr/>
        </p:nvSpPr>
        <p:spPr>
          <a:xfrm>
            <a:off x="1287941" y="2958969"/>
            <a:ext cx="9955384" cy="1408848"/>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rtlCol="0" anchor="ctr"/>
          <a:lstStyle/>
          <a:p>
            <a:pPr algn="ctr" defTabSz="1213485"/>
            <a:endParaRPr lang="zh-CN" altLang="en-US" sz="3135" kern="0">
              <a:solidFill>
                <a:srgbClr val="262626">
                  <a:lumMod val="90000"/>
                  <a:lumOff val="10000"/>
                </a:srgbClr>
              </a:solidFill>
              <a:latin typeface="Calibri" panose="020F0502020204030204"/>
              <a:ea typeface="微软雅黑" panose="020B0503020204020204" charset="-122"/>
            </a:endParaRPr>
          </a:p>
        </p:txBody>
      </p:sp>
      <p:sp>
        <p:nvSpPr>
          <p:cNvPr id="9" name="文本框 58"/>
          <p:cNvSpPr txBox="1"/>
          <p:nvPr/>
        </p:nvSpPr>
        <p:spPr>
          <a:xfrm>
            <a:off x="3975896" y="3176478"/>
            <a:ext cx="6529297" cy="1029154"/>
          </a:xfrm>
          <a:prstGeom prst="rect">
            <a:avLst/>
          </a:prstGeom>
          <a:noFill/>
        </p:spPr>
        <p:txBody>
          <a:bodyPr wrap="square" lIns="124420" tIns="62211" rIns="124420" bIns="62211" rtlCol="0">
            <a:spAutoFit/>
          </a:bodyPr>
          <a:lstStyle/>
          <a:p>
            <a:pPr marL="388620" indent="-388620" defTabSz="1213485">
              <a:lnSpc>
                <a:spcPct val="120000"/>
              </a:lnSpc>
              <a:buFont typeface="Wingdings" panose="05000000000000000000" pitchFamily="2" charset="2"/>
              <a:buChar char="l"/>
            </a:pPr>
            <a:r>
              <a:rPr lang="zh-CN" altLang="en-US" sz="1630" dirty="0">
                <a:solidFill>
                  <a:srgbClr val="262626">
                    <a:lumMod val="75000"/>
                    <a:lumOff val="25000"/>
                  </a:srgbClr>
                </a:solidFill>
                <a:latin typeface="微软雅黑" panose="020B0503020204020204" charset="-122"/>
                <a:ea typeface="微软雅黑" panose="020B0503020204020204" charset="-122"/>
                <a:sym typeface="微软雅黑" panose="020B0503020204020204" charset="-122"/>
              </a:rPr>
              <a:t>单击此处添加文本，单击此处添加文本，单击此处添加文本</a:t>
            </a:r>
            <a:endParaRPr lang="en-US" altLang="zh-CN" sz="1630" dirty="0">
              <a:solidFill>
                <a:srgbClr val="262626">
                  <a:lumMod val="75000"/>
                  <a:lumOff val="25000"/>
                </a:srgbClr>
              </a:solidFill>
              <a:latin typeface="微软雅黑" panose="020B0503020204020204" charset="-122"/>
              <a:ea typeface="微软雅黑" panose="020B0503020204020204" charset="-122"/>
              <a:sym typeface="微软雅黑" panose="020B0503020204020204" charset="-122"/>
            </a:endParaRPr>
          </a:p>
          <a:p>
            <a:pPr marL="388620" indent="-388620" defTabSz="1213485">
              <a:lnSpc>
                <a:spcPct val="120000"/>
              </a:lnSpc>
              <a:buFont typeface="Wingdings" panose="05000000000000000000" pitchFamily="2" charset="2"/>
              <a:buChar char="l"/>
            </a:pPr>
            <a:r>
              <a:rPr lang="zh-CN" altLang="en-US" sz="1630" dirty="0">
                <a:solidFill>
                  <a:srgbClr val="262626">
                    <a:lumMod val="75000"/>
                    <a:lumOff val="25000"/>
                  </a:srgbClr>
                </a:solidFill>
                <a:latin typeface="微软雅黑" panose="020B0503020204020204" charset="-122"/>
                <a:ea typeface="微软雅黑" panose="020B0503020204020204" charset="-122"/>
                <a:sym typeface="微软雅黑" panose="020B0503020204020204" charset="-122"/>
              </a:rPr>
              <a:t>单击此处添加文本，单击此处添加文本，单击此处添加文本</a:t>
            </a:r>
            <a:endParaRPr lang="en-US" altLang="zh-CN" sz="1630" dirty="0">
              <a:solidFill>
                <a:srgbClr val="262626">
                  <a:lumMod val="75000"/>
                  <a:lumOff val="25000"/>
                </a:srgbClr>
              </a:solidFill>
              <a:latin typeface="微软雅黑" panose="020B0503020204020204" charset="-122"/>
              <a:ea typeface="微软雅黑" panose="020B0503020204020204" charset="-122"/>
              <a:sym typeface="微软雅黑" panose="020B0503020204020204" charset="-122"/>
            </a:endParaRPr>
          </a:p>
          <a:p>
            <a:pPr marL="388620" indent="-388620" defTabSz="1213485">
              <a:lnSpc>
                <a:spcPct val="120000"/>
              </a:lnSpc>
              <a:buFont typeface="Wingdings" panose="05000000000000000000" pitchFamily="2" charset="2"/>
              <a:buChar char="l"/>
            </a:pPr>
            <a:r>
              <a:rPr lang="zh-CN" altLang="en-US" sz="1630" dirty="0">
                <a:solidFill>
                  <a:srgbClr val="262626">
                    <a:lumMod val="75000"/>
                    <a:lumOff val="25000"/>
                  </a:srgbClr>
                </a:solidFill>
                <a:latin typeface="微软雅黑" panose="020B0503020204020204" charset="-122"/>
                <a:ea typeface="微软雅黑" panose="020B0503020204020204" charset="-122"/>
                <a:sym typeface="微软雅黑" panose="020B0503020204020204" charset="-122"/>
              </a:rPr>
              <a:t>单击此处添加文本，单击此处添加文本，单击此处添加文本</a:t>
            </a:r>
            <a:endParaRPr lang="en-US" altLang="zh-CN" sz="1630" dirty="0">
              <a:solidFill>
                <a:srgbClr val="262626">
                  <a:lumMod val="75000"/>
                  <a:lumOff val="25000"/>
                </a:srgbClr>
              </a:solidFill>
              <a:latin typeface="微软雅黑" panose="020B0503020204020204" charset="-122"/>
              <a:ea typeface="微软雅黑" panose="020B0503020204020204" charset="-122"/>
              <a:sym typeface="微软雅黑" panose="020B0503020204020204" charset="-122"/>
            </a:endParaRPr>
          </a:p>
        </p:txBody>
      </p:sp>
      <p:sp>
        <p:nvSpPr>
          <p:cNvPr id="10" name="圆角矩形 10"/>
          <p:cNvSpPr/>
          <p:nvPr/>
        </p:nvSpPr>
        <p:spPr>
          <a:xfrm>
            <a:off x="1287941" y="4680893"/>
            <a:ext cx="9955384" cy="1408848"/>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rtlCol="0" anchor="ctr"/>
          <a:lstStyle/>
          <a:p>
            <a:pPr algn="ctr" defTabSz="1213485"/>
            <a:endParaRPr lang="zh-CN" altLang="en-US" sz="3135" kern="0">
              <a:solidFill>
                <a:srgbClr val="262626">
                  <a:lumMod val="90000"/>
                  <a:lumOff val="10000"/>
                </a:srgbClr>
              </a:solidFill>
              <a:latin typeface="Calibri" panose="020F0502020204030204"/>
              <a:ea typeface="微软雅黑" panose="020B0503020204020204" charset="-122"/>
            </a:endParaRPr>
          </a:p>
        </p:txBody>
      </p:sp>
      <p:sp>
        <p:nvSpPr>
          <p:cNvPr id="11" name="文本框 58"/>
          <p:cNvSpPr txBox="1"/>
          <p:nvPr/>
        </p:nvSpPr>
        <p:spPr>
          <a:xfrm>
            <a:off x="3975896" y="4894962"/>
            <a:ext cx="6529297" cy="1029154"/>
          </a:xfrm>
          <a:prstGeom prst="rect">
            <a:avLst/>
          </a:prstGeom>
          <a:noFill/>
        </p:spPr>
        <p:txBody>
          <a:bodyPr wrap="square" lIns="124420" tIns="62211" rIns="124420" bIns="62211" rtlCol="0">
            <a:spAutoFit/>
          </a:bodyPr>
          <a:lstStyle/>
          <a:p>
            <a:pPr marL="388620" indent="-388620" defTabSz="1213485">
              <a:lnSpc>
                <a:spcPct val="120000"/>
              </a:lnSpc>
              <a:buFont typeface="Wingdings" panose="05000000000000000000" pitchFamily="2" charset="2"/>
              <a:buChar char="l"/>
            </a:pPr>
            <a:r>
              <a:rPr lang="zh-CN" altLang="en-US" sz="1630" dirty="0">
                <a:solidFill>
                  <a:srgbClr val="262626">
                    <a:lumMod val="75000"/>
                    <a:lumOff val="25000"/>
                  </a:srgbClr>
                </a:solidFill>
                <a:latin typeface="微软雅黑" panose="020B0503020204020204" charset="-122"/>
                <a:ea typeface="微软雅黑" panose="020B0503020204020204" charset="-122"/>
                <a:sym typeface="微软雅黑" panose="020B0503020204020204" charset="-122"/>
              </a:rPr>
              <a:t>单击此处添加文本，单击此处添加文本，单击此处添加文本</a:t>
            </a:r>
            <a:endParaRPr lang="en-US" altLang="zh-CN" sz="1630" dirty="0">
              <a:solidFill>
                <a:srgbClr val="262626">
                  <a:lumMod val="75000"/>
                  <a:lumOff val="25000"/>
                </a:srgbClr>
              </a:solidFill>
              <a:latin typeface="微软雅黑" panose="020B0503020204020204" charset="-122"/>
              <a:ea typeface="微软雅黑" panose="020B0503020204020204" charset="-122"/>
              <a:sym typeface="微软雅黑" panose="020B0503020204020204" charset="-122"/>
            </a:endParaRPr>
          </a:p>
          <a:p>
            <a:pPr marL="388620" indent="-388620" defTabSz="1213485">
              <a:lnSpc>
                <a:spcPct val="120000"/>
              </a:lnSpc>
              <a:buFont typeface="Wingdings" panose="05000000000000000000" pitchFamily="2" charset="2"/>
              <a:buChar char="l"/>
            </a:pPr>
            <a:r>
              <a:rPr lang="zh-CN" altLang="en-US" sz="1630" dirty="0">
                <a:solidFill>
                  <a:srgbClr val="262626">
                    <a:lumMod val="75000"/>
                    <a:lumOff val="25000"/>
                  </a:srgbClr>
                </a:solidFill>
                <a:latin typeface="微软雅黑" panose="020B0503020204020204" charset="-122"/>
                <a:ea typeface="微软雅黑" panose="020B0503020204020204" charset="-122"/>
                <a:sym typeface="微软雅黑" panose="020B0503020204020204" charset="-122"/>
              </a:rPr>
              <a:t>单击此处添加文本，单击此处添加文本，单击此处添加文本</a:t>
            </a:r>
            <a:endParaRPr lang="en-US" altLang="zh-CN" sz="1630" dirty="0">
              <a:solidFill>
                <a:srgbClr val="262626">
                  <a:lumMod val="75000"/>
                  <a:lumOff val="25000"/>
                </a:srgbClr>
              </a:solidFill>
              <a:latin typeface="微软雅黑" panose="020B0503020204020204" charset="-122"/>
              <a:ea typeface="微软雅黑" panose="020B0503020204020204" charset="-122"/>
              <a:sym typeface="微软雅黑" panose="020B0503020204020204" charset="-122"/>
            </a:endParaRPr>
          </a:p>
          <a:p>
            <a:pPr marL="388620" indent="-388620" defTabSz="1213485">
              <a:lnSpc>
                <a:spcPct val="120000"/>
              </a:lnSpc>
              <a:buFont typeface="Wingdings" panose="05000000000000000000" pitchFamily="2" charset="2"/>
              <a:buChar char="l"/>
            </a:pPr>
            <a:r>
              <a:rPr lang="zh-CN" altLang="en-US" sz="1630" dirty="0">
                <a:solidFill>
                  <a:srgbClr val="262626">
                    <a:lumMod val="75000"/>
                    <a:lumOff val="25000"/>
                  </a:srgbClr>
                </a:solidFill>
                <a:latin typeface="微软雅黑" panose="020B0503020204020204" charset="-122"/>
                <a:ea typeface="微软雅黑" panose="020B0503020204020204" charset="-122"/>
                <a:sym typeface="微软雅黑" panose="020B0503020204020204" charset="-122"/>
              </a:rPr>
              <a:t>单击此处添加文本，单击此处添加文本，单击此处添加文本</a:t>
            </a:r>
            <a:endParaRPr lang="en-US" altLang="zh-CN" sz="1630" dirty="0">
              <a:solidFill>
                <a:srgbClr val="262626">
                  <a:lumMod val="75000"/>
                  <a:lumOff val="25000"/>
                </a:srgbClr>
              </a:solidFill>
              <a:latin typeface="微软雅黑" panose="020B0503020204020204" charset="-122"/>
              <a:ea typeface="微软雅黑" panose="020B0503020204020204" charset="-122"/>
              <a:sym typeface="微软雅黑" panose="020B0503020204020204" charset="-122"/>
            </a:endParaRPr>
          </a:p>
        </p:txBody>
      </p:sp>
      <p:grpSp>
        <p:nvGrpSpPr>
          <p:cNvPr id="12" name="组合 11"/>
          <p:cNvGrpSpPr/>
          <p:nvPr/>
        </p:nvGrpSpPr>
        <p:grpSpPr>
          <a:xfrm>
            <a:off x="1400041" y="3061901"/>
            <a:ext cx="2328439" cy="1202985"/>
            <a:chOff x="710462" y="2852936"/>
            <a:chExt cx="2054324" cy="1106750"/>
          </a:xfrm>
        </p:grpSpPr>
        <p:grpSp>
          <p:nvGrpSpPr>
            <p:cNvPr id="13" name="组合 12"/>
            <p:cNvGrpSpPr/>
            <p:nvPr/>
          </p:nvGrpSpPr>
          <p:grpSpPr>
            <a:xfrm>
              <a:off x="710462" y="2852936"/>
              <a:ext cx="2054324" cy="1106750"/>
              <a:chOff x="717476" y="1291449"/>
              <a:chExt cx="2054324" cy="1106750"/>
            </a:xfrm>
          </p:grpSpPr>
          <p:sp>
            <p:nvSpPr>
              <p:cNvPr id="16" name="圆角矩形 16"/>
              <p:cNvSpPr/>
              <p:nvPr/>
            </p:nvSpPr>
            <p:spPr>
              <a:xfrm>
                <a:off x="717476" y="1291449"/>
                <a:ext cx="2054324" cy="1106750"/>
              </a:xfrm>
              <a:prstGeom prst="roundRect">
                <a:avLst>
                  <a:gd name="adj" fmla="val 10880"/>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3485">
                  <a:lnSpc>
                    <a:spcPct val="120000"/>
                  </a:lnSpc>
                </a:pPr>
                <a:endParaRPr lang="zh-CN" altLang="en-US" sz="1880" b="1">
                  <a:solidFill>
                    <a:prstClr val="white"/>
                  </a:solidFill>
                  <a:latin typeface="微软雅黑" panose="020B0503020204020204" charset="-122"/>
                  <a:ea typeface="微软雅黑" panose="020B0503020204020204" charset="-122"/>
                </a:endParaRPr>
              </a:p>
            </p:txBody>
          </p:sp>
          <p:sp>
            <p:nvSpPr>
              <p:cNvPr id="17" name="TextBox 17"/>
              <p:cNvSpPr txBox="1"/>
              <p:nvPr/>
            </p:nvSpPr>
            <p:spPr>
              <a:xfrm>
                <a:off x="1403649" y="1609636"/>
                <a:ext cx="1224137" cy="553686"/>
              </a:xfrm>
              <a:prstGeom prst="rect">
                <a:avLst/>
              </a:prstGeom>
              <a:noFill/>
            </p:spPr>
            <p:txBody>
              <a:bodyPr wrap="square" rtlCol="0">
                <a:spAutoFit/>
              </a:bodyPr>
              <a:lstStyle/>
              <a:p>
                <a:pPr algn="ctr" defTabSz="1213485">
                  <a:lnSpc>
                    <a:spcPct val="120000"/>
                  </a:lnSpc>
                </a:pPr>
                <a:r>
                  <a:rPr lang="zh-CN" altLang="en-US" sz="2760" b="1" dirty="0">
                    <a:solidFill>
                      <a:prstClr val="white"/>
                    </a:solidFill>
                    <a:latin typeface="微软雅黑" panose="020B0503020204020204" charset="-122"/>
                    <a:ea typeface="微软雅黑" panose="020B0503020204020204" charset="-122"/>
                  </a:rPr>
                  <a:t>标题</a:t>
                </a:r>
                <a:endParaRPr lang="zh-CN" altLang="en-US" sz="2760" b="1" dirty="0">
                  <a:solidFill>
                    <a:prstClr val="white"/>
                  </a:solidFill>
                  <a:latin typeface="微软雅黑" panose="020B0503020204020204" charset="-122"/>
                  <a:ea typeface="微软雅黑" panose="020B0503020204020204" charset="-122"/>
                </a:endParaRPr>
              </a:p>
            </p:txBody>
          </p:sp>
        </p:grpSp>
        <p:sp>
          <p:nvSpPr>
            <p:cNvPr id="14" name="Freeform 26"/>
            <p:cNvSpPr>
              <a:spLocks noEditPoints="1"/>
            </p:cNvSpPr>
            <p:nvPr/>
          </p:nvSpPr>
          <p:spPr bwMode="auto">
            <a:xfrm>
              <a:off x="827584" y="3042970"/>
              <a:ext cx="466912" cy="468680"/>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bg1"/>
            </a:solidFill>
            <a:ln w="9525">
              <a:noFill/>
              <a:round/>
            </a:ln>
          </p:spPr>
          <p:txBody>
            <a:bodyPr/>
            <a:lstStyle/>
            <a:p>
              <a:pPr defTabSz="1213485">
                <a:lnSpc>
                  <a:spcPct val="120000"/>
                </a:lnSpc>
              </a:pPr>
              <a:endParaRPr lang="da-DK" sz="1880" kern="0" dirty="0">
                <a:solidFill>
                  <a:sysClr val="windowText" lastClr="000000"/>
                </a:solidFill>
                <a:latin typeface="微软雅黑" panose="020B0503020204020204" charset="-122"/>
                <a:ea typeface="微软雅黑" panose="020B0503020204020204" charset="-122"/>
              </a:endParaRPr>
            </a:p>
          </p:txBody>
        </p:sp>
        <p:sp>
          <p:nvSpPr>
            <p:cNvPr id="15" name="Freeform 27"/>
            <p:cNvSpPr>
              <a:spLocks noEditPoints="1"/>
            </p:cNvSpPr>
            <p:nvPr/>
          </p:nvSpPr>
          <p:spPr bwMode="auto">
            <a:xfrm>
              <a:off x="1226260" y="3382973"/>
              <a:ext cx="332082" cy="334059"/>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bg1"/>
            </a:solidFill>
            <a:ln w="9525">
              <a:noFill/>
              <a:round/>
            </a:ln>
          </p:spPr>
          <p:txBody>
            <a:bodyPr/>
            <a:lstStyle/>
            <a:p>
              <a:pPr defTabSz="1213485">
                <a:lnSpc>
                  <a:spcPct val="120000"/>
                </a:lnSpc>
              </a:pPr>
              <a:endParaRPr lang="da-DK" sz="1880" kern="0" dirty="0">
                <a:solidFill>
                  <a:sysClr val="windowText" lastClr="000000"/>
                </a:solidFill>
                <a:latin typeface="微软雅黑" panose="020B0503020204020204" charset="-122"/>
                <a:ea typeface="微软雅黑" panose="020B0503020204020204" charset="-122"/>
              </a:endParaRPr>
            </a:p>
          </p:txBody>
        </p:sp>
      </p:grpSp>
      <p:grpSp>
        <p:nvGrpSpPr>
          <p:cNvPr id="18" name="组合 17"/>
          <p:cNvGrpSpPr/>
          <p:nvPr/>
        </p:nvGrpSpPr>
        <p:grpSpPr>
          <a:xfrm>
            <a:off x="1400041" y="4783825"/>
            <a:ext cx="2328439" cy="1202985"/>
            <a:chOff x="710462" y="4437112"/>
            <a:chExt cx="2054324" cy="1106750"/>
          </a:xfrm>
        </p:grpSpPr>
        <p:grpSp>
          <p:nvGrpSpPr>
            <p:cNvPr id="19" name="组合 18"/>
            <p:cNvGrpSpPr/>
            <p:nvPr/>
          </p:nvGrpSpPr>
          <p:grpSpPr>
            <a:xfrm>
              <a:off x="710462" y="4437112"/>
              <a:ext cx="2054324" cy="1106750"/>
              <a:chOff x="717476" y="1291449"/>
              <a:chExt cx="2054324" cy="1106750"/>
            </a:xfrm>
          </p:grpSpPr>
          <p:sp>
            <p:nvSpPr>
              <p:cNvPr id="21" name="圆角矩形 21"/>
              <p:cNvSpPr/>
              <p:nvPr/>
            </p:nvSpPr>
            <p:spPr>
              <a:xfrm>
                <a:off x="717476" y="1291449"/>
                <a:ext cx="2054324" cy="1106750"/>
              </a:xfrm>
              <a:prstGeom prst="roundRect">
                <a:avLst>
                  <a:gd name="adj" fmla="val 10880"/>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3485">
                  <a:lnSpc>
                    <a:spcPct val="120000"/>
                  </a:lnSpc>
                </a:pPr>
                <a:endParaRPr lang="zh-CN" altLang="en-US" sz="1880" b="1">
                  <a:solidFill>
                    <a:prstClr val="white"/>
                  </a:solidFill>
                  <a:latin typeface="微软雅黑" panose="020B0503020204020204" charset="-122"/>
                  <a:ea typeface="微软雅黑" panose="020B0503020204020204" charset="-122"/>
                </a:endParaRPr>
              </a:p>
            </p:txBody>
          </p:sp>
          <p:sp>
            <p:nvSpPr>
              <p:cNvPr id="22" name="TextBox 22"/>
              <p:cNvSpPr txBox="1"/>
              <p:nvPr/>
            </p:nvSpPr>
            <p:spPr>
              <a:xfrm>
                <a:off x="1403649" y="1609636"/>
                <a:ext cx="1224137" cy="553686"/>
              </a:xfrm>
              <a:prstGeom prst="rect">
                <a:avLst/>
              </a:prstGeom>
              <a:noFill/>
            </p:spPr>
            <p:txBody>
              <a:bodyPr wrap="square" rtlCol="0">
                <a:spAutoFit/>
              </a:bodyPr>
              <a:lstStyle/>
              <a:p>
                <a:pPr algn="ctr" defTabSz="1213485">
                  <a:lnSpc>
                    <a:spcPct val="120000"/>
                  </a:lnSpc>
                </a:pPr>
                <a:r>
                  <a:rPr lang="zh-CN" altLang="en-US" sz="2760" b="1" dirty="0">
                    <a:solidFill>
                      <a:prstClr val="white"/>
                    </a:solidFill>
                    <a:latin typeface="微软雅黑" panose="020B0503020204020204" charset="-122"/>
                    <a:ea typeface="微软雅黑" panose="020B0503020204020204" charset="-122"/>
                  </a:rPr>
                  <a:t>标题</a:t>
                </a:r>
                <a:endParaRPr lang="zh-CN" altLang="en-US" sz="2760" b="1" dirty="0">
                  <a:solidFill>
                    <a:prstClr val="white"/>
                  </a:solidFill>
                  <a:latin typeface="微软雅黑" panose="020B0503020204020204" charset="-122"/>
                  <a:ea typeface="微软雅黑" panose="020B0503020204020204" charset="-122"/>
                </a:endParaRPr>
              </a:p>
            </p:txBody>
          </p:sp>
        </p:grpSp>
        <p:sp>
          <p:nvSpPr>
            <p:cNvPr id="20" name="Freeform 41"/>
            <p:cNvSpPr>
              <a:spLocks noEditPoints="1"/>
            </p:cNvSpPr>
            <p:nvPr/>
          </p:nvSpPr>
          <p:spPr bwMode="auto">
            <a:xfrm>
              <a:off x="827584" y="4743250"/>
              <a:ext cx="615527" cy="494474"/>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bg1"/>
            </a:solidFill>
            <a:ln w="9525">
              <a:noFill/>
              <a:round/>
            </a:ln>
          </p:spPr>
          <p:txBody>
            <a:bodyPr/>
            <a:lstStyle/>
            <a:p>
              <a:pPr defTabSz="1213485">
                <a:lnSpc>
                  <a:spcPct val="120000"/>
                </a:lnSpc>
              </a:pPr>
              <a:endParaRPr lang="en-US" sz="1880" kern="0" dirty="0">
                <a:solidFill>
                  <a:sysClr val="windowText" lastClr="000000"/>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5000">
        <p14:flip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30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par>
                                <p:cTn id="12" presetID="22" presetClass="entr" presetSubtype="8" fill="hold" grpId="0" nodeType="withEffect">
                                  <p:stCondLst>
                                    <p:cond delay="60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500"/>
                                        <p:tgtEl>
                                          <p:spTgt spid="7"/>
                                        </p:tgtEl>
                                      </p:cBhvr>
                                    </p:animEffect>
                                  </p:childTnLst>
                                </p:cTn>
                              </p:par>
                            </p:childTnLst>
                          </p:cTn>
                        </p:par>
                        <p:par>
                          <p:cTn id="15" fill="hold">
                            <p:stCondLst>
                              <p:cond delay="500"/>
                            </p:stCondLst>
                            <p:childTnLst>
                              <p:par>
                                <p:cTn id="16" presetID="2" presetClass="entr" presetSubtype="8"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0-#ppt_w/2"/>
                                          </p:val>
                                        </p:tav>
                                        <p:tav tm="100000">
                                          <p:val>
                                            <p:strVal val="#ppt_x"/>
                                          </p:val>
                                        </p:tav>
                                      </p:tavLst>
                                    </p:anim>
                                    <p:anim calcmode="lin" valueType="num">
                                      <p:cBhvr additive="base">
                                        <p:cTn id="19" dur="500" fill="hold"/>
                                        <p:tgtEl>
                                          <p:spTgt spid="8"/>
                                        </p:tgtEl>
                                        <p:attrNameLst>
                                          <p:attrName>ppt_y</p:attrName>
                                        </p:attrNameLst>
                                      </p:cBhvr>
                                      <p:tavLst>
                                        <p:tav tm="0">
                                          <p:val>
                                            <p:strVal val="#ppt_y"/>
                                          </p:val>
                                        </p:tav>
                                        <p:tav tm="100000">
                                          <p:val>
                                            <p:strVal val="#ppt_y"/>
                                          </p:val>
                                        </p:tav>
                                      </p:tavLst>
                                    </p:anim>
                                  </p:childTnLst>
                                </p:cTn>
                              </p:par>
                              <p:par>
                                <p:cTn id="20" presetID="10" presetClass="entr" presetSubtype="0" fill="hold" nodeType="withEffect">
                                  <p:stCondLst>
                                    <p:cond delay="30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par>
                                <p:cTn id="23" presetID="22" presetClass="entr" presetSubtype="8" fill="hold" grpId="0" nodeType="withEffect">
                                  <p:stCondLst>
                                    <p:cond delay="60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childTnLst>
                          </p:cTn>
                        </p:par>
                        <p:par>
                          <p:cTn id="26" fill="hold">
                            <p:stCondLst>
                              <p:cond delay="1000"/>
                            </p:stCondLst>
                            <p:childTnLst>
                              <p:par>
                                <p:cTn id="27" presetID="2" presetClass="entr" presetSubtype="8"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0-#ppt_w/2"/>
                                          </p:val>
                                        </p:tav>
                                        <p:tav tm="100000">
                                          <p:val>
                                            <p:strVal val="#ppt_x"/>
                                          </p:val>
                                        </p:tav>
                                      </p:tavLst>
                                    </p:anim>
                                    <p:anim calcmode="lin" valueType="num">
                                      <p:cBhvr additive="base">
                                        <p:cTn id="30" dur="500" fill="hold"/>
                                        <p:tgtEl>
                                          <p:spTgt spid="10"/>
                                        </p:tgtEl>
                                        <p:attrNameLst>
                                          <p:attrName>ppt_y</p:attrName>
                                        </p:attrNameLst>
                                      </p:cBhvr>
                                      <p:tavLst>
                                        <p:tav tm="0">
                                          <p:val>
                                            <p:strVal val="#ppt_y"/>
                                          </p:val>
                                        </p:tav>
                                        <p:tav tm="100000">
                                          <p:val>
                                            <p:strVal val="#ppt_y"/>
                                          </p:val>
                                        </p:tav>
                                      </p:tavLst>
                                    </p:anim>
                                  </p:childTnLst>
                                </p:cTn>
                              </p:par>
                              <p:par>
                                <p:cTn id="31" presetID="10" presetClass="entr" presetSubtype="0" fill="hold" nodeType="withEffect">
                                  <p:stCondLst>
                                    <p:cond delay="30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par>
                                <p:cTn id="34" presetID="22" presetClass="entr" presetSubtype="8" fill="hold" grpId="0" nodeType="withEffect">
                                  <p:stCondLst>
                                    <p:cond delay="600"/>
                                  </p:stCondLst>
                                  <p:childTnLst>
                                    <p:set>
                                      <p:cBhvr>
                                        <p:cTn id="35" dur="1" fill="hold">
                                          <p:stCondLst>
                                            <p:cond delay="0"/>
                                          </p:stCondLst>
                                        </p:cTn>
                                        <p:tgtEl>
                                          <p:spTgt spid="11"/>
                                        </p:tgtEl>
                                        <p:attrNameLst>
                                          <p:attrName>style.visibility</p:attrName>
                                        </p:attrNameLst>
                                      </p:cBhvr>
                                      <p:to>
                                        <p:strVal val="visible"/>
                                      </p:to>
                                    </p:set>
                                    <p:animEffect transition="in" filter="wipe(left)">
                                      <p:cBhvr>
                                        <p:cTn id="3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P spid="8" grpId="0" animBg="1"/>
      <p:bldP spid="9" grpId="0"/>
      <p:bldP spid="10" grpId="0" animBg="1"/>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8"/>
          <p:cNvGrpSpPr/>
          <p:nvPr/>
        </p:nvGrpSpPr>
        <p:grpSpPr>
          <a:xfrm>
            <a:off x="2052119" y="2859887"/>
            <a:ext cx="2014828" cy="2016859"/>
            <a:chOff x="2100442" y="2703636"/>
            <a:chExt cx="2379753" cy="2382151"/>
          </a:xfrm>
          <a:solidFill>
            <a:schemeClr val="accent3"/>
          </a:solidFill>
        </p:grpSpPr>
        <p:sp>
          <p:nvSpPr>
            <p:cNvPr id="3" name="Block Arc 49"/>
            <p:cNvSpPr/>
            <p:nvPr/>
          </p:nvSpPr>
          <p:spPr>
            <a:xfrm flipH="1">
              <a:off x="2100442" y="2706034"/>
              <a:ext cx="2379753" cy="2379753"/>
            </a:xfrm>
            <a:prstGeom prst="blockArc">
              <a:avLst>
                <a:gd name="adj1" fmla="val 1507847"/>
                <a:gd name="adj2" fmla="val 16214381"/>
                <a:gd name="adj3" fmla="val 1673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144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4" name="Oval 50"/>
            <p:cNvSpPr/>
            <p:nvPr/>
          </p:nvSpPr>
          <p:spPr>
            <a:xfrm>
              <a:off x="3092477" y="2703636"/>
              <a:ext cx="400383" cy="40038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120000"/>
                </a:lnSpc>
              </a:pPr>
              <a:r>
                <a:rPr lang="en-AU" sz="1355" dirty="0">
                  <a:solidFill>
                    <a:srgbClr val="FFFFFF"/>
                  </a:solidFill>
                  <a:latin typeface="Arial" panose="020B0604020202020204" pitchFamily="34" charset="0"/>
                  <a:ea typeface="微软雅黑" panose="020B0503020204020204" charset="-122"/>
                  <a:sym typeface="Arial" panose="020B0604020202020204" pitchFamily="34" charset="0"/>
                </a:rPr>
                <a:t>03</a:t>
              </a:r>
              <a:endParaRPr lang="en-US" sz="1355" dirty="0">
                <a:solidFill>
                  <a:srgbClr val="FFFFFF"/>
                </a:solidFill>
                <a:latin typeface="Arial" panose="020B0604020202020204" pitchFamily="34" charset="0"/>
                <a:ea typeface="微软雅黑" panose="020B0503020204020204" charset="-122"/>
                <a:sym typeface="Arial" panose="020B0604020202020204" pitchFamily="34" charset="0"/>
              </a:endParaRPr>
            </a:p>
          </p:txBody>
        </p:sp>
      </p:grpSp>
      <p:grpSp>
        <p:nvGrpSpPr>
          <p:cNvPr id="5" name="Group 51"/>
          <p:cNvGrpSpPr/>
          <p:nvPr/>
        </p:nvGrpSpPr>
        <p:grpSpPr>
          <a:xfrm>
            <a:off x="2416919" y="3226714"/>
            <a:ext cx="1285228" cy="1285228"/>
            <a:chOff x="2531315" y="3136907"/>
            <a:chExt cx="1518008" cy="1518008"/>
          </a:xfrm>
          <a:solidFill>
            <a:schemeClr val="accent4"/>
          </a:solidFill>
        </p:grpSpPr>
        <p:sp>
          <p:nvSpPr>
            <p:cNvPr id="6" name="Block Arc 52"/>
            <p:cNvSpPr/>
            <p:nvPr/>
          </p:nvSpPr>
          <p:spPr>
            <a:xfrm flipH="1">
              <a:off x="2531315" y="3136907"/>
              <a:ext cx="1518008" cy="1518008"/>
            </a:xfrm>
            <a:prstGeom prst="blockArc">
              <a:avLst>
                <a:gd name="adj1" fmla="val 3403980"/>
                <a:gd name="adj2" fmla="val 16177562"/>
                <a:gd name="adj3" fmla="val 2640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144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7" name="Oval 53"/>
            <p:cNvSpPr/>
            <p:nvPr/>
          </p:nvSpPr>
          <p:spPr>
            <a:xfrm>
              <a:off x="3092477" y="3136907"/>
              <a:ext cx="400383" cy="40038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355" dirty="0">
                  <a:solidFill>
                    <a:schemeClr val="bg1"/>
                  </a:solidFill>
                  <a:latin typeface="Arial" panose="020B0604020202020204" pitchFamily="34" charset="0"/>
                  <a:ea typeface="微软雅黑" panose="020B0503020204020204" charset="-122"/>
                  <a:sym typeface="Arial" panose="020B0604020202020204" pitchFamily="34" charset="0"/>
                </a:rPr>
                <a:t>04</a:t>
              </a:r>
              <a:endParaRPr lang="en-US" sz="1355" dirty="0">
                <a:solidFill>
                  <a:schemeClr val="bg1"/>
                </a:solidFill>
                <a:latin typeface="Arial" panose="020B0604020202020204" pitchFamily="34" charset="0"/>
                <a:ea typeface="微软雅黑" panose="020B0503020204020204" charset="-122"/>
                <a:sym typeface="Arial" panose="020B0604020202020204" pitchFamily="34" charset="0"/>
              </a:endParaRPr>
            </a:p>
          </p:txBody>
        </p:sp>
      </p:grpSp>
      <p:grpSp>
        <p:nvGrpSpPr>
          <p:cNvPr id="8" name="Group 54"/>
          <p:cNvGrpSpPr/>
          <p:nvPr/>
        </p:nvGrpSpPr>
        <p:grpSpPr>
          <a:xfrm>
            <a:off x="1685289" y="2493054"/>
            <a:ext cx="2748488" cy="2750521"/>
            <a:chOff x="1667173" y="2270364"/>
            <a:chExt cx="3246294" cy="3248695"/>
          </a:xfrm>
          <a:solidFill>
            <a:schemeClr val="accent2"/>
          </a:solidFill>
        </p:grpSpPr>
        <p:sp>
          <p:nvSpPr>
            <p:cNvPr id="9" name="Block Arc 55"/>
            <p:cNvSpPr/>
            <p:nvPr/>
          </p:nvSpPr>
          <p:spPr>
            <a:xfrm flipH="1">
              <a:off x="1667173" y="2272765"/>
              <a:ext cx="3246294" cy="3246294"/>
            </a:xfrm>
            <a:prstGeom prst="blockArc">
              <a:avLst>
                <a:gd name="adj1" fmla="val 20754075"/>
                <a:gd name="adj2" fmla="val 16203514"/>
                <a:gd name="adj3" fmla="val 1231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144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10" name="Oval 56"/>
            <p:cNvSpPr/>
            <p:nvPr/>
          </p:nvSpPr>
          <p:spPr>
            <a:xfrm>
              <a:off x="3092477" y="2270364"/>
              <a:ext cx="400383" cy="40038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AU" sz="1355" dirty="0">
                  <a:solidFill>
                    <a:schemeClr val="bg1"/>
                  </a:solidFill>
                  <a:latin typeface="Arial" panose="020B0604020202020204" pitchFamily="34" charset="0"/>
                  <a:ea typeface="微软雅黑" panose="020B0503020204020204" charset="-122"/>
                  <a:sym typeface="Arial" panose="020B0604020202020204" pitchFamily="34" charset="0"/>
                </a:rPr>
                <a:t>02</a:t>
              </a:r>
              <a:endParaRPr lang="en-US" sz="1355" dirty="0">
                <a:solidFill>
                  <a:schemeClr val="bg1"/>
                </a:solidFill>
                <a:latin typeface="Arial" panose="020B0604020202020204" pitchFamily="34" charset="0"/>
                <a:ea typeface="微软雅黑" panose="020B0503020204020204" charset="-122"/>
                <a:sym typeface="Arial" panose="020B0604020202020204" pitchFamily="34" charset="0"/>
              </a:endParaRPr>
            </a:p>
          </p:txBody>
        </p:sp>
      </p:grpSp>
      <p:grpSp>
        <p:nvGrpSpPr>
          <p:cNvPr id="11" name="Group 57"/>
          <p:cNvGrpSpPr/>
          <p:nvPr/>
        </p:nvGrpSpPr>
        <p:grpSpPr>
          <a:xfrm>
            <a:off x="1321503" y="2131298"/>
            <a:ext cx="3476061" cy="3476061"/>
            <a:chOff x="1237496" y="1843088"/>
            <a:chExt cx="4105646" cy="4105646"/>
          </a:xfrm>
          <a:solidFill>
            <a:srgbClr val="118CE7"/>
          </a:solidFill>
        </p:grpSpPr>
        <p:sp>
          <p:nvSpPr>
            <p:cNvPr id="12" name="Block Arc 58"/>
            <p:cNvSpPr/>
            <p:nvPr/>
          </p:nvSpPr>
          <p:spPr>
            <a:xfrm flipH="1">
              <a:off x="1237496" y="1843088"/>
              <a:ext cx="4105646" cy="4105646"/>
            </a:xfrm>
            <a:prstGeom prst="blockArc">
              <a:avLst>
                <a:gd name="adj1" fmla="val 19362231"/>
                <a:gd name="adj2" fmla="val 16212586"/>
                <a:gd name="adj3" fmla="val 987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144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13" name="Oval 59"/>
            <p:cNvSpPr/>
            <p:nvPr/>
          </p:nvSpPr>
          <p:spPr>
            <a:xfrm>
              <a:off x="3092477" y="1843088"/>
              <a:ext cx="400383" cy="40038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AU" sz="1355" dirty="0">
                  <a:solidFill>
                    <a:srgbClr val="FFFFFF"/>
                  </a:solidFill>
                  <a:latin typeface="Arial" panose="020B0604020202020204" pitchFamily="34" charset="0"/>
                  <a:ea typeface="微软雅黑" panose="020B0503020204020204" charset="-122"/>
                  <a:sym typeface="Arial" panose="020B0604020202020204" pitchFamily="34" charset="0"/>
                </a:rPr>
                <a:t>01</a:t>
              </a:r>
              <a:endParaRPr lang="en-AU" sz="1355" dirty="0">
                <a:solidFill>
                  <a:srgbClr val="FFFFFF"/>
                </a:solidFill>
                <a:latin typeface="Arial" panose="020B0604020202020204" pitchFamily="34" charset="0"/>
                <a:ea typeface="微软雅黑" panose="020B0503020204020204" charset="-122"/>
                <a:sym typeface="Arial" panose="020B0604020202020204" pitchFamily="34" charset="0"/>
              </a:endParaRPr>
            </a:p>
          </p:txBody>
        </p:sp>
      </p:grpSp>
      <p:sp>
        <p:nvSpPr>
          <p:cNvPr id="14" name="Text Placeholder 32"/>
          <p:cNvSpPr txBox="1"/>
          <p:nvPr/>
        </p:nvSpPr>
        <p:spPr>
          <a:xfrm>
            <a:off x="5619993" y="2310997"/>
            <a:ext cx="5169223" cy="700833"/>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buNone/>
            </a:pPr>
            <a:r>
              <a:rPr lang="en-US" altLang="zh-CN" sz="76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Please replace text, click add relevant headline, modify the text content, also can copy your content to this </a:t>
            </a:r>
            <a:r>
              <a:rPr lang="en-US" altLang="zh-CN" sz="760" dirty="0" err="1">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directly.Please</a:t>
            </a:r>
            <a:r>
              <a:rPr lang="en-US" altLang="zh-CN" sz="76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 replace text, click add relevant headline, modify the text content, also can copy your content to this </a:t>
            </a:r>
            <a:r>
              <a:rPr lang="en-US" altLang="zh-CN" sz="760" dirty="0" err="1">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directly.Please</a:t>
            </a:r>
            <a:r>
              <a:rPr lang="en-US" altLang="zh-CN" sz="76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 replace text, click add relevant headline, modify the text content, also can copy your content to this </a:t>
            </a:r>
            <a:r>
              <a:rPr lang="en-US" altLang="zh-CN" sz="760" dirty="0" err="1">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directly.Please</a:t>
            </a:r>
            <a:r>
              <a:rPr lang="en-US" altLang="zh-CN" sz="76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 replace text, click add relevant headline, modify the text content, also can copy your content to this directly.</a:t>
            </a:r>
            <a:endParaRPr lang="en-US" altLang="zh-CN" sz="76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15" name="Text Placeholder 33"/>
          <p:cNvSpPr txBox="1"/>
          <p:nvPr/>
        </p:nvSpPr>
        <p:spPr>
          <a:xfrm>
            <a:off x="5608421" y="2003398"/>
            <a:ext cx="1379067" cy="245195"/>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33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请替换文字内容</a:t>
            </a:r>
            <a:endParaRPr lang="en-AU" sz="133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16" name="Oval 62"/>
          <p:cNvSpPr/>
          <p:nvPr/>
        </p:nvSpPr>
        <p:spPr>
          <a:xfrm>
            <a:off x="5677769" y="3203162"/>
            <a:ext cx="495959" cy="49595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AU" sz="1355" dirty="0">
                <a:solidFill>
                  <a:srgbClr val="FFFFFF"/>
                </a:solidFill>
                <a:latin typeface="Arial" panose="020B0604020202020204" pitchFamily="34" charset="0"/>
                <a:ea typeface="微软雅黑" panose="020B0503020204020204" charset="-122"/>
                <a:sym typeface="Arial" panose="020B0604020202020204" pitchFamily="34" charset="0"/>
              </a:rPr>
              <a:t>01</a:t>
            </a:r>
            <a:endParaRPr lang="en-AU" sz="1355" dirty="0">
              <a:solidFill>
                <a:srgbClr val="FFFFFF"/>
              </a:solidFill>
              <a:latin typeface="Arial" panose="020B0604020202020204" pitchFamily="34" charset="0"/>
              <a:ea typeface="微软雅黑" panose="020B0503020204020204" charset="-122"/>
              <a:sym typeface="Arial" panose="020B0604020202020204" pitchFamily="34" charset="0"/>
            </a:endParaRPr>
          </a:p>
        </p:txBody>
      </p:sp>
      <p:sp>
        <p:nvSpPr>
          <p:cNvPr id="17" name="Text Placeholder 33"/>
          <p:cNvSpPr txBox="1"/>
          <p:nvPr/>
        </p:nvSpPr>
        <p:spPr>
          <a:xfrm>
            <a:off x="6230818" y="3290050"/>
            <a:ext cx="1000117" cy="245195"/>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33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文字内容</a:t>
            </a:r>
            <a:endParaRPr lang="en-AU" sz="133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18" name="Oval 64"/>
          <p:cNvSpPr/>
          <p:nvPr/>
        </p:nvSpPr>
        <p:spPr>
          <a:xfrm>
            <a:off x="5677767" y="3840127"/>
            <a:ext cx="495959" cy="49595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AU" sz="1355" dirty="0">
                <a:solidFill>
                  <a:schemeClr val="bg1"/>
                </a:solidFill>
                <a:latin typeface="Arial" panose="020B0604020202020204" pitchFamily="34" charset="0"/>
                <a:ea typeface="微软雅黑" panose="020B0503020204020204" charset="-122"/>
                <a:sym typeface="Arial" panose="020B0604020202020204" pitchFamily="34" charset="0"/>
              </a:rPr>
              <a:t>02</a:t>
            </a:r>
            <a:endParaRPr lang="en-US" sz="1355"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9" name="Text Placeholder 33"/>
          <p:cNvSpPr txBox="1"/>
          <p:nvPr/>
        </p:nvSpPr>
        <p:spPr>
          <a:xfrm>
            <a:off x="6230818" y="3924325"/>
            <a:ext cx="1000117" cy="245195"/>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33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文字内容</a:t>
            </a:r>
            <a:endParaRPr lang="en-AU" altLang="zh-CN" sz="133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20" name="Oval 66"/>
          <p:cNvSpPr/>
          <p:nvPr/>
        </p:nvSpPr>
        <p:spPr>
          <a:xfrm>
            <a:off x="5663794" y="4477094"/>
            <a:ext cx="495959" cy="49595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120000"/>
              </a:lnSpc>
            </a:pPr>
            <a:r>
              <a:rPr lang="en-AU" sz="1355" dirty="0">
                <a:solidFill>
                  <a:srgbClr val="FFFFFF"/>
                </a:solidFill>
                <a:latin typeface="Arial" panose="020B0604020202020204" pitchFamily="34" charset="0"/>
                <a:ea typeface="微软雅黑" panose="020B0503020204020204" charset="-122"/>
                <a:sym typeface="Arial" panose="020B0604020202020204" pitchFamily="34" charset="0"/>
              </a:rPr>
              <a:t>03</a:t>
            </a:r>
            <a:endParaRPr lang="en-US" sz="1355" dirty="0">
              <a:solidFill>
                <a:srgbClr val="FFFFFF"/>
              </a:solidFill>
              <a:latin typeface="Arial" panose="020B0604020202020204" pitchFamily="34" charset="0"/>
              <a:ea typeface="微软雅黑" panose="020B0503020204020204" charset="-122"/>
              <a:sym typeface="Arial" panose="020B0604020202020204" pitchFamily="34" charset="0"/>
            </a:endParaRPr>
          </a:p>
        </p:txBody>
      </p:sp>
      <p:sp>
        <p:nvSpPr>
          <p:cNvPr id="21" name="Text Placeholder 33"/>
          <p:cNvSpPr txBox="1"/>
          <p:nvPr/>
        </p:nvSpPr>
        <p:spPr>
          <a:xfrm>
            <a:off x="6230818" y="4537445"/>
            <a:ext cx="1000117" cy="245195"/>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33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文字内容</a:t>
            </a:r>
            <a:endParaRPr lang="en-AU" altLang="zh-CN" sz="133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22" name="Oval 68"/>
          <p:cNvSpPr/>
          <p:nvPr/>
        </p:nvSpPr>
        <p:spPr>
          <a:xfrm>
            <a:off x="5663794" y="5114058"/>
            <a:ext cx="495959" cy="49595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355" dirty="0">
                <a:solidFill>
                  <a:schemeClr val="bg1"/>
                </a:solidFill>
                <a:latin typeface="Arial" panose="020B0604020202020204" pitchFamily="34" charset="0"/>
                <a:ea typeface="微软雅黑" panose="020B0503020204020204" charset="-122"/>
                <a:sym typeface="Arial" panose="020B0604020202020204" pitchFamily="34" charset="0"/>
              </a:rPr>
              <a:t>04</a:t>
            </a:r>
            <a:endParaRPr lang="en-US" sz="1355"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23" name="Text Placeholder 33"/>
          <p:cNvSpPr txBox="1"/>
          <p:nvPr/>
        </p:nvSpPr>
        <p:spPr>
          <a:xfrm>
            <a:off x="6230818" y="5150562"/>
            <a:ext cx="1000117" cy="245195"/>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33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文字内容</a:t>
            </a:r>
            <a:endParaRPr lang="en-AU" altLang="zh-CN" sz="133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24" name="Rectangle 71"/>
          <p:cNvSpPr/>
          <p:nvPr/>
        </p:nvSpPr>
        <p:spPr>
          <a:xfrm>
            <a:off x="2121679" y="2191481"/>
            <a:ext cx="679673" cy="245195"/>
          </a:xfrm>
          <a:prstGeom prst="rect">
            <a:avLst/>
          </a:prstGeom>
        </p:spPr>
        <p:txBody>
          <a:bodyPr wrap="none" lIns="0" tIns="0" rIns="0" bIns="0">
            <a:spAutoFit/>
          </a:bodyPr>
          <a:lstStyle/>
          <a:p>
            <a:pPr algn="r">
              <a:lnSpc>
                <a:spcPct val="120000"/>
              </a:lnSpc>
            </a:pPr>
            <a:r>
              <a:rPr lang="zh-CN" altLang="en-US" sz="133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文字内容</a:t>
            </a:r>
            <a:endParaRPr lang="en-US" sz="133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25" name="Rectangle 72"/>
          <p:cNvSpPr/>
          <p:nvPr/>
        </p:nvSpPr>
        <p:spPr>
          <a:xfrm>
            <a:off x="2121679" y="2539270"/>
            <a:ext cx="679673" cy="245195"/>
          </a:xfrm>
          <a:prstGeom prst="rect">
            <a:avLst/>
          </a:prstGeom>
        </p:spPr>
        <p:txBody>
          <a:bodyPr wrap="none" lIns="0" tIns="0" rIns="0" bIns="0">
            <a:spAutoFit/>
          </a:bodyPr>
          <a:lstStyle/>
          <a:p>
            <a:pPr algn="r">
              <a:lnSpc>
                <a:spcPct val="120000"/>
              </a:lnSpc>
            </a:pPr>
            <a:r>
              <a:rPr lang="zh-CN" altLang="en-US" sz="133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文字内容</a:t>
            </a:r>
            <a:endParaRPr lang="en-US" sz="133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26" name="Rectangle 73"/>
          <p:cNvSpPr/>
          <p:nvPr/>
        </p:nvSpPr>
        <p:spPr>
          <a:xfrm>
            <a:off x="2121679" y="2905531"/>
            <a:ext cx="679673" cy="245195"/>
          </a:xfrm>
          <a:prstGeom prst="rect">
            <a:avLst/>
          </a:prstGeom>
        </p:spPr>
        <p:txBody>
          <a:bodyPr wrap="none" lIns="0" tIns="0" rIns="0" bIns="0">
            <a:spAutoFit/>
          </a:bodyPr>
          <a:lstStyle/>
          <a:p>
            <a:pPr algn="r">
              <a:lnSpc>
                <a:spcPct val="120000"/>
              </a:lnSpc>
            </a:pPr>
            <a:r>
              <a:rPr lang="zh-CN" altLang="en-US" sz="133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文字内容</a:t>
            </a:r>
            <a:endParaRPr lang="en-US" sz="133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27" name="Rectangle 74"/>
          <p:cNvSpPr/>
          <p:nvPr/>
        </p:nvSpPr>
        <p:spPr>
          <a:xfrm>
            <a:off x="2121679" y="3258009"/>
            <a:ext cx="679673" cy="245195"/>
          </a:xfrm>
          <a:prstGeom prst="rect">
            <a:avLst/>
          </a:prstGeom>
        </p:spPr>
        <p:txBody>
          <a:bodyPr wrap="none" lIns="0" tIns="0" rIns="0" bIns="0">
            <a:spAutoFit/>
          </a:bodyPr>
          <a:lstStyle/>
          <a:p>
            <a:pPr algn="r">
              <a:lnSpc>
                <a:spcPct val="120000"/>
              </a:lnSpc>
            </a:pPr>
            <a:r>
              <a:rPr lang="zh-CN" altLang="en-US" sz="133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文字内容</a:t>
            </a:r>
            <a:endParaRPr lang="en-US" sz="133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28" name="Text Placeholder 33"/>
          <p:cNvSpPr txBox="1"/>
          <p:nvPr/>
        </p:nvSpPr>
        <p:spPr>
          <a:xfrm>
            <a:off x="6230816" y="3560093"/>
            <a:ext cx="4542521" cy="420500"/>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buNone/>
              <a:defRPr sz="1800">
                <a:solidFill>
                  <a:srgbClr val="000000"/>
                </a:solidFill>
              </a:defRPr>
            </a:pPr>
            <a:r>
              <a:rPr lang="en-US" altLang="zh-CN" sz="76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Please replace text, click add relevant headline, modify the text content, also can copy your content to this </a:t>
            </a:r>
            <a:r>
              <a:rPr lang="en-US" altLang="zh-CN" sz="760" dirty="0" err="1">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directly.Please</a:t>
            </a:r>
            <a:r>
              <a:rPr lang="en-US" altLang="zh-CN" sz="76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 replace text, click add relevant headline, modify the text content, also can copy your content to this directly.</a:t>
            </a:r>
            <a:endParaRPr lang="zh-CN" altLang="en-US" sz="76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29" name="Text Placeholder 33"/>
          <p:cNvSpPr txBox="1"/>
          <p:nvPr/>
        </p:nvSpPr>
        <p:spPr>
          <a:xfrm>
            <a:off x="6230816" y="4194368"/>
            <a:ext cx="4542521" cy="420500"/>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buNone/>
              <a:defRPr sz="1800">
                <a:solidFill>
                  <a:srgbClr val="000000"/>
                </a:solidFill>
              </a:defRPr>
            </a:pPr>
            <a:r>
              <a:rPr lang="en-US" altLang="zh-CN" sz="76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Please replace text, click add relevant headline, modify the text content, also can copy your content to this </a:t>
            </a:r>
            <a:r>
              <a:rPr lang="en-US" altLang="zh-CN" sz="760" dirty="0" err="1">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directly.Please</a:t>
            </a:r>
            <a:r>
              <a:rPr lang="en-US" altLang="zh-CN" sz="76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 replace text, click add relevant headline, modify the text content, also can copy your content to this directly.</a:t>
            </a:r>
            <a:endParaRPr lang="zh-CN" altLang="en-US" sz="76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30" name="Text Placeholder 33"/>
          <p:cNvSpPr txBox="1"/>
          <p:nvPr/>
        </p:nvSpPr>
        <p:spPr>
          <a:xfrm>
            <a:off x="6230816" y="4807487"/>
            <a:ext cx="4542521" cy="420500"/>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buNone/>
              <a:defRPr sz="1800">
                <a:solidFill>
                  <a:srgbClr val="000000"/>
                </a:solidFill>
              </a:defRPr>
            </a:pPr>
            <a:r>
              <a:rPr lang="en-US" altLang="zh-CN" sz="76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Please replace text, click add relevant headline, modify the text content, also can copy your content to this </a:t>
            </a:r>
            <a:r>
              <a:rPr lang="en-US" altLang="zh-CN" sz="760" dirty="0" err="1">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directly.Please</a:t>
            </a:r>
            <a:r>
              <a:rPr lang="en-US" altLang="zh-CN" sz="76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 replace text, click add relevant headline, modify the text content, also can copy your content to this directly.</a:t>
            </a:r>
            <a:endParaRPr lang="zh-CN" altLang="en-US" sz="76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31" name="Text Placeholder 33"/>
          <p:cNvSpPr txBox="1"/>
          <p:nvPr/>
        </p:nvSpPr>
        <p:spPr>
          <a:xfrm>
            <a:off x="6230816" y="5420605"/>
            <a:ext cx="4542521" cy="420500"/>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buNone/>
              <a:defRPr sz="1800">
                <a:solidFill>
                  <a:srgbClr val="000000"/>
                </a:solidFill>
              </a:defRPr>
            </a:pPr>
            <a:r>
              <a:rPr lang="en-US" altLang="zh-CN" sz="76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Please replace text, click add relevant headline, modify the text content, also can copy your content to this </a:t>
            </a:r>
            <a:r>
              <a:rPr lang="en-US" altLang="zh-CN" sz="760" dirty="0" err="1">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directly.Please</a:t>
            </a:r>
            <a:r>
              <a:rPr lang="en-US" altLang="zh-CN" sz="76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 replace text, click add relevant headline, modify the text content, also can copy your content to this directly.</a:t>
            </a:r>
            <a:endParaRPr lang="zh-CN" altLang="en-US" sz="76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5000">
        <p14:flip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2000"/>
                                        <p:tgtEl>
                                          <p:spTgt spid="11"/>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500"/>
                                        <p:tgtEl>
                                          <p:spTgt spid="24"/>
                                        </p:tgtEl>
                                      </p:cBhvr>
                                    </p:animEffect>
                                  </p:childTnLst>
                                </p:cTn>
                              </p:par>
                            </p:childTnLst>
                          </p:cTn>
                        </p:par>
                        <p:par>
                          <p:cTn id="12" fill="hold">
                            <p:stCondLst>
                              <p:cond delay="2500"/>
                            </p:stCondLst>
                            <p:childTnLst>
                              <p:par>
                                <p:cTn id="13" presetID="21" presetClass="entr" presetSubtype="1"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heel(1)">
                                      <p:cBhvr>
                                        <p:cTn id="15" dur="2000"/>
                                        <p:tgtEl>
                                          <p:spTgt spid="8"/>
                                        </p:tgtEl>
                                      </p:cBhvr>
                                    </p:animEffect>
                                  </p:childTnLst>
                                </p:cTn>
                              </p:par>
                            </p:childTnLst>
                          </p:cTn>
                        </p:par>
                        <p:par>
                          <p:cTn id="16" fill="hold">
                            <p:stCondLst>
                              <p:cond delay="4500"/>
                            </p:stCondLst>
                            <p:childTnLst>
                              <p:par>
                                <p:cTn id="17" presetID="10"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childTnLst>
                          </p:cTn>
                        </p:par>
                        <p:par>
                          <p:cTn id="20" fill="hold">
                            <p:stCondLst>
                              <p:cond delay="5000"/>
                            </p:stCondLst>
                            <p:childTnLst>
                              <p:par>
                                <p:cTn id="21" presetID="21" presetClass="entr" presetSubtype="1"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heel(1)">
                                      <p:cBhvr>
                                        <p:cTn id="23" dur="2000"/>
                                        <p:tgtEl>
                                          <p:spTgt spid="2"/>
                                        </p:tgtEl>
                                      </p:cBhvr>
                                    </p:animEffect>
                                  </p:childTnLst>
                                </p:cTn>
                              </p:par>
                            </p:childTnLst>
                          </p:cTn>
                        </p:par>
                        <p:par>
                          <p:cTn id="24" fill="hold">
                            <p:stCondLst>
                              <p:cond delay="7000"/>
                            </p:stCondLst>
                            <p:childTnLst>
                              <p:par>
                                <p:cTn id="25" presetID="10" presetClass="entr" presetSubtype="0"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childTnLst>
                          </p:cTn>
                        </p:par>
                        <p:par>
                          <p:cTn id="28" fill="hold">
                            <p:stCondLst>
                              <p:cond delay="7500"/>
                            </p:stCondLst>
                            <p:childTnLst>
                              <p:par>
                                <p:cTn id="29" presetID="21" presetClass="entr" presetSubtype="1"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heel(1)">
                                      <p:cBhvr>
                                        <p:cTn id="31" dur="2000"/>
                                        <p:tgtEl>
                                          <p:spTgt spid="5"/>
                                        </p:tgtEl>
                                      </p:cBhvr>
                                    </p:animEffect>
                                  </p:childTnLst>
                                </p:cTn>
                              </p:par>
                            </p:childTnLst>
                          </p:cTn>
                        </p:par>
                        <p:par>
                          <p:cTn id="32" fill="hold">
                            <p:stCondLst>
                              <p:cond delay="9500"/>
                            </p:stCondLst>
                            <p:childTnLst>
                              <p:par>
                                <p:cTn id="33" presetID="10" presetClass="entr" presetSubtype="0"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par>
                          <p:cTn id="36" fill="hold">
                            <p:stCondLst>
                              <p:cond delay="10000"/>
                            </p:stCondLst>
                            <p:childTnLst>
                              <p:par>
                                <p:cTn id="37" presetID="22" presetClass="entr" presetSubtype="8"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childTnLst>
                          </p:cTn>
                        </p:par>
                        <p:par>
                          <p:cTn id="40" fill="hold">
                            <p:stCondLst>
                              <p:cond delay="10500"/>
                            </p:stCondLst>
                            <p:childTnLst>
                              <p:par>
                                <p:cTn id="41" presetID="22" presetClass="entr" presetSubtype="8"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left)">
                                      <p:cBhvr>
                                        <p:cTn id="43" dur="500"/>
                                        <p:tgtEl>
                                          <p:spTgt spid="14"/>
                                        </p:tgtEl>
                                      </p:cBhvr>
                                    </p:animEffect>
                                  </p:childTnLst>
                                </p:cTn>
                              </p:par>
                            </p:childTnLst>
                          </p:cTn>
                        </p:par>
                        <p:par>
                          <p:cTn id="44" fill="hold">
                            <p:stCondLst>
                              <p:cond delay="11000"/>
                            </p:stCondLst>
                            <p:childTnLst>
                              <p:par>
                                <p:cTn id="45" presetID="10" presetClass="entr" presetSubtype="0"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childTnLst>
                          </p:cTn>
                        </p:par>
                        <p:par>
                          <p:cTn id="48" fill="hold">
                            <p:stCondLst>
                              <p:cond delay="11500"/>
                            </p:stCondLst>
                            <p:childTnLst>
                              <p:par>
                                <p:cTn id="49" presetID="10" presetClass="entr" presetSubtype="0" fill="hold" grpId="0" nodeType="after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500"/>
                                        <p:tgtEl>
                                          <p:spTgt spid="17"/>
                                        </p:tgtEl>
                                      </p:cBhvr>
                                    </p:animEffect>
                                  </p:childTnLst>
                                </p:cTn>
                              </p:par>
                            </p:childTnLst>
                          </p:cTn>
                        </p:par>
                        <p:par>
                          <p:cTn id="52" fill="hold">
                            <p:stCondLst>
                              <p:cond delay="12000"/>
                            </p:stCondLst>
                            <p:childTnLst>
                              <p:par>
                                <p:cTn id="53" presetID="10" presetClass="entr" presetSubtype="0" fill="hold" grpId="0" nodeType="after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fade">
                                      <p:cBhvr>
                                        <p:cTn id="55" dur="500"/>
                                        <p:tgtEl>
                                          <p:spTgt spid="28"/>
                                        </p:tgtEl>
                                      </p:cBhvr>
                                    </p:animEffect>
                                  </p:childTnLst>
                                </p:cTn>
                              </p:par>
                            </p:childTnLst>
                          </p:cTn>
                        </p:par>
                        <p:par>
                          <p:cTn id="56" fill="hold">
                            <p:stCondLst>
                              <p:cond delay="12500"/>
                            </p:stCondLst>
                            <p:childTnLst>
                              <p:par>
                                <p:cTn id="57" presetID="10" presetClass="entr" presetSubtype="0"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500"/>
                                        <p:tgtEl>
                                          <p:spTgt spid="18"/>
                                        </p:tgtEl>
                                      </p:cBhvr>
                                    </p:animEffect>
                                  </p:childTnLst>
                                </p:cTn>
                              </p:par>
                            </p:childTnLst>
                          </p:cTn>
                        </p:par>
                        <p:par>
                          <p:cTn id="60" fill="hold">
                            <p:stCondLst>
                              <p:cond delay="13000"/>
                            </p:stCondLst>
                            <p:childTnLst>
                              <p:par>
                                <p:cTn id="61" presetID="10" presetClass="entr" presetSubtype="0" fill="hold" grpId="0"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500"/>
                                        <p:tgtEl>
                                          <p:spTgt spid="19"/>
                                        </p:tgtEl>
                                      </p:cBhvr>
                                    </p:animEffect>
                                  </p:childTnLst>
                                </p:cTn>
                              </p:par>
                            </p:childTnLst>
                          </p:cTn>
                        </p:par>
                        <p:par>
                          <p:cTn id="64" fill="hold">
                            <p:stCondLst>
                              <p:cond delay="13500"/>
                            </p:stCondLst>
                            <p:childTnLst>
                              <p:par>
                                <p:cTn id="65" presetID="10" presetClass="entr" presetSubtype="0" fill="hold" grpId="0" nodeType="after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500"/>
                                        <p:tgtEl>
                                          <p:spTgt spid="29"/>
                                        </p:tgtEl>
                                      </p:cBhvr>
                                    </p:animEffect>
                                  </p:childTnLst>
                                </p:cTn>
                              </p:par>
                            </p:childTnLst>
                          </p:cTn>
                        </p:par>
                        <p:par>
                          <p:cTn id="68" fill="hold">
                            <p:stCondLst>
                              <p:cond delay="14000"/>
                            </p:stCondLst>
                            <p:childTnLst>
                              <p:par>
                                <p:cTn id="69" presetID="10" presetClass="entr" presetSubtype="0" fill="hold" grpId="0"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500"/>
                                        <p:tgtEl>
                                          <p:spTgt spid="20"/>
                                        </p:tgtEl>
                                      </p:cBhvr>
                                    </p:animEffect>
                                  </p:childTnLst>
                                </p:cTn>
                              </p:par>
                            </p:childTnLst>
                          </p:cTn>
                        </p:par>
                        <p:par>
                          <p:cTn id="72" fill="hold">
                            <p:stCondLst>
                              <p:cond delay="14500"/>
                            </p:stCondLst>
                            <p:childTnLst>
                              <p:par>
                                <p:cTn id="73" presetID="10" presetClass="entr" presetSubtype="0" fill="hold" grpId="0" nodeType="after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fade">
                                      <p:cBhvr>
                                        <p:cTn id="75" dur="500"/>
                                        <p:tgtEl>
                                          <p:spTgt spid="21"/>
                                        </p:tgtEl>
                                      </p:cBhvr>
                                    </p:animEffect>
                                  </p:childTnLst>
                                </p:cTn>
                              </p:par>
                            </p:childTnLst>
                          </p:cTn>
                        </p:par>
                        <p:par>
                          <p:cTn id="76" fill="hold">
                            <p:stCondLst>
                              <p:cond delay="15000"/>
                            </p:stCondLst>
                            <p:childTnLst>
                              <p:par>
                                <p:cTn id="77" presetID="10" presetClass="entr" presetSubtype="0" fill="hold" grpId="0" nodeType="after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fade">
                                      <p:cBhvr>
                                        <p:cTn id="79" dur="500"/>
                                        <p:tgtEl>
                                          <p:spTgt spid="30"/>
                                        </p:tgtEl>
                                      </p:cBhvr>
                                    </p:animEffect>
                                  </p:childTnLst>
                                </p:cTn>
                              </p:par>
                            </p:childTnLst>
                          </p:cTn>
                        </p:par>
                        <p:par>
                          <p:cTn id="80" fill="hold">
                            <p:stCondLst>
                              <p:cond delay="15500"/>
                            </p:stCondLst>
                            <p:childTnLst>
                              <p:par>
                                <p:cTn id="81" presetID="10" presetClass="entr" presetSubtype="0" fill="hold" grpId="0" nodeType="after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fade">
                                      <p:cBhvr>
                                        <p:cTn id="83" dur="500"/>
                                        <p:tgtEl>
                                          <p:spTgt spid="22"/>
                                        </p:tgtEl>
                                      </p:cBhvr>
                                    </p:animEffect>
                                  </p:childTnLst>
                                </p:cTn>
                              </p:par>
                            </p:childTnLst>
                          </p:cTn>
                        </p:par>
                        <p:par>
                          <p:cTn id="84" fill="hold">
                            <p:stCondLst>
                              <p:cond delay="16000"/>
                            </p:stCondLst>
                            <p:childTnLst>
                              <p:par>
                                <p:cTn id="85" presetID="10" presetClass="entr" presetSubtype="0" fill="hold" grpId="0" nodeType="after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fade">
                                      <p:cBhvr>
                                        <p:cTn id="87" dur="500"/>
                                        <p:tgtEl>
                                          <p:spTgt spid="23"/>
                                        </p:tgtEl>
                                      </p:cBhvr>
                                    </p:animEffect>
                                  </p:childTnLst>
                                </p:cTn>
                              </p:par>
                            </p:childTnLst>
                          </p:cTn>
                        </p:par>
                        <p:par>
                          <p:cTn id="88" fill="hold">
                            <p:stCondLst>
                              <p:cond delay="16500"/>
                            </p:stCondLst>
                            <p:childTnLst>
                              <p:par>
                                <p:cTn id="89" presetID="10" presetClass="entr" presetSubtype="0" fill="hold" grpId="0" nodeType="afterEffect">
                                  <p:stCondLst>
                                    <p:cond delay="0"/>
                                  </p:stCondLst>
                                  <p:childTnLst>
                                    <p:set>
                                      <p:cBhvr>
                                        <p:cTn id="90" dur="1" fill="hold">
                                          <p:stCondLst>
                                            <p:cond delay="0"/>
                                          </p:stCondLst>
                                        </p:cTn>
                                        <p:tgtEl>
                                          <p:spTgt spid="31"/>
                                        </p:tgtEl>
                                        <p:attrNameLst>
                                          <p:attrName>style.visibility</p:attrName>
                                        </p:attrNameLst>
                                      </p:cBhvr>
                                      <p:to>
                                        <p:strVal val="visible"/>
                                      </p:to>
                                    </p:set>
                                    <p:animEffect transition="in" filter="fade">
                                      <p:cBhvr>
                                        <p:cTn id="9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animBg="1"/>
      <p:bldP spid="17" grpId="0"/>
      <p:bldP spid="18" grpId="0" animBg="1"/>
      <p:bldP spid="19" grpId="0"/>
      <p:bldP spid="20" grpId="0" animBg="1"/>
      <p:bldP spid="21" grpId="0"/>
      <p:bldP spid="22" grpId="0" animBg="1"/>
      <p:bldP spid="23" grpId="0"/>
      <p:bldP spid="24" grpId="0"/>
      <p:bldP spid="25" grpId="0"/>
      <p:bldP spid="26" grpId="0"/>
      <p:bldP spid="27" grpId="0"/>
      <p:bldP spid="28" grpId="0"/>
      <p:bldP spid="29" grpId="0"/>
      <p:bldP spid="30" grpId="0"/>
      <p:bldP spid="3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23184" y="4316566"/>
            <a:ext cx="2472221" cy="1289181"/>
            <a:chOff x="3821326" y="3817808"/>
            <a:chExt cx="2607421" cy="1359683"/>
          </a:xfrm>
        </p:grpSpPr>
        <p:sp>
          <p:nvSpPr>
            <p:cNvPr id="3" name="Freeform 3720"/>
            <p:cNvSpPr/>
            <p:nvPr/>
          </p:nvSpPr>
          <p:spPr bwMode="auto">
            <a:xfrm>
              <a:off x="3821326" y="3846737"/>
              <a:ext cx="2607421" cy="1330754"/>
            </a:xfrm>
            <a:custGeom>
              <a:avLst/>
              <a:gdLst>
                <a:gd name="T0" fmla="*/ 876 w 876"/>
                <a:gd name="T1" fmla="*/ 154 h 447"/>
                <a:gd name="T2" fmla="*/ 797 w 876"/>
                <a:gd name="T3" fmla="*/ 75 h 447"/>
                <a:gd name="T4" fmla="*/ 233 w 876"/>
                <a:gd name="T5" fmla="*/ 75 h 447"/>
                <a:gd name="T6" fmla="*/ 233 w 876"/>
                <a:gd name="T7" fmla="*/ 25 h 447"/>
                <a:gd name="T8" fmla="*/ 207 w 876"/>
                <a:gd name="T9" fmla="*/ 13 h 447"/>
                <a:gd name="T10" fmla="*/ 14 w 876"/>
                <a:gd name="T11" fmla="*/ 187 h 447"/>
                <a:gd name="T12" fmla="*/ 14 w 876"/>
                <a:gd name="T13" fmla="*/ 235 h 447"/>
                <a:gd name="T14" fmla="*/ 207 w 876"/>
                <a:gd name="T15" fmla="*/ 409 h 447"/>
                <a:gd name="T16" fmla="*/ 233 w 876"/>
                <a:gd name="T17" fmla="*/ 397 h 447"/>
                <a:gd name="T18" fmla="*/ 233 w 876"/>
                <a:gd name="T19" fmla="*/ 353 h 447"/>
                <a:gd name="T20" fmla="*/ 743 w 876"/>
                <a:gd name="T21" fmla="*/ 353 h 447"/>
                <a:gd name="T22" fmla="*/ 775 w 876"/>
                <a:gd name="T23" fmla="*/ 353 h 447"/>
                <a:gd name="T24" fmla="*/ 876 w 876"/>
                <a:gd name="T25" fmla="*/ 447 h 447"/>
                <a:gd name="T26" fmla="*/ 876 w 876"/>
                <a:gd name="T27" fmla="*/ 282 h 447"/>
                <a:gd name="T28" fmla="*/ 876 w 876"/>
                <a:gd name="T29" fmla="*/ 282 h 447"/>
                <a:gd name="T30" fmla="*/ 876 w 876"/>
                <a:gd name="T31" fmla="*/ 274 h 447"/>
                <a:gd name="T32" fmla="*/ 876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876" y="154"/>
                  </a:moveTo>
                  <a:cubicBezTo>
                    <a:pt x="876" y="110"/>
                    <a:pt x="841" y="75"/>
                    <a:pt x="797" y="75"/>
                  </a:cubicBezTo>
                  <a:cubicBezTo>
                    <a:pt x="233" y="75"/>
                    <a:pt x="233" y="75"/>
                    <a:pt x="233" y="75"/>
                  </a:cubicBezTo>
                  <a:cubicBezTo>
                    <a:pt x="233" y="25"/>
                    <a:pt x="233" y="25"/>
                    <a:pt x="233" y="25"/>
                  </a:cubicBezTo>
                  <a:cubicBezTo>
                    <a:pt x="233" y="6"/>
                    <a:pt x="221" y="0"/>
                    <a:pt x="207" y="13"/>
                  </a:cubicBezTo>
                  <a:cubicBezTo>
                    <a:pt x="14" y="187"/>
                    <a:pt x="14" y="187"/>
                    <a:pt x="14" y="187"/>
                  </a:cubicBezTo>
                  <a:cubicBezTo>
                    <a:pt x="0" y="200"/>
                    <a:pt x="0" y="222"/>
                    <a:pt x="14" y="235"/>
                  </a:cubicBezTo>
                  <a:cubicBezTo>
                    <a:pt x="207" y="409"/>
                    <a:pt x="207" y="409"/>
                    <a:pt x="207" y="409"/>
                  </a:cubicBezTo>
                  <a:cubicBezTo>
                    <a:pt x="221" y="422"/>
                    <a:pt x="233" y="417"/>
                    <a:pt x="233" y="397"/>
                  </a:cubicBezTo>
                  <a:cubicBezTo>
                    <a:pt x="233" y="353"/>
                    <a:pt x="233" y="353"/>
                    <a:pt x="233" y="353"/>
                  </a:cubicBezTo>
                  <a:cubicBezTo>
                    <a:pt x="743" y="353"/>
                    <a:pt x="743" y="353"/>
                    <a:pt x="743" y="353"/>
                  </a:cubicBezTo>
                  <a:cubicBezTo>
                    <a:pt x="775" y="353"/>
                    <a:pt x="775" y="353"/>
                    <a:pt x="775" y="353"/>
                  </a:cubicBezTo>
                  <a:cubicBezTo>
                    <a:pt x="829" y="353"/>
                    <a:pt x="873" y="395"/>
                    <a:pt x="876" y="447"/>
                  </a:cubicBezTo>
                  <a:cubicBezTo>
                    <a:pt x="876" y="282"/>
                    <a:pt x="876" y="282"/>
                    <a:pt x="876" y="282"/>
                  </a:cubicBezTo>
                  <a:cubicBezTo>
                    <a:pt x="876" y="282"/>
                    <a:pt x="876" y="282"/>
                    <a:pt x="876" y="282"/>
                  </a:cubicBezTo>
                  <a:cubicBezTo>
                    <a:pt x="876" y="279"/>
                    <a:pt x="876" y="277"/>
                    <a:pt x="876" y="274"/>
                  </a:cubicBezTo>
                  <a:lnTo>
                    <a:pt x="876" y="154"/>
                  </a:lnTo>
                  <a:close/>
                </a:path>
              </a:pathLst>
            </a:custGeom>
            <a:solidFill>
              <a:schemeClr val="accent3">
                <a:lumMod val="75000"/>
              </a:schemeClr>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charset="-122"/>
                <a:cs typeface="+mn-ea"/>
                <a:sym typeface="Arial" panose="020B0604020202020204" pitchFamily="34" charset="0"/>
              </a:endParaRPr>
            </a:p>
          </p:txBody>
        </p:sp>
        <p:sp>
          <p:nvSpPr>
            <p:cNvPr id="4" name="Freeform 3721"/>
            <p:cNvSpPr/>
            <p:nvPr/>
          </p:nvSpPr>
          <p:spPr bwMode="auto">
            <a:xfrm>
              <a:off x="3821326" y="3817808"/>
              <a:ext cx="2607421" cy="1329495"/>
            </a:xfrm>
            <a:custGeom>
              <a:avLst/>
              <a:gdLst>
                <a:gd name="T0" fmla="*/ 876 w 876"/>
                <a:gd name="T1" fmla="*/ 154 h 447"/>
                <a:gd name="T2" fmla="*/ 797 w 876"/>
                <a:gd name="T3" fmla="*/ 75 h 447"/>
                <a:gd name="T4" fmla="*/ 233 w 876"/>
                <a:gd name="T5" fmla="*/ 75 h 447"/>
                <a:gd name="T6" fmla="*/ 233 w 876"/>
                <a:gd name="T7" fmla="*/ 25 h 447"/>
                <a:gd name="T8" fmla="*/ 207 w 876"/>
                <a:gd name="T9" fmla="*/ 13 h 447"/>
                <a:gd name="T10" fmla="*/ 14 w 876"/>
                <a:gd name="T11" fmla="*/ 187 h 447"/>
                <a:gd name="T12" fmla="*/ 14 w 876"/>
                <a:gd name="T13" fmla="*/ 235 h 447"/>
                <a:gd name="T14" fmla="*/ 207 w 876"/>
                <a:gd name="T15" fmla="*/ 409 h 447"/>
                <a:gd name="T16" fmla="*/ 233 w 876"/>
                <a:gd name="T17" fmla="*/ 397 h 447"/>
                <a:gd name="T18" fmla="*/ 233 w 876"/>
                <a:gd name="T19" fmla="*/ 353 h 447"/>
                <a:gd name="T20" fmla="*/ 743 w 876"/>
                <a:gd name="T21" fmla="*/ 353 h 447"/>
                <a:gd name="T22" fmla="*/ 775 w 876"/>
                <a:gd name="T23" fmla="*/ 353 h 447"/>
                <a:gd name="T24" fmla="*/ 876 w 876"/>
                <a:gd name="T25" fmla="*/ 447 h 447"/>
                <a:gd name="T26" fmla="*/ 876 w 876"/>
                <a:gd name="T27" fmla="*/ 282 h 447"/>
                <a:gd name="T28" fmla="*/ 876 w 876"/>
                <a:gd name="T29" fmla="*/ 282 h 447"/>
                <a:gd name="T30" fmla="*/ 876 w 876"/>
                <a:gd name="T31" fmla="*/ 274 h 447"/>
                <a:gd name="T32" fmla="*/ 876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876" y="154"/>
                  </a:moveTo>
                  <a:cubicBezTo>
                    <a:pt x="876" y="110"/>
                    <a:pt x="841" y="75"/>
                    <a:pt x="797" y="75"/>
                  </a:cubicBezTo>
                  <a:cubicBezTo>
                    <a:pt x="233" y="75"/>
                    <a:pt x="233" y="75"/>
                    <a:pt x="233" y="75"/>
                  </a:cubicBezTo>
                  <a:cubicBezTo>
                    <a:pt x="233" y="25"/>
                    <a:pt x="233" y="25"/>
                    <a:pt x="233" y="25"/>
                  </a:cubicBezTo>
                  <a:cubicBezTo>
                    <a:pt x="233" y="5"/>
                    <a:pt x="221" y="0"/>
                    <a:pt x="207" y="13"/>
                  </a:cubicBezTo>
                  <a:cubicBezTo>
                    <a:pt x="14" y="187"/>
                    <a:pt x="14" y="187"/>
                    <a:pt x="14" y="187"/>
                  </a:cubicBezTo>
                  <a:cubicBezTo>
                    <a:pt x="0" y="200"/>
                    <a:pt x="0" y="222"/>
                    <a:pt x="14" y="235"/>
                  </a:cubicBezTo>
                  <a:cubicBezTo>
                    <a:pt x="207" y="409"/>
                    <a:pt x="207" y="409"/>
                    <a:pt x="207" y="409"/>
                  </a:cubicBezTo>
                  <a:cubicBezTo>
                    <a:pt x="221" y="422"/>
                    <a:pt x="233" y="417"/>
                    <a:pt x="233" y="397"/>
                  </a:cubicBezTo>
                  <a:cubicBezTo>
                    <a:pt x="233" y="353"/>
                    <a:pt x="233" y="353"/>
                    <a:pt x="233" y="353"/>
                  </a:cubicBezTo>
                  <a:cubicBezTo>
                    <a:pt x="743" y="353"/>
                    <a:pt x="743" y="353"/>
                    <a:pt x="743" y="353"/>
                  </a:cubicBezTo>
                  <a:cubicBezTo>
                    <a:pt x="775" y="353"/>
                    <a:pt x="775" y="353"/>
                    <a:pt x="775" y="353"/>
                  </a:cubicBezTo>
                  <a:cubicBezTo>
                    <a:pt x="829" y="353"/>
                    <a:pt x="873" y="395"/>
                    <a:pt x="876" y="447"/>
                  </a:cubicBezTo>
                  <a:cubicBezTo>
                    <a:pt x="876" y="282"/>
                    <a:pt x="876" y="282"/>
                    <a:pt x="876" y="282"/>
                  </a:cubicBezTo>
                  <a:cubicBezTo>
                    <a:pt x="876" y="282"/>
                    <a:pt x="876" y="282"/>
                    <a:pt x="876" y="282"/>
                  </a:cubicBezTo>
                  <a:cubicBezTo>
                    <a:pt x="876" y="279"/>
                    <a:pt x="876" y="277"/>
                    <a:pt x="876" y="274"/>
                  </a:cubicBezTo>
                  <a:lnTo>
                    <a:pt x="876" y="154"/>
                  </a:lnTo>
                  <a:close/>
                </a:path>
              </a:pathLst>
            </a:custGeom>
            <a:solidFill>
              <a:schemeClr val="accent3"/>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5" name="组合 4"/>
          <p:cNvGrpSpPr/>
          <p:nvPr/>
        </p:nvGrpSpPr>
        <p:grpSpPr>
          <a:xfrm>
            <a:off x="3840233" y="2270095"/>
            <a:ext cx="2255172" cy="1177080"/>
            <a:chOff x="4050244" y="1659421"/>
            <a:chExt cx="2378502" cy="1241451"/>
          </a:xfrm>
        </p:grpSpPr>
        <p:sp>
          <p:nvSpPr>
            <p:cNvPr id="6" name="Freeform 3723"/>
            <p:cNvSpPr/>
            <p:nvPr/>
          </p:nvSpPr>
          <p:spPr bwMode="auto">
            <a:xfrm>
              <a:off x="4050244" y="1685836"/>
              <a:ext cx="2378502" cy="1215036"/>
            </a:xfrm>
            <a:custGeom>
              <a:avLst/>
              <a:gdLst>
                <a:gd name="T0" fmla="*/ 799 w 799"/>
                <a:gd name="T1" fmla="*/ 140 h 408"/>
                <a:gd name="T2" fmla="*/ 727 w 799"/>
                <a:gd name="T3" fmla="*/ 68 h 408"/>
                <a:gd name="T4" fmla="*/ 212 w 799"/>
                <a:gd name="T5" fmla="*/ 68 h 408"/>
                <a:gd name="T6" fmla="*/ 212 w 799"/>
                <a:gd name="T7" fmla="*/ 23 h 408"/>
                <a:gd name="T8" fmla="*/ 188 w 799"/>
                <a:gd name="T9" fmla="*/ 12 h 408"/>
                <a:gd name="T10" fmla="*/ 13 w 799"/>
                <a:gd name="T11" fmla="*/ 171 h 408"/>
                <a:gd name="T12" fmla="*/ 13 w 799"/>
                <a:gd name="T13" fmla="*/ 214 h 408"/>
                <a:gd name="T14" fmla="*/ 188 w 799"/>
                <a:gd name="T15" fmla="*/ 373 h 408"/>
                <a:gd name="T16" fmla="*/ 212 w 799"/>
                <a:gd name="T17" fmla="*/ 362 h 408"/>
                <a:gd name="T18" fmla="*/ 212 w 799"/>
                <a:gd name="T19" fmla="*/ 322 h 408"/>
                <a:gd name="T20" fmla="*/ 677 w 799"/>
                <a:gd name="T21" fmla="*/ 322 h 408"/>
                <a:gd name="T22" fmla="*/ 707 w 799"/>
                <a:gd name="T23" fmla="*/ 322 h 408"/>
                <a:gd name="T24" fmla="*/ 799 w 799"/>
                <a:gd name="T25" fmla="*/ 408 h 408"/>
                <a:gd name="T26" fmla="*/ 799 w 799"/>
                <a:gd name="T27" fmla="*/ 257 h 408"/>
                <a:gd name="T28" fmla="*/ 799 w 799"/>
                <a:gd name="T29" fmla="*/ 257 h 408"/>
                <a:gd name="T30" fmla="*/ 799 w 799"/>
                <a:gd name="T31" fmla="*/ 250 h 408"/>
                <a:gd name="T32" fmla="*/ 799 w 799"/>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99" h="408">
                  <a:moveTo>
                    <a:pt x="799" y="140"/>
                  </a:moveTo>
                  <a:cubicBezTo>
                    <a:pt x="799" y="100"/>
                    <a:pt x="767" y="68"/>
                    <a:pt x="727" y="68"/>
                  </a:cubicBezTo>
                  <a:cubicBezTo>
                    <a:pt x="212" y="68"/>
                    <a:pt x="212" y="68"/>
                    <a:pt x="212" y="68"/>
                  </a:cubicBezTo>
                  <a:cubicBezTo>
                    <a:pt x="212" y="23"/>
                    <a:pt x="212" y="23"/>
                    <a:pt x="212" y="23"/>
                  </a:cubicBezTo>
                  <a:cubicBezTo>
                    <a:pt x="212" y="5"/>
                    <a:pt x="201" y="0"/>
                    <a:pt x="188" y="12"/>
                  </a:cubicBezTo>
                  <a:cubicBezTo>
                    <a:pt x="13" y="171"/>
                    <a:pt x="13" y="171"/>
                    <a:pt x="13" y="171"/>
                  </a:cubicBezTo>
                  <a:cubicBezTo>
                    <a:pt x="0" y="183"/>
                    <a:pt x="0" y="202"/>
                    <a:pt x="13" y="214"/>
                  </a:cubicBezTo>
                  <a:cubicBezTo>
                    <a:pt x="188" y="373"/>
                    <a:pt x="188" y="373"/>
                    <a:pt x="188" y="373"/>
                  </a:cubicBezTo>
                  <a:cubicBezTo>
                    <a:pt x="201" y="385"/>
                    <a:pt x="212" y="380"/>
                    <a:pt x="212" y="362"/>
                  </a:cubicBezTo>
                  <a:cubicBezTo>
                    <a:pt x="212" y="322"/>
                    <a:pt x="212" y="322"/>
                    <a:pt x="212" y="322"/>
                  </a:cubicBezTo>
                  <a:cubicBezTo>
                    <a:pt x="677" y="322"/>
                    <a:pt x="677" y="322"/>
                    <a:pt x="677" y="322"/>
                  </a:cubicBezTo>
                  <a:cubicBezTo>
                    <a:pt x="707" y="322"/>
                    <a:pt x="707" y="322"/>
                    <a:pt x="707" y="322"/>
                  </a:cubicBezTo>
                  <a:cubicBezTo>
                    <a:pt x="756" y="322"/>
                    <a:pt x="796" y="360"/>
                    <a:pt x="799" y="408"/>
                  </a:cubicBezTo>
                  <a:cubicBezTo>
                    <a:pt x="799" y="257"/>
                    <a:pt x="799" y="257"/>
                    <a:pt x="799" y="257"/>
                  </a:cubicBezTo>
                  <a:cubicBezTo>
                    <a:pt x="799" y="257"/>
                    <a:pt x="799" y="257"/>
                    <a:pt x="799" y="257"/>
                  </a:cubicBezTo>
                  <a:cubicBezTo>
                    <a:pt x="799" y="255"/>
                    <a:pt x="799" y="252"/>
                    <a:pt x="799" y="250"/>
                  </a:cubicBezTo>
                  <a:lnTo>
                    <a:pt x="799" y="140"/>
                  </a:lnTo>
                  <a:close/>
                </a:path>
              </a:pathLst>
            </a:custGeom>
            <a:solidFill>
              <a:schemeClr val="accent4">
                <a:lumMod val="75000"/>
              </a:schemeClr>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charset="-122"/>
                <a:cs typeface="+mn-ea"/>
                <a:sym typeface="Arial" panose="020B0604020202020204" pitchFamily="34" charset="0"/>
              </a:endParaRPr>
            </a:p>
          </p:txBody>
        </p:sp>
        <p:sp>
          <p:nvSpPr>
            <p:cNvPr id="7" name="Freeform 3724"/>
            <p:cNvSpPr/>
            <p:nvPr/>
          </p:nvSpPr>
          <p:spPr bwMode="auto">
            <a:xfrm>
              <a:off x="4050244" y="1659421"/>
              <a:ext cx="2378502" cy="1213777"/>
            </a:xfrm>
            <a:custGeom>
              <a:avLst/>
              <a:gdLst>
                <a:gd name="T0" fmla="*/ 799 w 799"/>
                <a:gd name="T1" fmla="*/ 140 h 408"/>
                <a:gd name="T2" fmla="*/ 727 w 799"/>
                <a:gd name="T3" fmla="*/ 68 h 408"/>
                <a:gd name="T4" fmla="*/ 212 w 799"/>
                <a:gd name="T5" fmla="*/ 68 h 408"/>
                <a:gd name="T6" fmla="*/ 212 w 799"/>
                <a:gd name="T7" fmla="*/ 23 h 408"/>
                <a:gd name="T8" fmla="*/ 188 w 799"/>
                <a:gd name="T9" fmla="*/ 12 h 408"/>
                <a:gd name="T10" fmla="*/ 13 w 799"/>
                <a:gd name="T11" fmla="*/ 171 h 408"/>
                <a:gd name="T12" fmla="*/ 13 w 799"/>
                <a:gd name="T13" fmla="*/ 214 h 408"/>
                <a:gd name="T14" fmla="*/ 188 w 799"/>
                <a:gd name="T15" fmla="*/ 373 h 408"/>
                <a:gd name="T16" fmla="*/ 212 w 799"/>
                <a:gd name="T17" fmla="*/ 362 h 408"/>
                <a:gd name="T18" fmla="*/ 212 w 799"/>
                <a:gd name="T19" fmla="*/ 322 h 408"/>
                <a:gd name="T20" fmla="*/ 677 w 799"/>
                <a:gd name="T21" fmla="*/ 322 h 408"/>
                <a:gd name="T22" fmla="*/ 707 w 799"/>
                <a:gd name="T23" fmla="*/ 322 h 408"/>
                <a:gd name="T24" fmla="*/ 799 w 799"/>
                <a:gd name="T25" fmla="*/ 408 h 408"/>
                <a:gd name="T26" fmla="*/ 799 w 799"/>
                <a:gd name="T27" fmla="*/ 257 h 408"/>
                <a:gd name="T28" fmla="*/ 799 w 799"/>
                <a:gd name="T29" fmla="*/ 257 h 408"/>
                <a:gd name="T30" fmla="*/ 799 w 799"/>
                <a:gd name="T31" fmla="*/ 250 h 408"/>
                <a:gd name="T32" fmla="*/ 799 w 799"/>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99" h="408">
                  <a:moveTo>
                    <a:pt x="799" y="140"/>
                  </a:moveTo>
                  <a:cubicBezTo>
                    <a:pt x="799" y="100"/>
                    <a:pt x="767" y="68"/>
                    <a:pt x="727" y="68"/>
                  </a:cubicBezTo>
                  <a:cubicBezTo>
                    <a:pt x="212" y="68"/>
                    <a:pt x="212" y="68"/>
                    <a:pt x="212" y="68"/>
                  </a:cubicBezTo>
                  <a:cubicBezTo>
                    <a:pt x="212" y="23"/>
                    <a:pt x="212" y="23"/>
                    <a:pt x="212" y="23"/>
                  </a:cubicBezTo>
                  <a:cubicBezTo>
                    <a:pt x="212" y="5"/>
                    <a:pt x="201" y="0"/>
                    <a:pt x="188" y="12"/>
                  </a:cubicBezTo>
                  <a:cubicBezTo>
                    <a:pt x="13" y="171"/>
                    <a:pt x="13" y="171"/>
                    <a:pt x="13" y="171"/>
                  </a:cubicBezTo>
                  <a:cubicBezTo>
                    <a:pt x="0" y="183"/>
                    <a:pt x="0" y="202"/>
                    <a:pt x="13" y="214"/>
                  </a:cubicBezTo>
                  <a:cubicBezTo>
                    <a:pt x="188" y="373"/>
                    <a:pt x="188" y="373"/>
                    <a:pt x="188" y="373"/>
                  </a:cubicBezTo>
                  <a:cubicBezTo>
                    <a:pt x="201" y="385"/>
                    <a:pt x="212" y="380"/>
                    <a:pt x="212" y="362"/>
                  </a:cubicBezTo>
                  <a:cubicBezTo>
                    <a:pt x="212" y="322"/>
                    <a:pt x="212" y="322"/>
                    <a:pt x="212" y="322"/>
                  </a:cubicBezTo>
                  <a:cubicBezTo>
                    <a:pt x="677" y="322"/>
                    <a:pt x="677" y="322"/>
                    <a:pt x="677" y="322"/>
                  </a:cubicBezTo>
                  <a:cubicBezTo>
                    <a:pt x="707" y="322"/>
                    <a:pt x="707" y="322"/>
                    <a:pt x="707" y="322"/>
                  </a:cubicBezTo>
                  <a:cubicBezTo>
                    <a:pt x="756" y="322"/>
                    <a:pt x="796" y="360"/>
                    <a:pt x="799" y="408"/>
                  </a:cubicBezTo>
                  <a:cubicBezTo>
                    <a:pt x="799" y="257"/>
                    <a:pt x="799" y="257"/>
                    <a:pt x="799" y="257"/>
                  </a:cubicBezTo>
                  <a:cubicBezTo>
                    <a:pt x="799" y="257"/>
                    <a:pt x="799" y="257"/>
                    <a:pt x="799" y="257"/>
                  </a:cubicBezTo>
                  <a:cubicBezTo>
                    <a:pt x="799" y="254"/>
                    <a:pt x="799" y="252"/>
                    <a:pt x="799" y="250"/>
                  </a:cubicBezTo>
                  <a:lnTo>
                    <a:pt x="799" y="140"/>
                  </a:lnTo>
                  <a:close/>
                </a:path>
              </a:pathLst>
            </a:custGeom>
            <a:solidFill>
              <a:schemeClr val="accent4"/>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8" name="组合 7"/>
          <p:cNvGrpSpPr/>
          <p:nvPr/>
        </p:nvGrpSpPr>
        <p:grpSpPr>
          <a:xfrm>
            <a:off x="3185506" y="3125175"/>
            <a:ext cx="2909897" cy="1518157"/>
            <a:chOff x="3359712" y="2561263"/>
            <a:chExt cx="3069033" cy="1601181"/>
          </a:xfrm>
        </p:grpSpPr>
        <p:sp>
          <p:nvSpPr>
            <p:cNvPr id="9" name="Freeform 3729"/>
            <p:cNvSpPr/>
            <p:nvPr/>
          </p:nvSpPr>
          <p:spPr bwMode="auto">
            <a:xfrm>
              <a:off x="3359712" y="2593967"/>
              <a:ext cx="3069033" cy="1568477"/>
            </a:xfrm>
            <a:custGeom>
              <a:avLst/>
              <a:gdLst>
                <a:gd name="T0" fmla="*/ 1031 w 1031"/>
                <a:gd name="T1" fmla="*/ 181 h 527"/>
                <a:gd name="T2" fmla="*/ 938 w 1031"/>
                <a:gd name="T3" fmla="*/ 88 h 527"/>
                <a:gd name="T4" fmla="*/ 274 w 1031"/>
                <a:gd name="T5" fmla="*/ 88 h 527"/>
                <a:gd name="T6" fmla="*/ 274 w 1031"/>
                <a:gd name="T7" fmla="*/ 30 h 527"/>
                <a:gd name="T8" fmla="*/ 243 w 1031"/>
                <a:gd name="T9" fmla="*/ 16 h 527"/>
                <a:gd name="T10" fmla="*/ 17 w 1031"/>
                <a:gd name="T11" fmla="*/ 221 h 527"/>
                <a:gd name="T12" fmla="*/ 17 w 1031"/>
                <a:gd name="T13" fmla="*/ 277 h 527"/>
                <a:gd name="T14" fmla="*/ 243 w 1031"/>
                <a:gd name="T15" fmla="*/ 482 h 527"/>
                <a:gd name="T16" fmla="*/ 274 w 1031"/>
                <a:gd name="T17" fmla="*/ 468 h 527"/>
                <a:gd name="T18" fmla="*/ 274 w 1031"/>
                <a:gd name="T19" fmla="*/ 416 h 527"/>
                <a:gd name="T20" fmla="*/ 874 w 1031"/>
                <a:gd name="T21" fmla="*/ 416 h 527"/>
                <a:gd name="T22" fmla="*/ 912 w 1031"/>
                <a:gd name="T23" fmla="*/ 416 h 527"/>
                <a:gd name="T24" fmla="*/ 1031 w 1031"/>
                <a:gd name="T25" fmla="*/ 527 h 527"/>
                <a:gd name="T26" fmla="*/ 1031 w 1031"/>
                <a:gd name="T27" fmla="*/ 332 h 527"/>
                <a:gd name="T28" fmla="*/ 1031 w 1031"/>
                <a:gd name="T29" fmla="*/ 332 h 527"/>
                <a:gd name="T30" fmla="*/ 1031 w 1031"/>
                <a:gd name="T31" fmla="*/ 323 h 527"/>
                <a:gd name="T32" fmla="*/ 1031 w 1031"/>
                <a:gd name="T33" fmla="*/ 181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1" h="527">
                  <a:moveTo>
                    <a:pt x="1031" y="181"/>
                  </a:moveTo>
                  <a:cubicBezTo>
                    <a:pt x="1031" y="130"/>
                    <a:pt x="990" y="88"/>
                    <a:pt x="938" y="88"/>
                  </a:cubicBezTo>
                  <a:cubicBezTo>
                    <a:pt x="274" y="88"/>
                    <a:pt x="274" y="88"/>
                    <a:pt x="274" y="88"/>
                  </a:cubicBezTo>
                  <a:cubicBezTo>
                    <a:pt x="274" y="30"/>
                    <a:pt x="274" y="30"/>
                    <a:pt x="274" y="30"/>
                  </a:cubicBezTo>
                  <a:cubicBezTo>
                    <a:pt x="274" y="7"/>
                    <a:pt x="260" y="0"/>
                    <a:pt x="243" y="16"/>
                  </a:cubicBezTo>
                  <a:cubicBezTo>
                    <a:pt x="17" y="221"/>
                    <a:pt x="17" y="221"/>
                    <a:pt x="17" y="221"/>
                  </a:cubicBezTo>
                  <a:cubicBezTo>
                    <a:pt x="0" y="236"/>
                    <a:pt x="0" y="261"/>
                    <a:pt x="17" y="277"/>
                  </a:cubicBezTo>
                  <a:cubicBezTo>
                    <a:pt x="243" y="482"/>
                    <a:pt x="243" y="482"/>
                    <a:pt x="243" y="482"/>
                  </a:cubicBezTo>
                  <a:cubicBezTo>
                    <a:pt x="260" y="497"/>
                    <a:pt x="274" y="491"/>
                    <a:pt x="274" y="468"/>
                  </a:cubicBezTo>
                  <a:cubicBezTo>
                    <a:pt x="274" y="416"/>
                    <a:pt x="274" y="416"/>
                    <a:pt x="274" y="416"/>
                  </a:cubicBezTo>
                  <a:cubicBezTo>
                    <a:pt x="874" y="416"/>
                    <a:pt x="874" y="416"/>
                    <a:pt x="874" y="416"/>
                  </a:cubicBezTo>
                  <a:cubicBezTo>
                    <a:pt x="912" y="416"/>
                    <a:pt x="912" y="416"/>
                    <a:pt x="912" y="416"/>
                  </a:cubicBezTo>
                  <a:cubicBezTo>
                    <a:pt x="975" y="416"/>
                    <a:pt x="1027" y="465"/>
                    <a:pt x="1031" y="527"/>
                  </a:cubicBezTo>
                  <a:cubicBezTo>
                    <a:pt x="1031" y="332"/>
                    <a:pt x="1031" y="332"/>
                    <a:pt x="1031" y="332"/>
                  </a:cubicBezTo>
                  <a:cubicBezTo>
                    <a:pt x="1031" y="332"/>
                    <a:pt x="1031" y="332"/>
                    <a:pt x="1031" y="332"/>
                  </a:cubicBezTo>
                  <a:cubicBezTo>
                    <a:pt x="1031" y="329"/>
                    <a:pt x="1031" y="326"/>
                    <a:pt x="1031" y="323"/>
                  </a:cubicBezTo>
                  <a:lnTo>
                    <a:pt x="1031" y="181"/>
                  </a:lnTo>
                  <a:close/>
                </a:path>
              </a:pathLst>
            </a:custGeom>
            <a:solidFill>
              <a:schemeClr val="accent2">
                <a:lumMod val="75000"/>
              </a:schemeClr>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charset="-122"/>
                <a:cs typeface="+mn-ea"/>
                <a:sym typeface="Arial" panose="020B0604020202020204" pitchFamily="34" charset="0"/>
              </a:endParaRPr>
            </a:p>
          </p:txBody>
        </p:sp>
        <p:sp>
          <p:nvSpPr>
            <p:cNvPr id="10" name="Freeform 3730"/>
            <p:cNvSpPr/>
            <p:nvPr/>
          </p:nvSpPr>
          <p:spPr bwMode="auto">
            <a:xfrm>
              <a:off x="3359712" y="2561263"/>
              <a:ext cx="3069033" cy="1565963"/>
            </a:xfrm>
            <a:custGeom>
              <a:avLst/>
              <a:gdLst>
                <a:gd name="T0" fmla="*/ 1031 w 1031"/>
                <a:gd name="T1" fmla="*/ 180 h 526"/>
                <a:gd name="T2" fmla="*/ 938 w 1031"/>
                <a:gd name="T3" fmla="*/ 87 h 526"/>
                <a:gd name="T4" fmla="*/ 274 w 1031"/>
                <a:gd name="T5" fmla="*/ 87 h 526"/>
                <a:gd name="T6" fmla="*/ 274 w 1031"/>
                <a:gd name="T7" fmla="*/ 29 h 526"/>
                <a:gd name="T8" fmla="*/ 243 w 1031"/>
                <a:gd name="T9" fmla="*/ 15 h 526"/>
                <a:gd name="T10" fmla="*/ 17 w 1031"/>
                <a:gd name="T11" fmla="*/ 220 h 526"/>
                <a:gd name="T12" fmla="*/ 17 w 1031"/>
                <a:gd name="T13" fmla="*/ 276 h 526"/>
                <a:gd name="T14" fmla="*/ 243 w 1031"/>
                <a:gd name="T15" fmla="*/ 481 h 526"/>
                <a:gd name="T16" fmla="*/ 274 w 1031"/>
                <a:gd name="T17" fmla="*/ 467 h 526"/>
                <a:gd name="T18" fmla="*/ 274 w 1031"/>
                <a:gd name="T19" fmla="*/ 415 h 526"/>
                <a:gd name="T20" fmla="*/ 874 w 1031"/>
                <a:gd name="T21" fmla="*/ 415 h 526"/>
                <a:gd name="T22" fmla="*/ 912 w 1031"/>
                <a:gd name="T23" fmla="*/ 415 h 526"/>
                <a:gd name="T24" fmla="*/ 1031 w 1031"/>
                <a:gd name="T25" fmla="*/ 526 h 526"/>
                <a:gd name="T26" fmla="*/ 1031 w 1031"/>
                <a:gd name="T27" fmla="*/ 331 h 526"/>
                <a:gd name="T28" fmla="*/ 1031 w 1031"/>
                <a:gd name="T29" fmla="*/ 331 h 526"/>
                <a:gd name="T30" fmla="*/ 1031 w 1031"/>
                <a:gd name="T31" fmla="*/ 322 h 526"/>
                <a:gd name="T32" fmla="*/ 1031 w 1031"/>
                <a:gd name="T33" fmla="*/ 18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1" h="526">
                  <a:moveTo>
                    <a:pt x="1031" y="180"/>
                  </a:moveTo>
                  <a:cubicBezTo>
                    <a:pt x="1031" y="129"/>
                    <a:pt x="990" y="87"/>
                    <a:pt x="938" y="87"/>
                  </a:cubicBezTo>
                  <a:cubicBezTo>
                    <a:pt x="274" y="87"/>
                    <a:pt x="274" y="87"/>
                    <a:pt x="274" y="87"/>
                  </a:cubicBezTo>
                  <a:cubicBezTo>
                    <a:pt x="274" y="29"/>
                    <a:pt x="274" y="29"/>
                    <a:pt x="274" y="29"/>
                  </a:cubicBezTo>
                  <a:cubicBezTo>
                    <a:pt x="274" y="6"/>
                    <a:pt x="260" y="0"/>
                    <a:pt x="243" y="15"/>
                  </a:cubicBezTo>
                  <a:cubicBezTo>
                    <a:pt x="17" y="220"/>
                    <a:pt x="17" y="220"/>
                    <a:pt x="17" y="220"/>
                  </a:cubicBezTo>
                  <a:cubicBezTo>
                    <a:pt x="0" y="235"/>
                    <a:pt x="0" y="261"/>
                    <a:pt x="17" y="276"/>
                  </a:cubicBezTo>
                  <a:cubicBezTo>
                    <a:pt x="243" y="481"/>
                    <a:pt x="243" y="481"/>
                    <a:pt x="243" y="481"/>
                  </a:cubicBezTo>
                  <a:cubicBezTo>
                    <a:pt x="260" y="496"/>
                    <a:pt x="274" y="490"/>
                    <a:pt x="274" y="467"/>
                  </a:cubicBezTo>
                  <a:cubicBezTo>
                    <a:pt x="274" y="415"/>
                    <a:pt x="274" y="415"/>
                    <a:pt x="274" y="415"/>
                  </a:cubicBezTo>
                  <a:cubicBezTo>
                    <a:pt x="874" y="415"/>
                    <a:pt x="874" y="415"/>
                    <a:pt x="874" y="415"/>
                  </a:cubicBezTo>
                  <a:cubicBezTo>
                    <a:pt x="912" y="415"/>
                    <a:pt x="912" y="415"/>
                    <a:pt x="912" y="415"/>
                  </a:cubicBezTo>
                  <a:cubicBezTo>
                    <a:pt x="975" y="415"/>
                    <a:pt x="1027" y="464"/>
                    <a:pt x="1031" y="526"/>
                  </a:cubicBezTo>
                  <a:cubicBezTo>
                    <a:pt x="1031" y="331"/>
                    <a:pt x="1031" y="331"/>
                    <a:pt x="1031" y="331"/>
                  </a:cubicBezTo>
                  <a:cubicBezTo>
                    <a:pt x="1031" y="331"/>
                    <a:pt x="1031" y="331"/>
                    <a:pt x="1031" y="331"/>
                  </a:cubicBezTo>
                  <a:cubicBezTo>
                    <a:pt x="1031" y="328"/>
                    <a:pt x="1031" y="325"/>
                    <a:pt x="1031" y="322"/>
                  </a:cubicBezTo>
                  <a:lnTo>
                    <a:pt x="1031" y="180"/>
                  </a:lnTo>
                  <a:close/>
                </a:path>
              </a:pathLst>
            </a:custGeom>
            <a:solidFill>
              <a:schemeClr val="accent2"/>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11" name="组合 10"/>
          <p:cNvGrpSpPr/>
          <p:nvPr/>
        </p:nvGrpSpPr>
        <p:grpSpPr>
          <a:xfrm>
            <a:off x="6095405" y="3875311"/>
            <a:ext cx="2471028" cy="1290373"/>
            <a:chOff x="6428745" y="3352422"/>
            <a:chExt cx="2606163" cy="1360941"/>
          </a:xfrm>
        </p:grpSpPr>
        <p:sp>
          <p:nvSpPr>
            <p:cNvPr id="12" name="Freeform 3732"/>
            <p:cNvSpPr/>
            <p:nvPr/>
          </p:nvSpPr>
          <p:spPr bwMode="auto">
            <a:xfrm>
              <a:off x="6428745" y="3382609"/>
              <a:ext cx="2606163" cy="1330754"/>
            </a:xfrm>
            <a:custGeom>
              <a:avLst/>
              <a:gdLst>
                <a:gd name="T0" fmla="*/ 0 w 876"/>
                <a:gd name="T1" fmla="*/ 154 h 447"/>
                <a:gd name="T2" fmla="*/ 79 w 876"/>
                <a:gd name="T3" fmla="*/ 75 h 447"/>
                <a:gd name="T4" fmla="*/ 643 w 876"/>
                <a:gd name="T5" fmla="*/ 75 h 447"/>
                <a:gd name="T6" fmla="*/ 643 w 876"/>
                <a:gd name="T7" fmla="*/ 25 h 447"/>
                <a:gd name="T8" fmla="*/ 670 w 876"/>
                <a:gd name="T9" fmla="*/ 13 h 447"/>
                <a:gd name="T10" fmla="*/ 862 w 876"/>
                <a:gd name="T11" fmla="*/ 187 h 447"/>
                <a:gd name="T12" fmla="*/ 862 w 876"/>
                <a:gd name="T13" fmla="*/ 235 h 447"/>
                <a:gd name="T14" fmla="*/ 670 w 876"/>
                <a:gd name="T15" fmla="*/ 409 h 447"/>
                <a:gd name="T16" fmla="*/ 643 w 876"/>
                <a:gd name="T17" fmla="*/ 397 h 447"/>
                <a:gd name="T18" fmla="*/ 643 w 876"/>
                <a:gd name="T19" fmla="*/ 353 h 447"/>
                <a:gd name="T20" fmla="*/ 134 w 876"/>
                <a:gd name="T21" fmla="*/ 353 h 447"/>
                <a:gd name="T22" fmla="*/ 101 w 876"/>
                <a:gd name="T23" fmla="*/ 353 h 447"/>
                <a:gd name="T24" fmla="*/ 0 w 876"/>
                <a:gd name="T25" fmla="*/ 447 h 447"/>
                <a:gd name="T26" fmla="*/ 0 w 876"/>
                <a:gd name="T27" fmla="*/ 282 h 447"/>
                <a:gd name="T28" fmla="*/ 1 w 876"/>
                <a:gd name="T29" fmla="*/ 282 h 447"/>
                <a:gd name="T30" fmla="*/ 0 w 876"/>
                <a:gd name="T31" fmla="*/ 274 h 447"/>
                <a:gd name="T32" fmla="*/ 0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0" y="154"/>
                  </a:moveTo>
                  <a:cubicBezTo>
                    <a:pt x="0" y="110"/>
                    <a:pt x="35" y="75"/>
                    <a:pt x="79" y="75"/>
                  </a:cubicBezTo>
                  <a:cubicBezTo>
                    <a:pt x="643" y="75"/>
                    <a:pt x="643" y="75"/>
                    <a:pt x="643" y="75"/>
                  </a:cubicBezTo>
                  <a:cubicBezTo>
                    <a:pt x="643" y="25"/>
                    <a:pt x="643" y="25"/>
                    <a:pt x="643" y="25"/>
                  </a:cubicBezTo>
                  <a:cubicBezTo>
                    <a:pt x="643" y="6"/>
                    <a:pt x="655" y="0"/>
                    <a:pt x="670" y="13"/>
                  </a:cubicBezTo>
                  <a:cubicBezTo>
                    <a:pt x="862" y="187"/>
                    <a:pt x="862" y="187"/>
                    <a:pt x="862" y="187"/>
                  </a:cubicBezTo>
                  <a:cubicBezTo>
                    <a:pt x="876" y="200"/>
                    <a:pt x="876" y="222"/>
                    <a:pt x="862" y="235"/>
                  </a:cubicBezTo>
                  <a:cubicBezTo>
                    <a:pt x="670" y="409"/>
                    <a:pt x="670" y="409"/>
                    <a:pt x="670" y="409"/>
                  </a:cubicBezTo>
                  <a:cubicBezTo>
                    <a:pt x="655" y="422"/>
                    <a:pt x="643" y="417"/>
                    <a:pt x="643" y="397"/>
                  </a:cubicBezTo>
                  <a:cubicBezTo>
                    <a:pt x="643" y="353"/>
                    <a:pt x="643" y="353"/>
                    <a:pt x="643" y="353"/>
                  </a:cubicBezTo>
                  <a:cubicBezTo>
                    <a:pt x="134" y="353"/>
                    <a:pt x="134" y="353"/>
                    <a:pt x="134" y="353"/>
                  </a:cubicBezTo>
                  <a:cubicBezTo>
                    <a:pt x="101" y="353"/>
                    <a:pt x="101" y="353"/>
                    <a:pt x="101" y="353"/>
                  </a:cubicBezTo>
                  <a:cubicBezTo>
                    <a:pt x="48" y="353"/>
                    <a:pt x="4" y="395"/>
                    <a:pt x="0" y="447"/>
                  </a:cubicBezTo>
                  <a:cubicBezTo>
                    <a:pt x="0" y="282"/>
                    <a:pt x="0" y="282"/>
                    <a:pt x="0" y="282"/>
                  </a:cubicBezTo>
                  <a:cubicBezTo>
                    <a:pt x="1" y="282"/>
                    <a:pt x="1" y="282"/>
                    <a:pt x="1" y="282"/>
                  </a:cubicBezTo>
                  <a:cubicBezTo>
                    <a:pt x="0" y="279"/>
                    <a:pt x="0" y="277"/>
                    <a:pt x="0" y="274"/>
                  </a:cubicBezTo>
                  <a:lnTo>
                    <a:pt x="0" y="154"/>
                  </a:lnTo>
                  <a:close/>
                </a:path>
              </a:pathLst>
            </a:custGeom>
            <a:solidFill>
              <a:schemeClr val="accent4">
                <a:lumMod val="75000"/>
              </a:schemeClr>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charset="-122"/>
                <a:cs typeface="+mn-ea"/>
                <a:sym typeface="Arial" panose="020B0604020202020204" pitchFamily="34" charset="0"/>
              </a:endParaRPr>
            </a:p>
          </p:txBody>
        </p:sp>
        <p:sp>
          <p:nvSpPr>
            <p:cNvPr id="13" name="Freeform 3733"/>
            <p:cNvSpPr/>
            <p:nvPr/>
          </p:nvSpPr>
          <p:spPr bwMode="auto">
            <a:xfrm>
              <a:off x="6428745" y="3352422"/>
              <a:ext cx="2606163" cy="1330754"/>
            </a:xfrm>
            <a:custGeom>
              <a:avLst/>
              <a:gdLst>
                <a:gd name="T0" fmla="*/ 0 w 876"/>
                <a:gd name="T1" fmla="*/ 154 h 447"/>
                <a:gd name="T2" fmla="*/ 79 w 876"/>
                <a:gd name="T3" fmla="*/ 75 h 447"/>
                <a:gd name="T4" fmla="*/ 643 w 876"/>
                <a:gd name="T5" fmla="*/ 75 h 447"/>
                <a:gd name="T6" fmla="*/ 643 w 876"/>
                <a:gd name="T7" fmla="*/ 25 h 447"/>
                <a:gd name="T8" fmla="*/ 670 w 876"/>
                <a:gd name="T9" fmla="*/ 13 h 447"/>
                <a:gd name="T10" fmla="*/ 862 w 876"/>
                <a:gd name="T11" fmla="*/ 187 h 447"/>
                <a:gd name="T12" fmla="*/ 862 w 876"/>
                <a:gd name="T13" fmla="*/ 235 h 447"/>
                <a:gd name="T14" fmla="*/ 670 w 876"/>
                <a:gd name="T15" fmla="*/ 409 h 447"/>
                <a:gd name="T16" fmla="*/ 643 w 876"/>
                <a:gd name="T17" fmla="*/ 397 h 447"/>
                <a:gd name="T18" fmla="*/ 643 w 876"/>
                <a:gd name="T19" fmla="*/ 353 h 447"/>
                <a:gd name="T20" fmla="*/ 134 w 876"/>
                <a:gd name="T21" fmla="*/ 353 h 447"/>
                <a:gd name="T22" fmla="*/ 101 w 876"/>
                <a:gd name="T23" fmla="*/ 353 h 447"/>
                <a:gd name="T24" fmla="*/ 0 w 876"/>
                <a:gd name="T25" fmla="*/ 447 h 447"/>
                <a:gd name="T26" fmla="*/ 0 w 876"/>
                <a:gd name="T27" fmla="*/ 281 h 447"/>
                <a:gd name="T28" fmla="*/ 1 w 876"/>
                <a:gd name="T29" fmla="*/ 281 h 447"/>
                <a:gd name="T30" fmla="*/ 0 w 876"/>
                <a:gd name="T31" fmla="*/ 274 h 447"/>
                <a:gd name="T32" fmla="*/ 0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0" y="154"/>
                  </a:moveTo>
                  <a:cubicBezTo>
                    <a:pt x="0" y="110"/>
                    <a:pt x="35" y="75"/>
                    <a:pt x="79" y="75"/>
                  </a:cubicBezTo>
                  <a:cubicBezTo>
                    <a:pt x="643" y="75"/>
                    <a:pt x="643" y="75"/>
                    <a:pt x="643" y="75"/>
                  </a:cubicBezTo>
                  <a:cubicBezTo>
                    <a:pt x="643" y="25"/>
                    <a:pt x="643" y="25"/>
                    <a:pt x="643" y="25"/>
                  </a:cubicBezTo>
                  <a:cubicBezTo>
                    <a:pt x="643" y="5"/>
                    <a:pt x="655" y="0"/>
                    <a:pt x="670" y="13"/>
                  </a:cubicBezTo>
                  <a:cubicBezTo>
                    <a:pt x="862" y="187"/>
                    <a:pt x="862" y="187"/>
                    <a:pt x="862" y="187"/>
                  </a:cubicBezTo>
                  <a:cubicBezTo>
                    <a:pt x="876" y="200"/>
                    <a:pt x="876" y="222"/>
                    <a:pt x="862" y="235"/>
                  </a:cubicBezTo>
                  <a:cubicBezTo>
                    <a:pt x="670" y="409"/>
                    <a:pt x="670" y="409"/>
                    <a:pt x="670" y="409"/>
                  </a:cubicBezTo>
                  <a:cubicBezTo>
                    <a:pt x="655" y="422"/>
                    <a:pt x="643" y="417"/>
                    <a:pt x="643" y="397"/>
                  </a:cubicBezTo>
                  <a:cubicBezTo>
                    <a:pt x="643" y="353"/>
                    <a:pt x="643" y="353"/>
                    <a:pt x="643" y="353"/>
                  </a:cubicBezTo>
                  <a:cubicBezTo>
                    <a:pt x="134" y="353"/>
                    <a:pt x="134" y="353"/>
                    <a:pt x="134" y="353"/>
                  </a:cubicBezTo>
                  <a:cubicBezTo>
                    <a:pt x="101" y="353"/>
                    <a:pt x="101" y="353"/>
                    <a:pt x="101" y="353"/>
                  </a:cubicBezTo>
                  <a:cubicBezTo>
                    <a:pt x="48" y="353"/>
                    <a:pt x="4" y="395"/>
                    <a:pt x="0" y="447"/>
                  </a:cubicBezTo>
                  <a:cubicBezTo>
                    <a:pt x="0" y="281"/>
                    <a:pt x="0" y="281"/>
                    <a:pt x="0" y="281"/>
                  </a:cubicBezTo>
                  <a:cubicBezTo>
                    <a:pt x="1" y="281"/>
                    <a:pt x="1" y="281"/>
                    <a:pt x="1" y="281"/>
                  </a:cubicBezTo>
                  <a:cubicBezTo>
                    <a:pt x="0" y="279"/>
                    <a:pt x="0" y="276"/>
                    <a:pt x="0" y="274"/>
                  </a:cubicBezTo>
                  <a:lnTo>
                    <a:pt x="0" y="154"/>
                  </a:lnTo>
                  <a:close/>
                </a:path>
              </a:pathLst>
            </a:custGeom>
            <a:solidFill>
              <a:schemeClr val="accent4"/>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14" name="组合 13"/>
          <p:cNvGrpSpPr/>
          <p:nvPr/>
        </p:nvGrpSpPr>
        <p:grpSpPr>
          <a:xfrm>
            <a:off x="6095403" y="1830035"/>
            <a:ext cx="2257556" cy="1177077"/>
            <a:chOff x="6428745" y="1195294"/>
            <a:chExt cx="2381016" cy="1241449"/>
          </a:xfrm>
        </p:grpSpPr>
        <p:sp>
          <p:nvSpPr>
            <p:cNvPr id="15" name="Freeform 3735"/>
            <p:cNvSpPr/>
            <p:nvPr/>
          </p:nvSpPr>
          <p:spPr bwMode="auto">
            <a:xfrm>
              <a:off x="6428745" y="1221707"/>
              <a:ext cx="2381016" cy="1215036"/>
            </a:xfrm>
            <a:custGeom>
              <a:avLst/>
              <a:gdLst>
                <a:gd name="T0" fmla="*/ 0 w 800"/>
                <a:gd name="T1" fmla="*/ 140 h 408"/>
                <a:gd name="T2" fmla="*/ 72 w 800"/>
                <a:gd name="T3" fmla="*/ 68 h 408"/>
                <a:gd name="T4" fmla="*/ 587 w 800"/>
                <a:gd name="T5" fmla="*/ 68 h 408"/>
                <a:gd name="T6" fmla="*/ 587 w 800"/>
                <a:gd name="T7" fmla="*/ 23 h 408"/>
                <a:gd name="T8" fmla="*/ 611 w 800"/>
                <a:gd name="T9" fmla="*/ 12 h 408"/>
                <a:gd name="T10" fmla="*/ 786 w 800"/>
                <a:gd name="T11" fmla="*/ 171 h 408"/>
                <a:gd name="T12" fmla="*/ 786 w 800"/>
                <a:gd name="T13" fmla="*/ 214 h 408"/>
                <a:gd name="T14" fmla="*/ 611 w 800"/>
                <a:gd name="T15" fmla="*/ 373 h 408"/>
                <a:gd name="T16" fmla="*/ 587 w 800"/>
                <a:gd name="T17" fmla="*/ 362 h 408"/>
                <a:gd name="T18" fmla="*/ 587 w 800"/>
                <a:gd name="T19" fmla="*/ 322 h 408"/>
                <a:gd name="T20" fmla="*/ 122 w 800"/>
                <a:gd name="T21" fmla="*/ 322 h 408"/>
                <a:gd name="T22" fmla="*/ 92 w 800"/>
                <a:gd name="T23" fmla="*/ 322 h 408"/>
                <a:gd name="T24" fmla="*/ 0 w 800"/>
                <a:gd name="T25" fmla="*/ 408 h 408"/>
                <a:gd name="T26" fmla="*/ 0 w 800"/>
                <a:gd name="T27" fmla="*/ 257 h 408"/>
                <a:gd name="T28" fmla="*/ 0 w 800"/>
                <a:gd name="T29" fmla="*/ 257 h 408"/>
                <a:gd name="T30" fmla="*/ 0 w 800"/>
                <a:gd name="T31" fmla="*/ 250 h 408"/>
                <a:gd name="T32" fmla="*/ 0 w 800"/>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0" h="408">
                  <a:moveTo>
                    <a:pt x="0" y="140"/>
                  </a:moveTo>
                  <a:cubicBezTo>
                    <a:pt x="0" y="100"/>
                    <a:pt x="32" y="68"/>
                    <a:pt x="72" y="68"/>
                  </a:cubicBezTo>
                  <a:cubicBezTo>
                    <a:pt x="587" y="68"/>
                    <a:pt x="587" y="68"/>
                    <a:pt x="587" y="68"/>
                  </a:cubicBezTo>
                  <a:cubicBezTo>
                    <a:pt x="587" y="23"/>
                    <a:pt x="587" y="23"/>
                    <a:pt x="587" y="23"/>
                  </a:cubicBezTo>
                  <a:cubicBezTo>
                    <a:pt x="587" y="5"/>
                    <a:pt x="598" y="0"/>
                    <a:pt x="611" y="12"/>
                  </a:cubicBezTo>
                  <a:cubicBezTo>
                    <a:pt x="786" y="171"/>
                    <a:pt x="786" y="171"/>
                    <a:pt x="786" y="171"/>
                  </a:cubicBezTo>
                  <a:cubicBezTo>
                    <a:pt x="800" y="183"/>
                    <a:pt x="800" y="202"/>
                    <a:pt x="786" y="214"/>
                  </a:cubicBezTo>
                  <a:cubicBezTo>
                    <a:pt x="611" y="373"/>
                    <a:pt x="611" y="373"/>
                    <a:pt x="611" y="373"/>
                  </a:cubicBezTo>
                  <a:cubicBezTo>
                    <a:pt x="598" y="385"/>
                    <a:pt x="587" y="380"/>
                    <a:pt x="587" y="362"/>
                  </a:cubicBezTo>
                  <a:cubicBezTo>
                    <a:pt x="587" y="322"/>
                    <a:pt x="587" y="322"/>
                    <a:pt x="587" y="322"/>
                  </a:cubicBezTo>
                  <a:cubicBezTo>
                    <a:pt x="122" y="322"/>
                    <a:pt x="122" y="322"/>
                    <a:pt x="122" y="322"/>
                  </a:cubicBezTo>
                  <a:cubicBezTo>
                    <a:pt x="92" y="322"/>
                    <a:pt x="92" y="322"/>
                    <a:pt x="92" y="322"/>
                  </a:cubicBezTo>
                  <a:cubicBezTo>
                    <a:pt x="43" y="322"/>
                    <a:pt x="3" y="360"/>
                    <a:pt x="0" y="408"/>
                  </a:cubicBezTo>
                  <a:cubicBezTo>
                    <a:pt x="0" y="257"/>
                    <a:pt x="0" y="257"/>
                    <a:pt x="0" y="257"/>
                  </a:cubicBezTo>
                  <a:cubicBezTo>
                    <a:pt x="0" y="257"/>
                    <a:pt x="0" y="257"/>
                    <a:pt x="0" y="257"/>
                  </a:cubicBezTo>
                  <a:cubicBezTo>
                    <a:pt x="0" y="255"/>
                    <a:pt x="0" y="252"/>
                    <a:pt x="0" y="250"/>
                  </a:cubicBezTo>
                  <a:lnTo>
                    <a:pt x="0" y="140"/>
                  </a:lnTo>
                  <a:close/>
                </a:path>
              </a:pathLst>
            </a:custGeom>
            <a:solidFill>
              <a:schemeClr val="accent3">
                <a:lumMod val="75000"/>
              </a:schemeClr>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charset="-122"/>
                <a:cs typeface="+mn-ea"/>
                <a:sym typeface="Arial" panose="020B0604020202020204" pitchFamily="34" charset="0"/>
              </a:endParaRPr>
            </a:p>
          </p:txBody>
        </p:sp>
        <p:sp>
          <p:nvSpPr>
            <p:cNvPr id="16" name="Freeform 3736"/>
            <p:cNvSpPr/>
            <p:nvPr/>
          </p:nvSpPr>
          <p:spPr bwMode="auto">
            <a:xfrm>
              <a:off x="6428745" y="1195294"/>
              <a:ext cx="2381016" cy="1213777"/>
            </a:xfrm>
            <a:custGeom>
              <a:avLst/>
              <a:gdLst>
                <a:gd name="T0" fmla="*/ 0 w 800"/>
                <a:gd name="T1" fmla="*/ 140 h 408"/>
                <a:gd name="T2" fmla="*/ 72 w 800"/>
                <a:gd name="T3" fmla="*/ 68 h 408"/>
                <a:gd name="T4" fmla="*/ 587 w 800"/>
                <a:gd name="T5" fmla="*/ 68 h 408"/>
                <a:gd name="T6" fmla="*/ 587 w 800"/>
                <a:gd name="T7" fmla="*/ 23 h 408"/>
                <a:gd name="T8" fmla="*/ 611 w 800"/>
                <a:gd name="T9" fmla="*/ 12 h 408"/>
                <a:gd name="T10" fmla="*/ 786 w 800"/>
                <a:gd name="T11" fmla="*/ 171 h 408"/>
                <a:gd name="T12" fmla="*/ 786 w 800"/>
                <a:gd name="T13" fmla="*/ 214 h 408"/>
                <a:gd name="T14" fmla="*/ 611 w 800"/>
                <a:gd name="T15" fmla="*/ 373 h 408"/>
                <a:gd name="T16" fmla="*/ 587 w 800"/>
                <a:gd name="T17" fmla="*/ 362 h 408"/>
                <a:gd name="T18" fmla="*/ 587 w 800"/>
                <a:gd name="T19" fmla="*/ 322 h 408"/>
                <a:gd name="T20" fmla="*/ 122 w 800"/>
                <a:gd name="T21" fmla="*/ 322 h 408"/>
                <a:gd name="T22" fmla="*/ 92 w 800"/>
                <a:gd name="T23" fmla="*/ 322 h 408"/>
                <a:gd name="T24" fmla="*/ 0 w 800"/>
                <a:gd name="T25" fmla="*/ 408 h 408"/>
                <a:gd name="T26" fmla="*/ 0 w 800"/>
                <a:gd name="T27" fmla="*/ 257 h 408"/>
                <a:gd name="T28" fmla="*/ 0 w 800"/>
                <a:gd name="T29" fmla="*/ 257 h 408"/>
                <a:gd name="T30" fmla="*/ 0 w 800"/>
                <a:gd name="T31" fmla="*/ 250 h 408"/>
                <a:gd name="T32" fmla="*/ 0 w 800"/>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0" h="408">
                  <a:moveTo>
                    <a:pt x="0" y="140"/>
                  </a:moveTo>
                  <a:cubicBezTo>
                    <a:pt x="0" y="100"/>
                    <a:pt x="32" y="68"/>
                    <a:pt x="72" y="68"/>
                  </a:cubicBezTo>
                  <a:cubicBezTo>
                    <a:pt x="587" y="68"/>
                    <a:pt x="587" y="68"/>
                    <a:pt x="587" y="68"/>
                  </a:cubicBezTo>
                  <a:cubicBezTo>
                    <a:pt x="587" y="23"/>
                    <a:pt x="587" y="23"/>
                    <a:pt x="587" y="23"/>
                  </a:cubicBezTo>
                  <a:cubicBezTo>
                    <a:pt x="587" y="5"/>
                    <a:pt x="598" y="0"/>
                    <a:pt x="611" y="12"/>
                  </a:cubicBezTo>
                  <a:cubicBezTo>
                    <a:pt x="786" y="171"/>
                    <a:pt x="786" y="171"/>
                    <a:pt x="786" y="171"/>
                  </a:cubicBezTo>
                  <a:cubicBezTo>
                    <a:pt x="800" y="183"/>
                    <a:pt x="800" y="202"/>
                    <a:pt x="786" y="214"/>
                  </a:cubicBezTo>
                  <a:cubicBezTo>
                    <a:pt x="611" y="373"/>
                    <a:pt x="611" y="373"/>
                    <a:pt x="611" y="373"/>
                  </a:cubicBezTo>
                  <a:cubicBezTo>
                    <a:pt x="598" y="385"/>
                    <a:pt x="587" y="380"/>
                    <a:pt x="587" y="362"/>
                  </a:cubicBezTo>
                  <a:cubicBezTo>
                    <a:pt x="587" y="322"/>
                    <a:pt x="587" y="322"/>
                    <a:pt x="587" y="322"/>
                  </a:cubicBezTo>
                  <a:cubicBezTo>
                    <a:pt x="122" y="322"/>
                    <a:pt x="122" y="322"/>
                    <a:pt x="122" y="322"/>
                  </a:cubicBezTo>
                  <a:cubicBezTo>
                    <a:pt x="92" y="322"/>
                    <a:pt x="92" y="322"/>
                    <a:pt x="92" y="322"/>
                  </a:cubicBezTo>
                  <a:cubicBezTo>
                    <a:pt x="43" y="322"/>
                    <a:pt x="3" y="360"/>
                    <a:pt x="0" y="408"/>
                  </a:cubicBezTo>
                  <a:cubicBezTo>
                    <a:pt x="0" y="257"/>
                    <a:pt x="0" y="257"/>
                    <a:pt x="0" y="257"/>
                  </a:cubicBezTo>
                  <a:cubicBezTo>
                    <a:pt x="0" y="257"/>
                    <a:pt x="0" y="257"/>
                    <a:pt x="0" y="257"/>
                  </a:cubicBezTo>
                  <a:cubicBezTo>
                    <a:pt x="0" y="254"/>
                    <a:pt x="0" y="252"/>
                    <a:pt x="0" y="250"/>
                  </a:cubicBezTo>
                  <a:lnTo>
                    <a:pt x="0" y="140"/>
                  </a:lnTo>
                  <a:close/>
                </a:path>
              </a:pathLst>
            </a:custGeom>
            <a:solidFill>
              <a:schemeClr val="accent3"/>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17" name="组合 16"/>
          <p:cNvGrpSpPr/>
          <p:nvPr/>
        </p:nvGrpSpPr>
        <p:grpSpPr>
          <a:xfrm>
            <a:off x="6095405" y="2685114"/>
            <a:ext cx="2911092" cy="1518157"/>
            <a:chOff x="6428747" y="2097136"/>
            <a:chExt cx="3070292" cy="1601181"/>
          </a:xfrm>
        </p:grpSpPr>
        <p:sp>
          <p:nvSpPr>
            <p:cNvPr id="18" name="Freeform 3741"/>
            <p:cNvSpPr/>
            <p:nvPr/>
          </p:nvSpPr>
          <p:spPr bwMode="auto">
            <a:xfrm>
              <a:off x="6428747" y="2129840"/>
              <a:ext cx="3070292" cy="1568477"/>
            </a:xfrm>
            <a:custGeom>
              <a:avLst/>
              <a:gdLst>
                <a:gd name="T0" fmla="*/ 0 w 1032"/>
                <a:gd name="T1" fmla="*/ 181 h 527"/>
                <a:gd name="T2" fmla="*/ 93 w 1032"/>
                <a:gd name="T3" fmla="*/ 88 h 527"/>
                <a:gd name="T4" fmla="*/ 757 w 1032"/>
                <a:gd name="T5" fmla="*/ 88 h 527"/>
                <a:gd name="T6" fmla="*/ 757 w 1032"/>
                <a:gd name="T7" fmla="*/ 30 h 527"/>
                <a:gd name="T8" fmla="*/ 788 w 1032"/>
                <a:gd name="T9" fmla="*/ 16 h 527"/>
                <a:gd name="T10" fmla="*/ 1014 w 1032"/>
                <a:gd name="T11" fmla="*/ 221 h 527"/>
                <a:gd name="T12" fmla="*/ 1014 w 1032"/>
                <a:gd name="T13" fmla="*/ 277 h 527"/>
                <a:gd name="T14" fmla="*/ 788 w 1032"/>
                <a:gd name="T15" fmla="*/ 482 h 527"/>
                <a:gd name="T16" fmla="*/ 757 w 1032"/>
                <a:gd name="T17" fmla="*/ 468 h 527"/>
                <a:gd name="T18" fmla="*/ 757 w 1032"/>
                <a:gd name="T19" fmla="*/ 416 h 527"/>
                <a:gd name="T20" fmla="*/ 157 w 1032"/>
                <a:gd name="T21" fmla="*/ 416 h 527"/>
                <a:gd name="T22" fmla="*/ 119 w 1032"/>
                <a:gd name="T23" fmla="*/ 416 h 527"/>
                <a:gd name="T24" fmla="*/ 0 w 1032"/>
                <a:gd name="T25" fmla="*/ 527 h 527"/>
                <a:gd name="T26" fmla="*/ 0 w 1032"/>
                <a:gd name="T27" fmla="*/ 332 h 527"/>
                <a:gd name="T28" fmla="*/ 1 w 1032"/>
                <a:gd name="T29" fmla="*/ 332 h 527"/>
                <a:gd name="T30" fmla="*/ 0 w 1032"/>
                <a:gd name="T31" fmla="*/ 323 h 527"/>
                <a:gd name="T32" fmla="*/ 0 w 1032"/>
                <a:gd name="T33" fmla="*/ 181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2" h="527">
                  <a:moveTo>
                    <a:pt x="0" y="181"/>
                  </a:moveTo>
                  <a:cubicBezTo>
                    <a:pt x="0" y="130"/>
                    <a:pt x="42" y="88"/>
                    <a:pt x="93" y="88"/>
                  </a:cubicBezTo>
                  <a:cubicBezTo>
                    <a:pt x="757" y="88"/>
                    <a:pt x="757" y="88"/>
                    <a:pt x="757" y="88"/>
                  </a:cubicBezTo>
                  <a:cubicBezTo>
                    <a:pt x="757" y="30"/>
                    <a:pt x="757" y="30"/>
                    <a:pt x="757" y="30"/>
                  </a:cubicBezTo>
                  <a:cubicBezTo>
                    <a:pt x="757" y="7"/>
                    <a:pt x="771" y="0"/>
                    <a:pt x="788" y="16"/>
                  </a:cubicBezTo>
                  <a:cubicBezTo>
                    <a:pt x="1014" y="221"/>
                    <a:pt x="1014" y="221"/>
                    <a:pt x="1014" y="221"/>
                  </a:cubicBezTo>
                  <a:cubicBezTo>
                    <a:pt x="1032" y="236"/>
                    <a:pt x="1032" y="261"/>
                    <a:pt x="1014" y="277"/>
                  </a:cubicBezTo>
                  <a:cubicBezTo>
                    <a:pt x="788" y="482"/>
                    <a:pt x="788" y="482"/>
                    <a:pt x="788" y="482"/>
                  </a:cubicBezTo>
                  <a:cubicBezTo>
                    <a:pt x="771" y="497"/>
                    <a:pt x="757" y="491"/>
                    <a:pt x="757" y="468"/>
                  </a:cubicBezTo>
                  <a:cubicBezTo>
                    <a:pt x="757" y="416"/>
                    <a:pt x="757" y="416"/>
                    <a:pt x="757" y="416"/>
                  </a:cubicBezTo>
                  <a:cubicBezTo>
                    <a:pt x="157" y="416"/>
                    <a:pt x="157" y="416"/>
                    <a:pt x="157" y="416"/>
                  </a:cubicBezTo>
                  <a:cubicBezTo>
                    <a:pt x="119" y="416"/>
                    <a:pt x="119" y="416"/>
                    <a:pt x="119" y="416"/>
                  </a:cubicBezTo>
                  <a:cubicBezTo>
                    <a:pt x="56" y="416"/>
                    <a:pt x="4" y="465"/>
                    <a:pt x="0" y="527"/>
                  </a:cubicBezTo>
                  <a:cubicBezTo>
                    <a:pt x="0" y="332"/>
                    <a:pt x="0" y="332"/>
                    <a:pt x="0" y="332"/>
                  </a:cubicBezTo>
                  <a:cubicBezTo>
                    <a:pt x="1" y="332"/>
                    <a:pt x="1" y="332"/>
                    <a:pt x="1" y="332"/>
                  </a:cubicBezTo>
                  <a:cubicBezTo>
                    <a:pt x="0" y="329"/>
                    <a:pt x="0" y="326"/>
                    <a:pt x="0" y="323"/>
                  </a:cubicBezTo>
                  <a:lnTo>
                    <a:pt x="0" y="181"/>
                  </a:lnTo>
                  <a:close/>
                </a:path>
              </a:pathLst>
            </a:custGeom>
            <a:solidFill>
              <a:schemeClr val="accent1">
                <a:lumMod val="75000"/>
              </a:schemeClr>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charset="-122"/>
                <a:cs typeface="+mn-ea"/>
                <a:sym typeface="Arial" panose="020B0604020202020204" pitchFamily="34" charset="0"/>
              </a:endParaRPr>
            </a:p>
          </p:txBody>
        </p:sp>
        <p:sp>
          <p:nvSpPr>
            <p:cNvPr id="19" name="Freeform 3742"/>
            <p:cNvSpPr/>
            <p:nvPr/>
          </p:nvSpPr>
          <p:spPr bwMode="auto">
            <a:xfrm>
              <a:off x="6428747" y="2097136"/>
              <a:ext cx="3070292" cy="1565963"/>
            </a:xfrm>
            <a:custGeom>
              <a:avLst/>
              <a:gdLst>
                <a:gd name="T0" fmla="*/ 0 w 1032"/>
                <a:gd name="T1" fmla="*/ 180 h 526"/>
                <a:gd name="T2" fmla="*/ 93 w 1032"/>
                <a:gd name="T3" fmla="*/ 87 h 526"/>
                <a:gd name="T4" fmla="*/ 757 w 1032"/>
                <a:gd name="T5" fmla="*/ 87 h 526"/>
                <a:gd name="T6" fmla="*/ 757 w 1032"/>
                <a:gd name="T7" fmla="*/ 29 h 526"/>
                <a:gd name="T8" fmla="*/ 788 w 1032"/>
                <a:gd name="T9" fmla="*/ 15 h 526"/>
                <a:gd name="T10" fmla="*/ 1014 w 1032"/>
                <a:gd name="T11" fmla="*/ 220 h 526"/>
                <a:gd name="T12" fmla="*/ 1014 w 1032"/>
                <a:gd name="T13" fmla="*/ 276 h 526"/>
                <a:gd name="T14" fmla="*/ 788 w 1032"/>
                <a:gd name="T15" fmla="*/ 481 h 526"/>
                <a:gd name="T16" fmla="*/ 757 w 1032"/>
                <a:gd name="T17" fmla="*/ 467 h 526"/>
                <a:gd name="T18" fmla="*/ 757 w 1032"/>
                <a:gd name="T19" fmla="*/ 415 h 526"/>
                <a:gd name="T20" fmla="*/ 157 w 1032"/>
                <a:gd name="T21" fmla="*/ 415 h 526"/>
                <a:gd name="T22" fmla="*/ 119 w 1032"/>
                <a:gd name="T23" fmla="*/ 415 h 526"/>
                <a:gd name="T24" fmla="*/ 0 w 1032"/>
                <a:gd name="T25" fmla="*/ 526 h 526"/>
                <a:gd name="T26" fmla="*/ 0 w 1032"/>
                <a:gd name="T27" fmla="*/ 331 h 526"/>
                <a:gd name="T28" fmla="*/ 1 w 1032"/>
                <a:gd name="T29" fmla="*/ 331 h 526"/>
                <a:gd name="T30" fmla="*/ 0 w 1032"/>
                <a:gd name="T31" fmla="*/ 322 h 526"/>
                <a:gd name="T32" fmla="*/ 0 w 1032"/>
                <a:gd name="T33" fmla="*/ 18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2" h="526">
                  <a:moveTo>
                    <a:pt x="0" y="180"/>
                  </a:moveTo>
                  <a:cubicBezTo>
                    <a:pt x="0" y="129"/>
                    <a:pt x="42" y="87"/>
                    <a:pt x="93" y="87"/>
                  </a:cubicBezTo>
                  <a:cubicBezTo>
                    <a:pt x="757" y="87"/>
                    <a:pt x="757" y="87"/>
                    <a:pt x="757" y="87"/>
                  </a:cubicBezTo>
                  <a:cubicBezTo>
                    <a:pt x="757" y="29"/>
                    <a:pt x="757" y="29"/>
                    <a:pt x="757" y="29"/>
                  </a:cubicBezTo>
                  <a:cubicBezTo>
                    <a:pt x="757" y="6"/>
                    <a:pt x="771" y="0"/>
                    <a:pt x="788" y="15"/>
                  </a:cubicBezTo>
                  <a:cubicBezTo>
                    <a:pt x="1014" y="220"/>
                    <a:pt x="1014" y="220"/>
                    <a:pt x="1014" y="220"/>
                  </a:cubicBezTo>
                  <a:cubicBezTo>
                    <a:pt x="1032" y="235"/>
                    <a:pt x="1032" y="261"/>
                    <a:pt x="1014" y="276"/>
                  </a:cubicBezTo>
                  <a:cubicBezTo>
                    <a:pt x="788" y="481"/>
                    <a:pt x="788" y="481"/>
                    <a:pt x="788" y="481"/>
                  </a:cubicBezTo>
                  <a:cubicBezTo>
                    <a:pt x="771" y="496"/>
                    <a:pt x="757" y="490"/>
                    <a:pt x="757" y="467"/>
                  </a:cubicBezTo>
                  <a:cubicBezTo>
                    <a:pt x="757" y="415"/>
                    <a:pt x="757" y="415"/>
                    <a:pt x="757" y="415"/>
                  </a:cubicBezTo>
                  <a:cubicBezTo>
                    <a:pt x="157" y="415"/>
                    <a:pt x="157" y="415"/>
                    <a:pt x="157" y="415"/>
                  </a:cubicBezTo>
                  <a:cubicBezTo>
                    <a:pt x="119" y="415"/>
                    <a:pt x="119" y="415"/>
                    <a:pt x="119" y="415"/>
                  </a:cubicBezTo>
                  <a:cubicBezTo>
                    <a:pt x="56" y="415"/>
                    <a:pt x="4" y="464"/>
                    <a:pt x="0" y="526"/>
                  </a:cubicBezTo>
                  <a:cubicBezTo>
                    <a:pt x="0" y="331"/>
                    <a:pt x="0" y="331"/>
                    <a:pt x="0" y="331"/>
                  </a:cubicBezTo>
                  <a:cubicBezTo>
                    <a:pt x="1" y="331"/>
                    <a:pt x="1" y="331"/>
                    <a:pt x="1" y="331"/>
                  </a:cubicBezTo>
                  <a:cubicBezTo>
                    <a:pt x="0" y="328"/>
                    <a:pt x="0" y="325"/>
                    <a:pt x="0" y="322"/>
                  </a:cubicBezTo>
                  <a:lnTo>
                    <a:pt x="0" y="180"/>
                  </a:lnTo>
                  <a:close/>
                </a:path>
              </a:pathLst>
            </a:custGeom>
            <a:solidFill>
              <a:schemeClr val="accent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20" name="组合 19"/>
          <p:cNvGrpSpPr/>
          <p:nvPr/>
        </p:nvGrpSpPr>
        <p:grpSpPr>
          <a:xfrm>
            <a:off x="4040587" y="2549161"/>
            <a:ext cx="555743" cy="555743"/>
            <a:chOff x="4261556" y="2688368"/>
            <a:chExt cx="586135" cy="586135"/>
          </a:xfrm>
        </p:grpSpPr>
        <p:sp>
          <p:nvSpPr>
            <p:cNvPr id="21" name="Oval 3725"/>
            <p:cNvSpPr>
              <a:spLocks noChangeArrowheads="1"/>
            </p:cNvSpPr>
            <p:nvPr/>
          </p:nvSpPr>
          <p:spPr bwMode="auto">
            <a:xfrm>
              <a:off x="4261556" y="2688368"/>
              <a:ext cx="586135" cy="586135"/>
            </a:xfrm>
            <a:prstGeom prst="ellipse">
              <a:avLst/>
            </a:prstGeom>
            <a:solidFill>
              <a:schemeClr val="bg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charset="-122"/>
                <a:cs typeface="+mn-ea"/>
                <a:sym typeface="Arial" panose="020B0604020202020204" pitchFamily="34" charset="0"/>
              </a:endParaRPr>
            </a:p>
          </p:txBody>
        </p:sp>
        <p:grpSp>
          <p:nvGrpSpPr>
            <p:cNvPr id="22" name="组合 21"/>
            <p:cNvGrpSpPr/>
            <p:nvPr/>
          </p:nvGrpSpPr>
          <p:grpSpPr>
            <a:xfrm>
              <a:off x="4392367" y="2733020"/>
              <a:ext cx="324513" cy="496831"/>
              <a:chOff x="4383563" y="2507028"/>
              <a:chExt cx="324513" cy="496831"/>
            </a:xfrm>
          </p:grpSpPr>
          <p:sp>
            <p:nvSpPr>
              <p:cNvPr id="23" name="Oval 3744"/>
              <p:cNvSpPr>
                <a:spLocks noChangeArrowheads="1"/>
              </p:cNvSpPr>
              <p:nvPr/>
            </p:nvSpPr>
            <p:spPr bwMode="auto">
              <a:xfrm>
                <a:off x="4529467" y="2714566"/>
                <a:ext cx="56601" cy="60374"/>
              </a:xfrm>
              <a:prstGeom prst="ellipse">
                <a:avLst/>
              </a:prstGeom>
              <a:solidFill>
                <a:schemeClr val="accent4"/>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charset="-122"/>
                  <a:cs typeface="+mn-ea"/>
                  <a:sym typeface="Arial" panose="020B0604020202020204" pitchFamily="34" charset="0"/>
                </a:endParaRPr>
              </a:p>
            </p:txBody>
          </p:sp>
          <p:sp>
            <p:nvSpPr>
              <p:cNvPr id="24" name="Oval 3745"/>
              <p:cNvSpPr>
                <a:spLocks noChangeArrowheads="1"/>
              </p:cNvSpPr>
              <p:nvPr/>
            </p:nvSpPr>
            <p:spPr bwMode="auto">
              <a:xfrm>
                <a:off x="4518146" y="2598847"/>
                <a:ext cx="41508" cy="41508"/>
              </a:xfrm>
              <a:prstGeom prst="ellipse">
                <a:avLst/>
              </a:prstGeom>
              <a:solidFill>
                <a:schemeClr val="accent4"/>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charset="-122"/>
                  <a:cs typeface="+mn-ea"/>
                  <a:sym typeface="Arial" panose="020B0604020202020204" pitchFamily="34" charset="0"/>
                </a:endParaRPr>
              </a:p>
            </p:txBody>
          </p:sp>
          <p:sp>
            <p:nvSpPr>
              <p:cNvPr id="25" name="Oval 3746"/>
              <p:cNvSpPr>
                <a:spLocks noChangeArrowheads="1"/>
              </p:cNvSpPr>
              <p:nvPr/>
            </p:nvSpPr>
            <p:spPr bwMode="auto">
              <a:xfrm>
                <a:off x="4538272" y="2522121"/>
                <a:ext cx="23899" cy="23899"/>
              </a:xfrm>
              <a:prstGeom prst="ellipse">
                <a:avLst/>
              </a:prstGeom>
              <a:solidFill>
                <a:schemeClr val="accent4"/>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charset="-122"/>
                  <a:cs typeface="+mn-ea"/>
                  <a:sym typeface="Arial" panose="020B0604020202020204" pitchFamily="34" charset="0"/>
                </a:endParaRPr>
              </a:p>
            </p:txBody>
          </p:sp>
          <p:sp>
            <p:nvSpPr>
              <p:cNvPr id="26" name="Freeform 3747"/>
              <p:cNvSpPr>
                <a:spLocks noEditPoints="1"/>
              </p:cNvSpPr>
              <p:nvPr/>
            </p:nvSpPr>
            <p:spPr bwMode="auto">
              <a:xfrm>
                <a:off x="4383563" y="2507028"/>
                <a:ext cx="324513" cy="496831"/>
              </a:xfrm>
              <a:custGeom>
                <a:avLst/>
                <a:gdLst>
                  <a:gd name="T0" fmla="*/ 75 w 109"/>
                  <a:gd name="T1" fmla="*/ 61 h 167"/>
                  <a:gd name="T2" fmla="*/ 75 w 109"/>
                  <a:gd name="T3" fmla="*/ 10 h 167"/>
                  <a:gd name="T4" fmla="*/ 75 w 109"/>
                  <a:gd name="T5" fmla="*/ 10 h 167"/>
                  <a:gd name="T6" fmla="*/ 76 w 109"/>
                  <a:gd name="T7" fmla="*/ 9 h 167"/>
                  <a:gd name="T8" fmla="*/ 76 w 109"/>
                  <a:gd name="T9" fmla="*/ 1 h 167"/>
                  <a:gd name="T10" fmla="*/ 75 w 109"/>
                  <a:gd name="T11" fmla="*/ 0 h 167"/>
                  <a:gd name="T12" fmla="*/ 74 w 109"/>
                  <a:gd name="T13" fmla="*/ 0 h 167"/>
                  <a:gd name="T14" fmla="*/ 35 w 109"/>
                  <a:gd name="T15" fmla="*/ 0 h 167"/>
                  <a:gd name="T16" fmla="*/ 34 w 109"/>
                  <a:gd name="T17" fmla="*/ 0 h 167"/>
                  <a:gd name="T18" fmla="*/ 33 w 109"/>
                  <a:gd name="T19" fmla="*/ 1 h 167"/>
                  <a:gd name="T20" fmla="*/ 33 w 109"/>
                  <a:gd name="T21" fmla="*/ 9 h 167"/>
                  <a:gd name="T22" fmla="*/ 34 w 109"/>
                  <a:gd name="T23" fmla="*/ 10 h 167"/>
                  <a:gd name="T24" fmla="*/ 35 w 109"/>
                  <a:gd name="T25" fmla="*/ 10 h 167"/>
                  <a:gd name="T26" fmla="*/ 35 w 109"/>
                  <a:gd name="T27" fmla="*/ 61 h 167"/>
                  <a:gd name="T28" fmla="*/ 0 w 109"/>
                  <a:gd name="T29" fmla="*/ 112 h 167"/>
                  <a:gd name="T30" fmla="*/ 55 w 109"/>
                  <a:gd name="T31" fmla="*/ 167 h 167"/>
                  <a:gd name="T32" fmla="*/ 109 w 109"/>
                  <a:gd name="T33" fmla="*/ 112 h 167"/>
                  <a:gd name="T34" fmla="*/ 75 w 109"/>
                  <a:gd name="T35" fmla="*/ 61 h 167"/>
                  <a:gd name="T36" fmla="*/ 42 w 109"/>
                  <a:gd name="T37" fmla="*/ 138 h 167"/>
                  <a:gd name="T38" fmla="*/ 35 w 109"/>
                  <a:gd name="T39" fmla="*/ 131 h 167"/>
                  <a:gd name="T40" fmla="*/ 42 w 109"/>
                  <a:gd name="T41" fmla="*/ 124 h 167"/>
                  <a:gd name="T42" fmla="*/ 49 w 109"/>
                  <a:gd name="T43" fmla="*/ 131 h 167"/>
                  <a:gd name="T44" fmla="*/ 42 w 109"/>
                  <a:gd name="T45" fmla="*/ 138 h 167"/>
                  <a:gd name="T46" fmla="*/ 47 w 109"/>
                  <a:gd name="T47" fmla="*/ 108 h 167"/>
                  <a:gd name="T48" fmla="*/ 51 w 109"/>
                  <a:gd name="T49" fmla="*/ 104 h 167"/>
                  <a:gd name="T50" fmla="*/ 55 w 109"/>
                  <a:gd name="T51" fmla="*/ 108 h 167"/>
                  <a:gd name="T52" fmla="*/ 51 w 109"/>
                  <a:gd name="T53" fmla="*/ 112 h 167"/>
                  <a:gd name="T54" fmla="*/ 47 w 109"/>
                  <a:gd name="T55" fmla="*/ 108 h 167"/>
                  <a:gd name="T56" fmla="*/ 59 w 109"/>
                  <a:gd name="T57" fmla="*/ 155 h 167"/>
                  <a:gd name="T58" fmla="*/ 52 w 109"/>
                  <a:gd name="T59" fmla="*/ 148 h 167"/>
                  <a:gd name="T60" fmla="*/ 59 w 109"/>
                  <a:gd name="T61" fmla="*/ 141 h 167"/>
                  <a:gd name="T62" fmla="*/ 66 w 109"/>
                  <a:gd name="T63" fmla="*/ 148 h 167"/>
                  <a:gd name="T64" fmla="*/ 59 w 109"/>
                  <a:gd name="T65" fmla="*/ 155 h 167"/>
                  <a:gd name="T66" fmla="*/ 70 w 109"/>
                  <a:gd name="T67" fmla="*/ 110 h 167"/>
                  <a:gd name="T68" fmla="*/ 66 w 109"/>
                  <a:gd name="T69" fmla="*/ 106 h 167"/>
                  <a:gd name="T70" fmla="*/ 70 w 109"/>
                  <a:gd name="T71" fmla="*/ 102 h 167"/>
                  <a:gd name="T72" fmla="*/ 74 w 109"/>
                  <a:gd name="T73" fmla="*/ 106 h 167"/>
                  <a:gd name="T74" fmla="*/ 70 w 109"/>
                  <a:gd name="T75" fmla="*/ 110 h 167"/>
                  <a:gd name="T76" fmla="*/ 9 w 109"/>
                  <a:gd name="T77" fmla="*/ 97 h 167"/>
                  <a:gd name="T78" fmla="*/ 41 w 109"/>
                  <a:gd name="T79" fmla="*/ 66 h 167"/>
                  <a:gd name="T80" fmla="*/ 41 w 109"/>
                  <a:gd name="T81" fmla="*/ 5 h 167"/>
                  <a:gd name="T82" fmla="*/ 42 w 109"/>
                  <a:gd name="T83" fmla="*/ 5 h 167"/>
                  <a:gd name="T84" fmla="*/ 68 w 109"/>
                  <a:gd name="T85" fmla="*/ 5 h 167"/>
                  <a:gd name="T86" fmla="*/ 68 w 109"/>
                  <a:gd name="T87" fmla="*/ 5 h 167"/>
                  <a:gd name="T88" fmla="*/ 68 w 109"/>
                  <a:gd name="T89" fmla="*/ 66 h 167"/>
                  <a:gd name="T90" fmla="*/ 100 w 109"/>
                  <a:gd name="T91" fmla="*/ 97 h 167"/>
                  <a:gd name="T92" fmla="*/ 9 w 109"/>
                  <a:gd name="T93" fmla="*/ 9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9" h="167">
                    <a:moveTo>
                      <a:pt x="75" y="61"/>
                    </a:moveTo>
                    <a:cubicBezTo>
                      <a:pt x="75" y="10"/>
                      <a:pt x="75" y="10"/>
                      <a:pt x="75" y="10"/>
                    </a:cubicBezTo>
                    <a:cubicBezTo>
                      <a:pt x="75" y="10"/>
                      <a:pt x="75" y="10"/>
                      <a:pt x="75" y="10"/>
                    </a:cubicBezTo>
                    <a:cubicBezTo>
                      <a:pt x="76" y="10"/>
                      <a:pt x="76" y="10"/>
                      <a:pt x="76" y="9"/>
                    </a:cubicBezTo>
                    <a:cubicBezTo>
                      <a:pt x="76" y="1"/>
                      <a:pt x="76" y="1"/>
                      <a:pt x="76" y="1"/>
                    </a:cubicBezTo>
                    <a:cubicBezTo>
                      <a:pt x="76" y="0"/>
                      <a:pt x="76" y="0"/>
                      <a:pt x="75" y="0"/>
                    </a:cubicBezTo>
                    <a:cubicBezTo>
                      <a:pt x="74" y="0"/>
                      <a:pt x="74" y="0"/>
                      <a:pt x="74" y="0"/>
                    </a:cubicBezTo>
                    <a:cubicBezTo>
                      <a:pt x="35" y="0"/>
                      <a:pt x="35" y="0"/>
                      <a:pt x="35" y="0"/>
                    </a:cubicBezTo>
                    <a:cubicBezTo>
                      <a:pt x="34" y="0"/>
                      <a:pt x="34" y="0"/>
                      <a:pt x="34" y="0"/>
                    </a:cubicBezTo>
                    <a:cubicBezTo>
                      <a:pt x="34" y="0"/>
                      <a:pt x="33" y="0"/>
                      <a:pt x="33" y="1"/>
                    </a:cubicBezTo>
                    <a:cubicBezTo>
                      <a:pt x="33" y="9"/>
                      <a:pt x="33" y="9"/>
                      <a:pt x="33" y="9"/>
                    </a:cubicBezTo>
                    <a:cubicBezTo>
                      <a:pt x="33" y="10"/>
                      <a:pt x="34" y="10"/>
                      <a:pt x="34" y="10"/>
                    </a:cubicBezTo>
                    <a:cubicBezTo>
                      <a:pt x="35" y="10"/>
                      <a:pt x="35" y="10"/>
                      <a:pt x="35" y="10"/>
                    </a:cubicBezTo>
                    <a:cubicBezTo>
                      <a:pt x="35" y="61"/>
                      <a:pt x="35" y="61"/>
                      <a:pt x="35" y="61"/>
                    </a:cubicBezTo>
                    <a:cubicBezTo>
                      <a:pt x="15" y="69"/>
                      <a:pt x="0" y="89"/>
                      <a:pt x="0" y="112"/>
                    </a:cubicBezTo>
                    <a:cubicBezTo>
                      <a:pt x="0" y="142"/>
                      <a:pt x="25" y="167"/>
                      <a:pt x="55" y="167"/>
                    </a:cubicBezTo>
                    <a:cubicBezTo>
                      <a:pt x="85" y="167"/>
                      <a:pt x="109" y="142"/>
                      <a:pt x="109" y="112"/>
                    </a:cubicBezTo>
                    <a:cubicBezTo>
                      <a:pt x="109" y="89"/>
                      <a:pt x="95" y="69"/>
                      <a:pt x="75" y="61"/>
                    </a:cubicBezTo>
                    <a:close/>
                    <a:moveTo>
                      <a:pt x="42" y="138"/>
                    </a:moveTo>
                    <a:cubicBezTo>
                      <a:pt x="38" y="138"/>
                      <a:pt x="35" y="135"/>
                      <a:pt x="35" y="131"/>
                    </a:cubicBezTo>
                    <a:cubicBezTo>
                      <a:pt x="35" y="127"/>
                      <a:pt x="38" y="124"/>
                      <a:pt x="42" y="124"/>
                    </a:cubicBezTo>
                    <a:cubicBezTo>
                      <a:pt x="46" y="124"/>
                      <a:pt x="49" y="127"/>
                      <a:pt x="49" y="131"/>
                    </a:cubicBezTo>
                    <a:cubicBezTo>
                      <a:pt x="49" y="135"/>
                      <a:pt x="46" y="138"/>
                      <a:pt x="42" y="138"/>
                    </a:cubicBezTo>
                    <a:close/>
                    <a:moveTo>
                      <a:pt x="47" y="108"/>
                    </a:moveTo>
                    <a:cubicBezTo>
                      <a:pt x="47" y="106"/>
                      <a:pt x="48" y="104"/>
                      <a:pt x="51" y="104"/>
                    </a:cubicBezTo>
                    <a:cubicBezTo>
                      <a:pt x="53" y="104"/>
                      <a:pt x="55" y="106"/>
                      <a:pt x="55" y="108"/>
                    </a:cubicBezTo>
                    <a:cubicBezTo>
                      <a:pt x="55" y="110"/>
                      <a:pt x="53" y="112"/>
                      <a:pt x="51" y="112"/>
                    </a:cubicBezTo>
                    <a:cubicBezTo>
                      <a:pt x="48" y="112"/>
                      <a:pt x="47" y="110"/>
                      <a:pt x="47" y="108"/>
                    </a:cubicBezTo>
                    <a:close/>
                    <a:moveTo>
                      <a:pt x="59" y="155"/>
                    </a:moveTo>
                    <a:cubicBezTo>
                      <a:pt x="55" y="155"/>
                      <a:pt x="52" y="151"/>
                      <a:pt x="52" y="148"/>
                    </a:cubicBezTo>
                    <a:cubicBezTo>
                      <a:pt x="52" y="144"/>
                      <a:pt x="55" y="141"/>
                      <a:pt x="59" y="141"/>
                    </a:cubicBezTo>
                    <a:cubicBezTo>
                      <a:pt x="63" y="141"/>
                      <a:pt x="66" y="144"/>
                      <a:pt x="66" y="148"/>
                    </a:cubicBezTo>
                    <a:cubicBezTo>
                      <a:pt x="66" y="151"/>
                      <a:pt x="63" y="155"/>
                      <a:pt x="59" y="155"/>
                    </a:cubicBezTo>
                    <a:close/>
                    <a:moveTo>
                      <a:pt x="70" y="110"/>
                    </a:moveTo>
                    <a:cubicBezTo>
                      <a:pt x="68" y="110"/>
                      <a:pt x="66" y="108"/>
                      <a:pt x="66" y="106"/>
                    </a:cubicBezTo>
                    <a:cubicBezTo>
                      <a:pt x="66" y="104"/>
                      <a:pt x="68" y="102"/>
                      <a:pt x="70" y="102"/>
                    </a:cubicBezTo>
                    <a:cubicBezTo>
                      <a:pt x="72" y="102"/>
                      <a:pt x="74" y="104"/>
                      <a:pt x="74" y="106"/>
                    </a:cubicBezTo>
                    <a:cubicBezTo>
                      <a:pt x="74" y="108"/>
                      <a:pt x="72" y="110"/>
                      <a:pt x="70" y="110"/>
                    </a:cubicBezTo>
                    <a:close/>
                    <a:moveTo>
                      <a:pt x="9" y="97"/>
                    </a:moveTo>
                    <a:cubicBezTo>
                      <a:pt x="14" y="82"/>
                      <a:pt x="26" y="70"/>
                      <a:pt x="41" y="66"/>
                    </a:cubicBezTo>
                    <a:cubicBezTo>
                      <a:pt x="41" y="5"/>
                      <a:pt x="41" y="5"/>
                      <a:pt x="41" y="5"/>
                    </a:cubicBezTo>
                    <a:cubicBezTo>
                      <a:pt x="41" y="5"/>
                      <a:pt x="41" y="5"/>
                      <a:pt x="42" y="5"/>
                    </a:cubicBezTo>
                    <a:cubicBezTo>
                      <a:pt x="68" y="5"/>
                      <a:pt x="68" y="5"/>
                      <a:pt x="68" y="5"/>
                    </a:cubicBezTo>
                    <a:cubicBezTo>
                      <a:pt x="68" y="5"/>
                      <a:pt x="68" y="5"/>
                      <a:pt x="68" y="5"/>
                    </a:cubicBezTo>
                    <a:cubicBezTo>
                      <a:pt x="68" y="66"/>
                      <a:pt x="68" y="66"/>
                      <a:pt x="68" y="66"/>
                    </a:cubicBezTo>
                    <a:cubicBezTo>
                      <a:pt x="83" y="70"/>
                      <a:pt x="95" y="82"/>
                      <a:pt x="100" y="97"/>
                    </a:cubicBezTo>
                    <a:lnTo>
                      <a:pt x="9" y="97"/>
                    </a:lnTo>
                    <a:close/>
                  </a:path>
                </a:pathLst>
              </a:custGeom>
              <a:solidFill>
                <a:schemeClr val="accent4"/>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charset="-122"/>
                  <a:cs typeface="+mn-ea"/>
                  <a:sym typeface="Arial" panose="020B0604020202020204" pitchFamily="34" charset="0"/>
                </a:endParaRPr>
              </a:p>
            </p:txBody>
          </p:sp>
        </p:grpSp>
      </p:grpSp>
      <p:grpSp>
        <p:nvGrpSpPr>
          <p:cNvPr id="27" name="组合 26"/>
          <p:cNvGrpSpPr/>
          <p:nvPr/>
        </p:nvGrpSpPr>
        <p:grpSpPr>
          <a:xfrm>
            <a:off x="7593287" y="2109099"/>
            <a:ext cx="559320" cy="555743"/>
            <a:chOff x="8008544" y="2224241"/>
            <a:chExt cx="589908" cy="586135"/>
          </a:xfrm>
        </p:grpSpPr>
        <p:sp>
          <p:nvSpPr>
            <p:cNvPr id="28" name="Oval 3737"/>
            <p:cNvSpPr>
              <a:spLocks noChangeArrowheads="1"/>
            </p:cNvSpPr>
            <p:nvPr/>
          </p:nvSpPr>
          <p:spPr bwMode="auto">
            <a:xfrm>
              <a:off x="8008544" y="2224241"/>
              <a:ext cx="589908" cy="586135"/>
            </a:xfrm>
            <a:prstGeom prst="ellipse">
              <a:avLst/>
            </a:prstGeom>
            <a:solidFill>
              <a:schemeClr val="bg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charset="-122"/>
                <a:cs typeface="+mn-ea"/>
                <a:sym typeface="Arial" panose="020B0604020202020204" pitchFamily="34" charset="0"/>
              </a:endParaRPr>
            </a:p>
          </p:txBody>
        </p:sp>
        <p:sp>
          <p:nvSpPr>
            <p:cNvPr id="29" name="Freeform 3765"/>
            <p:cNvSpPr>
              <a:spLocks noEditPoints="1"/>
            </p:cNvSpPr>
            <p:nvPr/>
          </p:nvSpPr>
          <p:spPr bwMode="auto">
            <a:xfrm>
              <a:off x="8208534" y="2244994"/>
              <a:ext cx="189928" cy="544628"/>
            </a:xfrm>
            <a:custGeom>
              <a:avLst/>
              <a:gdLst>
                <a:gd name="T0" fmla="*/ 32 w 64"/>
                <a:gd name="T1" fmla="*/ 28 h 183"/>
                <a:gd name="T2" fmla="*/ 46 w 64"/>
                <a:gd name="T3" fmla="*/ 14 h 183"/>
                <a:gd name="T4" fmla="*/ 32 w 64"/>
                <a:gd name="T5" fmla="*/ 0 h 183"/>
                <a:gd name="T6" fmla="*/ 19 w 64"/>
                <a:gd name="T7" fmla="*/ 14 h 183"/>
                <a:gd name="T8" fmla="*/ 32 w 64"/>
                <a:gd name="T9" fmla="*/ 28 h 183"/>
                <a:gd name="T10" fmla="*/ 64 w 64"/>
                <a:gd name="T11" fmla="*/ 45 h 183"/>
                <a:gd name="T12" fmla="*/ 51 w 64"/>
                <a:gd name="T13" fmla="*/ 33 h 183"/>
                <a:gd name="T14" fmla="*/ 13 w 64"/>
                <a:gd name="T15" fmla="*/ 33 h 183"/>
                <a:gd name="T16" fmla="*/ 0 w 64"/>
                <a:gd name="T17" fmla="*/ 45 h 183"/>
                <a:gd name="T18" fmla="*/ 0 w 64"/>
                <a:gd name="T19" fmla="*/ 96 h 183"/>
                <a:gd name="T20" fmla="*/ 5 w 64"/>
                <a:gd name="T21" fmla="*/ 102 h 183"/>
                <a:gd name="T22" fmla="*/ 11 w 64"/>
                <a:gd name="T23" fmla="*/ 96 h 183"/>
                <a:gd name="T24" fmla="*/ 11 w 64"/>
                <a:gd name="T25" fmla="*/ 50 h 183"/>
                <a:gd name="T26" fmla="*/ 13 w 64"/>
                <a:gd name="T27" fmla="*/ 50 h 183"/>
                <a:gd name="T28" fmla="*/ 13 w 64"/>
                <a:gd name="T29" fmla="*/ 174 h 183"/>
                <a:gd name="T30" fmla="*/ 22 w 64"/>
                <a:gd name="T31" fmla="*/ 183 h 183"/>
                <a:gd name="T32" fmla="*/ 30 w 64"/>
                <a:gd name="T33" fmla="*/ 174 h 183"/>
                <a:gd name="T34" fmla="*/ 30 w 64"/>
                <a:gd name="T35" fmla="*/ 106 h 183"/>
                <a:gd name="T36" fmla="*/ 34 w 64"/>
                <a:gd name="T37" fmla="*/ 106 h 183"/>
                <a:gd name="T38" fmla="*/ 34 w 64"/>
                <a:gd name="T39" fmla="*/ 174 h 183"/>
                <a:gd name="T40" fmla="*/ 43 w 64"/>
                <a:gd name="T41" fmla="*/ 183 h 183"/>
                <a:gd name="T42" fmla="*/ 51 w 64"/>
                <a:gd name="T43" fmla="*/ 174 h 183"/>
                <a:gd name="T44" fmla="*/ 51 w 64"/>
                <a:gd name="T45" fmla="*/ 50 h 183"/>
                <a:gd name="T46" fmla="*/ 53 w 64"/>
                <a:gd name="T47" fmla="*/ 50 h 183"/>
                <a:gd name="T48" fmla="*/ 53 w 64"/>
                <a:gd name="T49" fmla="*/ 96 h 183"/>
                <a:gd name="T50" fmla="*/ 59 w 64"/>
                <a:gd name="T51" fmla="*/ 102 h 183"/>
                <a:gd name="T52" fmla="*/ 64 w 64"/>
                <a:gd name="T53" fmla="*/ 96 h 183"/>
                <a:gd name="T54" fmla="*/ 64 w 64"/>
                <a:gd name="T55" fmla="*/ 4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4" h="183">
                  <a:moveTo>
                    <a:pt x="32" y="28"/>
                  </a:moveTo>
                  <a:cubicBezTo>
                    <a:pt x="40" y="28"/>
                    <a:pt x="46" y="21"/>
                    <a:pt x="46" y="14"/>
                  </a:cubicBezTo>
                  <a:cubicBezTo>
                    <a:pt x="46" y="6"/>
                    <a:pt x="40" y="0"/>
                    <a:pt x="32" y="0"/>
                  </a:cubicBezTo>
                  <a:cubicBezTo>
                    <a:pt x="25" y="0"/>
                    <a:pt x="19" y="6"/>
                    <a:pt x="19" y="14"/>
                  </a:cubicBezTo>
                  <a:cubicBezTo>
                    <a:pt x="19" y="21"/>
                    <a:pt x="25" y="28"/>
                    <a:pt x="32" y="28"/>
                  </a:cubicBezTo>
                  <a:moveTo>
                    <a:pt x="64" y="45"/>
                  </a:moveTo>
                  <a:cubicBezTo>
                    <a:pt x="64" y="38"/>
                    <a:pt x="58" y="33"/>
                    <a:pt x="51" y="33"/>
                  </a:cubicBezTo>
                  <a:cubicBezTo>
                    <a:pt x="13" y="33"/>
                    <a:pt x="13" y="33"/>
                    <a:pt x="13" y="33"/>
                  </a:cubicBezTo>
                  <a:cubicBezTo>
                    <a:pt x="6" y="33"/>
                    <a:pt x="0" y="38"/>
                    <a:pt x="0" y="45"/>
                  </a:cubicBezTo>
                  <a:cubicBezTo>
                    <a:pt x="0" y="96"/>
                    <a:pt x="0" y="96"/>
                    <a:pt x="0" y="96"/>
                  </a:cubicBezTo>
                  <a:cubicBezTo>
                    <a:pt x="0" y="99"/>
                    <a:pt x="2" y="102"/>
                    <a:pt x="5" y="102"/>
                  </a:cubicBezTo>
                  <a:cubicBezTo>
                    <a:pt x="9" y="102"/>
                    <a:pt x="11" y="99"/>
                    <a:pt x="11" y="96"/>
                  </a:cubicBezTo>
                  <a:cubicBezTo>
                    <a:pt x="11" y="50"/>
                    <a:pt x="11" y="50"/>
                    <a:pt x="11" y="50"/>
                  </a:cubicBezTo>
                  <a:cubicBezTo>
                    <a:pt x="13" y="50"/>
                    <a:pt x="13" y="50"/>
                    <a:pt x="13" y="50"/>
                  </a:cubicBezTo>
                  <a:cubicBezTo>
                    <a:pt x="13" y="174"/>
                    <a:pt x="13" y="174"/>
                    <a:pt x="13" y="174"/>
                  </a:cubicBezTo>
                  <a:cubicBezTo>
                    <a:pt x="13" y="179"/>
                    <a:pt x="17" y="183"/>
                    <a:pt x="22" y="183"/>
                  </a:cubicBezTo>
                  <a:cubicBezTo>
                    <a:pt x="26" y="183"/>
                    <a:pt x="30" y="179"/>
                    <a:pt x="30" y="174"/>
                  </a:cubicBezTo>
                  <a:cubicBezTo>
                    <a:pt x="30" y="106"/>
                    <a:pt x="30" y="106"/>
                    <a:pt x="30" y="106"/>
                  </a:cubicBezTo>
                  <a:cubicBezTo>
                    <a:pt x="34" y="106"/>
                    <a:pt x="34" y="106"/>
                    <a:pt x="34" y="106"/>
                  </a:cubicBezTo>
                  <a:cubicBezTo>
                    <a:pt x="34" y="174"/>
                    <a:pt x="34" y="174"/>
                    <a:pt x="34" y="174"/>
                  </a:cubicBezTo>
                  <a:cubicBezTo>
                    <a:pt x="34" y="179"/>
                    <a:pt x="38" y="183"/>
                    <a:pt x="43" y="183"/>
                  </a:cubicBezTo>
                  <a:cubicBezTo>
                    <a:pt x="47" y="183"/>
                    <a:pt x="51" y="179"/>
                    <a:pt x="51" y="174"/>
                  </a:cubicBezTo>
                  <a:cubicBezTo>
                    <a:pt x="51" y="50"/>
                    <a:pt x="51" y="50"/>
                    <a:pt x="51" y="50"/>
                  </a:cubicBezTo>
                  <a:cubicBezTo>
                    <a:pt x="53" y="50"/>
                    <a:pt x="53" y="50"/>
                    <a:pt x="53" y="50"/>
                  </a:cubicBezTo>
                  <a:cubicBezTo>
                    <a:pt x="53" y="96"/>
                    <a:pt x="53" y="96"/>
                    <a:pt x="53" y="96"/>
                  </a:cubicBezTo>
                  <a:cubicBezTo>
                    <a:pt x="53" y="99"/>
                    <a:pt x="56" y="102"/>
                    <a:pt x="59" y="102"/>
                  </a:cubicBezTo>
                  <a:cubicBezTo>
                    <a:pt x="62" y="102"/>
                    <a:pt x="64" y="99"/>
                    <a:pt x="64" y="96"/>
                  </a:cubicBezTo>
                  <a:lnTo>
                    <a:pt x="64" y="45"/>
                  </a:lnTo>
                  <a:close/>
                </a:path>
              </a:pathLst>
            </a:custGeom>
            <a:solidFill>
              <a:schemeClr val="accent3"/>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30" name="组合 29"/>
          <p:cNvGrpSpPr/>
          <p:nvPr/>
        </p:nvGrpSpPr>
        <p:grpSpPr>
          <a:xfrm>
            <a:off x="7737589" y="4180612"/>
            <a:ext cx="609409" cy="609409"/>
            <a:chOff x="8160737" y="4409039"/>
            <a:chExt cx="642736" cy="642736"/>
          </a:xfrm>
        </p:grpSpPr>
        <p:sp>
          <p:nvSpPr>
            <p:cNvPr id="31" name="Oval 3734"/>
            <p:cNvSpPr>
              <a:spLocks noChangeArrowheads="1"/>
            </p:cNvSpPr>
            <p:nvPr/>
          </p:nvSpPr>
          <p:spPr bwMode="auto">
            <a:xfrm>
              <a:off x="8160737" y="4409039"/>
              <a:ext cx="642736" cy="642736"/>
            </a:xfrm>
            <a:prstGeom prst="ellipse">
              <a:avLst/>
            </a:prstGeom>
            <a:solidFill>
              <a:schemeClr val="bg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charset="-122"/>
                <a:cs typeface="+mn-ea"/>
                <a:sym typeface="Arial" panose="020B0604020202020204" pitchFamily="34" charset="0"/>
              </a:endParaRPr>
            </a:p>
          </p:txBody>
        </p:sp>
        <p:grpSp>
          <p:nvGrpSpPr>
            <p:cNvPr id="32" name="组合 31"/>
            <p:cNvGrpSpPr/>
            <p:nvPr/>
          </p:nvGrpSpPr>
          <p:grpSpPr>
            <a:xfrm>
              <a:off x="8288405" y="4480104"/>
              <a:ext cx="387401" cy="500606"/>
              <a:chOff x="8285261" y="4274238"/>
              <a:chExt cx="387401" cy="500606"/>
            </a:xfrm>
          </p:grpSpPr>
          <p:sp>
            <p:nvSpPr>
              <p:cNvPr id="33" name="Freeform 3766"/>
              <p:cNvSpPr/>
              <p:nvPr/>
            </p:nvSpPr>
            <p:spPr bwMode="auto">
              <a:xfrm>
                <a:off x="8291548" y="4274238"/>
                <a:ext cx="381114" cy="384887"/>
              </a:xfrm>
              <a:custGeom>
                <a:avLst/>
                <a:gdLst>
                  <a:gd name="T0" fmla="*/ 94 w 128"/>
                  <a:gd name="T1" fmla="*/ 7 h 129"/>
                  <a:gd name="T2" fmla="*/ 120 w 128"/>
                  <a:gd name="T3" fmla="*/ 58 h 129"/>
                  <a:gd name="T4" fmla="*/ 57 w 128"/>
                  <a:gd name="T5" fmla="*/ 121 h 129"/>
                  <a:gd name="T6" fmla="*/ 7 w 128"/>
                  <a:gd name="T7" fmla="*/ 96 h 129"/>
                  <a:gd name="T8" fmla="*/ 0 w 128"/>
                  <a:gd name="T9" fmla="*/ 101 h 129"/>
                  <a:gd name="T10" fmla="*/ 57 w 128"/>
                  <a:gd name="T11" fmla="*/ 129 h 129"/>
                  <a:gd name="T12" fmla="*/ 128 w 128"/>
                  <a:gd name="T13" fmla="*/ 58 h 129"/>
                  <a:gd name="T14" fmla="*/ 99 w 128"/>
                  <a:gd name="T15" fmla="*/ 0 h 129"/>
                  <a:gd name="T16" fmla="*/ 94 w 128"/>
                  <a:gd name="T17" fmla="*/ 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29">
                    <a:moveTo>
                      <a:pt x="94" y="7"/>
                    </a:moveTo>
                    <a:cubicBezTo>
                      <a:pt x="110" y="18"/>
                      <a:pt x="120" y="37"/>
                      <a:pt x="120" y="58"/>
                    </a:cubicBezTo>
                    <a:cubicBezTo>
                      <a:pt x="120" y="93"/>
                      <a:pt x="92" y="121"/>
                      <a:pt x="57" y="121"/>
                    </a:cubicBezTo>
                    <a:cubicBezTo>
                      <a:pt x="37" y="121"/>
                      <a:pt x="18" y="111"/>
                      <a:pt x="7" y="96"/>
                    </a:cubicBezTo>
                    <a:cubicBezTo>
                      <a:pt x="0" y="101"/>
                      <a:pt x="0" y="101"/>
                      <a:pt x="0" y="101"/>
                    </a:cubicBezTo>
                    <a:cubicBezTo>
                      <a:pt x="13" y="118"/>
                      <a:pt x="34" y="129"/>
                      <a:pt x="57" y="129"/>
                    </a:cubicBezTo>
                    <a:cubicBezTo>
                      <a:pt x="97" y="129"/>
                      <a:pt x="128" y="97"/>
                      <a:pt x="128" y="58"/>
                    </a:cubicBezTo>
                    <a:cubicBezTo>
                      <a:pt x="128" y="34"/>
                      <a:pt x="117" y="13"/>
                      <a:pt x="99" y="0"/>
                    </a:cubicBezTo>
                    <a:lnTo>
                      <a:pt x="94" y="7"/>
                    </a:lnTo>
                    <a:close/>
                  </a:path>
                </a:pathLst>
              </a:custGeom>
              <a:solidFill>
                <a:schemeClr val="accent4"/>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charset="-122"/>
                  <a:cs typeface="+mn-ea"/>
                  <a:sym typeface="Arial" panose="020B0604020202020204" pitchFamily="34" charset="0"/>
                </a:endParaRPr>
              </a:p>
            </p:txBody>
          </p:sp>
          <p:sp>
            <p:nvSpPr>
              <p:cNvPr id="34" name="Freeform 3767"/>
              <p:cNvSpPr>
                <a:spLocks noEditPoints="1"/>
              </p:cNvSpPr>
              <p:nvPr/>
            </p:nvSpPr>
            <p:spPr bwMode="auto">
              <a:xfrm>
                <a:off x="8294064" y="4284301"/>
                <a:ext cx="339606" cy="335833"/>
              </a:xfrm>
              <a:custGeom>
                <a:avLst/>
                <a:gdLst>
                  <a:gd name="T0" fmla="*/ 57 w 114"/>
                  <a:gd name="T1" fmla="*/ 0 h 113"/>
                  <a:gd name="T2" fmla="*/ 0 w 114"/>
                  <a:gd name="T3" fmla="*/ 56 h 113"/>
                  <a:gd name="T4" fmla="*/ 57 w 114"/>
                  <a:gd name="T5" fmla="*/ 113 h 113"/>
                  <a:gd name="T6" fmla="*/ 114 w 114"/>
                  <a:gd name="T7" fmla="*/ 56 h 113"/>
                  <a:gd name="T8" fmla="*/ 57 w 114"/>
                  <a:gd name="T9" fmla="*/ 0 h 113"/>
                  <a:gd name="T10" fmla="*/ 57 w 114"/>
                  <a:gd name="T11" fmla="*/ 110 h 113"/>
                  <a:gd name="T12" fmla="*/ 3 w 114"/>
                  <a:gd name="T13" fmla="*/ 56 h 113"/>
                  <a:gd name="T14" fmla="*/ 57 w 114"/>
                  <a:gd name="T15" fmla="*/ 2 h 113"/>
                  <a:gd name="T16" fmla="*/ 111 w 114"/>
                  <a:gd name="T17" fmla="*/ 56 h 113"/>
                  <a:gd name="T18" fmla="*/ 57 w 114"/>
                  <a:gd name="T19" fmla="*/ 11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3">
                    <a:moveTo>
                      <a:pt x="57" y="0"/>
                    </a:moveTo>
                    <a:cubicBezTo>
                      <a:pt x="26" y="0"/>
                      <a:pt x="0" y="25"/>
                      <a:pt x="0" y="56"/>
                    </a:cubicBezTo>
                    <a:cubicBezTo>
                      <a:pt x="0" y="87"/>
                      <a:pt x="26" y="113"/>
                      <a:pt x="57" y="113"/>
                    </a:cubicBezTo>
                    <a:cubicBezTo>
                      <a:pt x="88" y="113"/>
                      <a:pt x="114" y="87"/>
                      <a:pt x="114" y="56"/>
                    </a:cubicBezTo>
                    <a:cubicBezTo>
                      <a:pt x="114" y="25"/>
                      <a:pt x="88" y="0"/>
                      <a:pt x="57" y="0"/>
                    </a:cubicBezTo>
                    <a:close/>
                    <a:moveTo>
                      <a:pt x="57" y="110"/>
                    </a:moveTo>
                    <a:cubicBezTo>
                      <a:pt x="27" y="110"/>
                      <a:pt x="3" y="86"/>
                      <a:pt x="3" y="56"/>
                    </a:cubicBezTo>
                    <a:cubicBezTo>
                      <a:pt x="3" y="26"/>
                      <a:pt x="27" y="2"/>
                      <a:pt x="57" y="2"/>
                    </a:cubicBezTo>
                    <a:cubicBezTo>
                      <a:pt x="87" y="2"/>
                      <a:pt x="111" y="26"/>
                      <a:pt x="111" y="56"/>
                    </a:cubicBezTo>
                    <a:cubicBezTo>
                      <a:pt x="111" y="86"/>
                      <a:pt x="87" y="110"/>
                      <a:pt x="57" y="110"/>
                    </a:cubicBezTo>
                    <a:close/>
                  </a:path>
                </a:pathLst>
              </a:custGeom>
              <a:solidFill>
                <a:schemeClr val="accent4"/>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charset="-122"/>
                  <a:cs typeface="+mn-ea"/>
                  <a:sym typeface="Arial" panose="020B0604020202020204" pitchFamily="34" charset="0"/>
                </a:endParaRPr>
              </a:p>
            </p:txBody>
          </p:sp>
          <p:sp>
            <p:nvSpPr>
              <p:cNvPr id="35" name="Freeform 3768"/>
              <p:cNvSpPr/>
              <p:nvPr/>
            </p:nvSpPr>
            <p:spPr bwMode="auto">
              <a:xfrm>
                <a:off x="8285261" y="4289332"/>
                <a:ext cx="378597" cy="330800"/>
              </a:xfrm>
              <a:custGeom>
                <a:avLst/>
                <a:gdLst>
                  <a:gd name="T0" fmla="*/ 37 w 127"/>
                  <a:gd name="T1" fmla="*/ 8 h 111"/>
                  <a:gd name="T2" fmla="*/ 35 w 127"/>
                  <a:gd name="T3" fmla="*/ 13 h 111"/>
                  <a:gd name="T4" fmla="*/ 32 w 127"/>
                  <a:gd name="T5" fmla="*/ 16 h 111"/>
                  <a:gd name="T6" fmla="*/ 30 w 127"/>
                  <a:gd name="T7" fmla="*/ 14 h 111"/>
                  <a:gd name="T8" fmla="*/ 30 w 127"/>
                  <a:gd name="T9" fmla="*/ 18 h 111"/>
                  <a:gd name="T10" fmla="*/ 24 w 127"/>
                  <a:gd name="T11" fmla="*/ 19 h 111"/>
                  <a:gd name="T12" fmla="*/ 20 w 127"/>
                  <a:gd name="T13" fmla="*/ 23 h 111"/>
                  <a:gd name="T14" fmla="*/ 16 w 127"/>
                  <a:gd name="T15" fmla="*/ 30 h 111"/>
                  <a:gd name="T16" fmla="*/ 12 w 127"/>
                  <a:gd name="T17" fmla="*/ 34 h 111"/>
                  <a:gd name="T18" fmla="*/ 15 w 127"/>
                  <a:gd name="T19" fmla="*/ 37 h 111"/>
                  <a:gd name="T20" fmla="*/ 16 w 127"/>
                  <a:gd name="T21" fmla="*/ 39 h 111"/>
                  <a:gd name="T22" fmla="*/ 13 w 127"/>
                  <a:gd name="T23" fmla="*/ 36 h 111"/>
                  <a:gd name="T24" fmla="*/ 11 w 127"/>
                  <a:gd name="T25" fmla="*/ 33 h 111"/>
                  <a:gd name="T26" fmla="*/ 10 w 127"/>
                  <a:gd name="T27" fmla="*/ 38 h 111"/>
                  <a:gd name="T28" fmla="*/ 10 w 127"/>
                  <a:gd name="T29" fmla="*/ 46 h 111"/>
                  <a:gd name="T30" fmla="*/ 14 w 127"/>
                  <a:gd name="T31" fmla="*/ 44 h 111"/>
                  <a:gd name="T32" fmla="*/ 18 w 127"/>
                  <a:gd name="T33" fmla="*/ 49 h 111"/>
                  <a:gd name="T34" fmla="*/ 23 w 127"/>
                  <a:gd name="T35" fmla="*/ 54 h 111"/>
                  <a:gd name="T36" fmla="*/ 28 w 127"/>
                  <a:gd name="T37" fmla="*/ 59 h 111"/>
                  <a:gd name="T38" fmla="*/ 35 w 127"/>
                  <a:gd name="T39" fmla="*/ 65 h 111"/>
                  <a:gd name="T40" fmla="*/ 33 w 127"/>
                  <a:gd name="T41" fmla="*/ 75 h 111"/>
                  <a:gd name="T42" fmla="*/ 28 w 127"/>
                  <a:gd name="T43" fmla="*/ 86 h 111"/>
                  <a:gd name="T44" fmla="*/ 29 w 127"/>
                  <a:gd name="T45" fmla="*/ 94 h 111"/>
                  <a:gd name="T46" fmla="*/ 26 w 127"/>
                  <a:gd name="T47" fmla="*/ 95 h 111"/>
                  <a:gd name="T48" fmla="*/ 18 w 127"/>
                  <a:gd name="T49" fmla="*/ 82 h 111"/>
                  <a:gd name="T50" fmla="*/ 10 w 127"/>
                  <a:gd name="T51" fmla="*/ 63 h 111"/>
                  <a:gd name="T52" fmla="*/ 7 w 127"/>
                  <a:gd name="T53" fmla="*/ 48 h 111"/>
                  <a:gd name="T54" fmla="*/ 41 w 127"/>
                  <a:gd name="T55" fmla="*/ 102 h 111"/>
                  <a:gd name="T56" fmla="*/ 50 w 127"/>
                  <a:gd name="T57" fmla="*/ 101 h 111"/>
                  <a:gd name="T58" fmla="*/ 62 w 127"/>
                  <a:gd name="T59" fmla="*/ 99 h 111"/>
                  <a:gd name="T60" fmla="*/ 61 w 127"/>
                  <a:gd name="T61" fmla="*/ 104 h 111"/>
                  <a:gd name="T62" fmla="*/ 68 w 127"/>
                  <a:gd name="T63" fmla="*/ 104 h 111"/>
                  <a:gd name="T64" fmla="*/ 78 w 127"/>
                  <a:gd name="T65" fmla="*/ 102 h 111"/>
                  <a:gd name="T66" fmla="*/ 77 w 127"/>
                  <a:gd name="T67" fmla="*/ 1 h 111"/>
                  <a:gd name="T68" fmla="*/ 110 w 127"/>
                  <a:gd name="T69" fmla="*/ 35 h 111"/>
                  <a:gd name="T70" fmla="*/ 106 w 127"/>
                  <a:gd name="T71" fmla="*/ 32 h 111"/>
                  <a:gd name="T72" fmla="*/ 101 w 127"/>
                  <a:gd name="T73" fmla="*/ 41 h 111"/>
                  <a:gd name="T74" fmla="*/ 95 w 127"/>
                  <a:gd name="T75" fmla="*/ 33 h 111"/>
                  <a:gd name="T76" fmla="*/ 98 w 127"/>
                  <a:gd name="T77" fmla="*/ 41 h 111"/>
                  <a:gd name="T78" fmla="*/ 104 w 127"/>
                  <a:gd name="T79" fmla="*/ 44 h 111"/>
                  <a:gd name="T80" fmla="*/ 101 w 127"/>
                  <a:gd name="T81" fmla="*/ 56 h 111"/>
                  <a:gd name="T82" fmla="*/ 98 w 127"/>
                  <a:gd name="T83" fmla="*/ 68 h 111"/>
                  <a:gd name="T84" fmla="*/ 94 w 127"/>
                  <a:gd name="T85" fmla="*/ 76 h 111"/>
                  <a:gd name="T86" fmla="*/ 82 w 127"/>
                  <a:gd name="T87" fmla="*/ 86 h 111"/>
                  <a:gd name="T88" fmla="*/ 79 w 127"/>
                  <a:gd name="T89" fmla="*/ 77 h 111"/>
                  <a:gd name="T90" fmla="*/ 80 w 127"/>
                  <a:gd name="T91" fmla="*/ 67 h 111"/>
                  <a:gd name="T92" fmla="*/ 76 w 127"/>
                  <a:gd name="T93" fmla="*/ 56 h 111"/>
                  <a:gd name="T94" fmla="*/ 70 w 127"/>
                  <a:gd name="T95" fmla="*/ 50 h 111"/>
                  <a:gd name="T96" fmla="*/ 56 w 127"/>
                  <a:gd name="T97" fmla="*/ 50 h 111"/>
                  <a:gd name="T98" fmla="*/ 50 w 127"/>
                  <a:gd name="T99" fmla="*/ 42 h 111"/>
                  <a:gd name="T100" fmla="*/ 56 w 127"/>
                  <a:gd name="T101" fmla="*/ 27 h 111"/>
                  <a:gd name="T102" fmla="*/ 67 w 127"/>
                  <a:gd name="T103" fmla="*/ 23 h 111"/>
                  <a:gd name="T104" fmla="*/ 73 w 127"/>
                  <a:gd name="T105" fmla="*/ 26 h 111"/>
                  <a:gd name="T106" fmla="*/ 82 w 127"/>
                  <a:gd name="T107" fmla="*/ 26 h 111"/>
                  <a:gd name="T108" fmla="*/ 91 w 127"/>
                  <a:gd name="T109" fmla="*/ 24 h 111"/>
                  <a:gd name="T110" fmla="*/ 83 w 127"/>
                  <a:gd name="T111" fmla="*/ 21 h 111"/>
                  <a:gd name="T112" fmla="*/ 82 w 127"/>
                  <a:gd name="T113" fmla="*/ 18 h 111"/>
                  <a:gd name="T114" fmla="*/ 71 w 127"/>
                  <a:gd name="T115" fmla="*/ 18 h 111"/>
                  <a:gd name="T116" fmla="*/ 62 w 127"/>
                  <a:gd name="T117" fmla="*/ 21 h 111"/>
                  <a:gd name="T118" fmla="*/ 60 w 127"/>
                  <a:gd name="T119" fmla="*/ 11 h 111"/>
                  <a:gd name="T120" fmla="*/ 54 w 127"/>
                  <a:gd name="T121" fmla="*/ 6 h 111"/>
                  <a:gd name="T122" fmla="*/ 61 w 127"/>
                  <a:gd name="T123"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7" h="111">
                    <a:moveTo>
                      <a:pt x="52" y="0"/>
                    </a:moveTo>
                    <a:cubicBezTo>
                      <a:pt x="52" y="0"/>
                      <a:pt x="33" y="3"/>
                      <a:pt x="20" y="17"/>
                    </a:cubicBezTo>
                    <a:cubicBezTo>
                      <a:pt x="20" y="17"/>
                      <a:pt x="30" y="7"/>
                      <a:pt x="36" y="7"/>
                    </a:cubicBezTo>
                    <a:cubicBezTo>
                      <a:pt x="37" y="8"/>
                      <a:pt x="37" y="8"/>
                      <a:pt x="37" y="8"/>
                    </a:cubicBezTo>
                    <a:cubicBezTo>
                      <a:pt x="37" y="8"/>
                      <a:pt x="37" y="8"/>
                      <a:pt x="37" y="8"/>
                    </a:cubicBezTo>
                    <a:cubicBezTo>
                      <a:pt x="37" y="9"/>
                      <a:pt x="36" y="10"/>
                      <a:pt x="36" y="10"/>
                    </a:cubicBezTo>
                    <a:cubicBezTo>
                      <a:pt x="36" y="10"/>
                      <a:pt x="36" y="11"/>
                      <a:pt x="36" y="11"/>
                    </a:cubicBezTo>
                    <a:cubicBezTo>
                      <a:pt x="36" y="12"/>
                      <a:pt x="36" y="12"/>
                      <a:pt x="36" y="12"/>
                    </a:cubicBezTo>
                    <a:cubicBezTo>
                      <a:pt x="36" y="12"/>
                      <a:pt x="35" y="12"/>
                      <a:pt x="35" y="12"/>
                    </a:cubicBezTo>
                    <a:cubicBezTo>
                      <a:pt x="35" y="12"/>
                      <a:pt x="35" y="12"/>
                      <a:pt x="35" y="13"/>
                    </a:cubicBezTo>
                    <a:cubicBezTo>
                      <a:pt x="35" y="13"/>
                      <a:pt x="35" y="14"/>
                      <a:pt x="35" y="14"/>
                    </a:cubicBezTo>
                    <a:cubicBezTo>
                      <a:pt x="35" y="15"/>
                      <a:pt x="35" y="15"/>
                      <a:pt x="35" y="15"/>
                    </a:cubicBezTo>
                    <a:cubicBezTo>
                      <a:pt x="35" y="16"/>
                      <a:pt x="35" y="16"/>
                      <a:pt x="35" y="16"/>
                    </a:cubicBezTo>
                    <a:cubicBezTo>
                      <a:pt x="34" y="16"/>
                      <a:pt x="34" y="16"/>
                      <a:pt x="34" y="16"/>
                    </a:cubicBezTo>
                    <a:cubicBezTo>
                      <a:pt x="34" y="16"/>
                      <a:pt x="33" y="16"/>
                      <a:pt x="32" y="16"/>
                    </a:cubicBezTo>
                    <a:cubicBezTo>
                      <a:pt x="32" y="16"/>
                      <a:pt x="32" y="15"/>
                      <a:pt x="32" y="15"/>
                    </a:cubicBezTo>
                    <a:cubicBezTo>
                      <a:pt x="33" y="14"/>
                      <a:pt x="33" y="14"/>
                      <a:pt x="33" y="14"/>
                    </a:cubicBezTo>
                    <a:cubicBezTo>
                      <a:pt x="33" y="14"/>
                      <a:pt x="33" y="14"/>
                      <a:pt x="33" y="14"/>
                    </a:cubicBezTo>
                    <a:cubicBezTo>
                      <a:pt x="32" y="14"/>
                      <a:pt x="32" y="13"/>
                      <a:pt x="32" y="13"/>
                    </a:cubicBezTo>
                    <a:cubicBezTo>
                      <a:pt x="31" y="13"/>
                      <a:pt x="30" y="14"/>
                      <a:pt x="30" y="14"/>
                    </a:cubicBezTo>
                    <a:cubicBezTo>
                      <a:pt x="29" y="15"/>
                      <a:pt x="29" y="15"/>
                      <a:pt x="29" y="15"/>
                    </a:cubicBezTo>
                    <a:cubicBezTo>
                      <a:pt x="29" y="15"/>
                      <a:pt x="29" y="16"/>
                      <a:pt x="29" y="16"/>
                    </a:cubicBezTo>
                    <a:cubicBezTo>
                      <a:pt x="29" y="16"/>
                      <a:pt x="30" y="16"/>
                      <a:pt x="30" y="16"/>
                    </a:cubicBezTo>
                    <a:cubicBezTo>
                      <a:pt x="30" y="16"/>
                      <a:pt x="30" y="17"/>
                      <a:pt x="30" y="17"/>
                    </a:cubicBezTo>
                    <a:cubicBezTo>
                      <a:pt x="30" y="17"/>
                      <a:pt x="30" y="18"/>
                      <a:pt x="30" y="18"/>
                    </a:cubicBezTo>
                    <a:cubicBezTo>
                      <a:pt x="30" y="18"/>
                      <a:pt x="29" y="18"/>
                      <a:pt x="29" y="18"/>
                    </a:cubicBezTo>
                    <a:cubicBezTo>
                      <a:pt x="28" y="18"/>
                      <a:pt x="28" y="18"/>
                      <a:pt x="27" y="18"/>
                    </a:cubicBezTo>
                    <a:cubicBezTo>
                      <a:pt x="27" y="18"/>
                      <a:pt x="26" y="17"/>
                      <a:pt x="26" y="18"/>
                    </a:cubicBezTo>
                    <a:cubicBezTo>
                      <a:pt x="26" y="18"/>
                      <a:pt x="26" y="18"/>
                      <a:pt x="25" y="18"/>
                    </a:cubicBezTo>
                    <a:cubicBezTo>
                      <a:pt x="25" y="18"/>
                      <a:pt x="24" y="19"/>
                      <a:pt x="24" y="19"/>
                    </a:cubicBezTo>
                    <a:cubicBezTo>
                      <a:pt x="24" y="19"/>
                      <a:pt x="24" y="19"/>
                      <a:pt x="24" y="19"/>
                    </a:cubicBezTo>
                    <a:cubicBezTo>
                      <a:pt x="24" y="20"/>
                      <a:pt x="23" y="21"/>
                      <a:pt x="23" y="21"/>
                    </a:cubicBezTo>
                    <a:cubicBezTo>
                      <a:pt x="23" y="21"/>
                      <a:pt x="23" y="21"/>
                      <a:pt x="22" y="21"/>
                    </a:cubicBezTo>
                    <a:cubicBezTo>
                      <a:pt x="21" y="21"/>
                      <a:pt x="21" y="22"/>
                      <a:pt x="21" y="22"/>
                    </a:cubicBezTo>
                    <a:cubicBezTo>
                      <a:pt x="20" y="23"/>
                      <a:pt x="20" y="23"/>
                      <a:pt x="20" y="23"/>
                    </a:cubicBezTo>
                    <a:cubicBezTo>
                      <a:pt x="20" y="23"/>
                      <a:pt x="20" y="23"/>
                      <a:pt x="19" y="24"/>
                    </a:cubicBezTo>
                    <a:cubicBezTo>
                      <a:pt x="19" y="24"/>
                      <a:pt x="17" y="25"/>
                      <a:pt x="17" y="25"/>
                    </a:cubicBezTo>
                    <a:cubicBezTo>
                      <a:pt x="17" y="25"/>
                      <a:pt x="17" y="26"/>
                      <a:pt x="16" y="27"/>
                    </a:cubicBezTo>
                    <a:cubicBezTo>
                      <a:pt x="16" y="27"/>
                      <a:pt x="16" y="28"/>
                      <a:pt x="16" y="28"/>
                    </a:cubicBezTo>
                    <a:cubicBezTo>
                      <a:pt x="16" y="28"/>
                      <a:pt x="16" y="29"/>
                      <a:pt x="16" y="30"/>
                    </a:cubicBezTo>
                    <a:cubicBezTo>
                      <a:pt x="15" y="30"/>
                      <a:pt x="15" y="31"/>
                      <a:pt x="15" y="31"/>
                    </a:cubicBezTo>
                    <a:cubicBezTo>
                      <a:pt x="15" y="31"/>
                      <a:pt x="14" y="32"/>
                      <a:pt x="14" y="32"/>
                    </a:cubicBezTo>
                    <a:cubicBezTo>
                      <a:pt x="14" y="32"/>
                      <a:pt x="13" y="32"/>
                      <a:pt x="12" y="32"/>
                    </a:cubicBezTo>
                    <a:cubicBezTo>
                      <a:pt x="12" y="33"/>
                      <a:pt x="12" y="33"/>
                      <a:pt x="12" y="33"/>
                    </a:cubicBezTo>
                    <a:cubicBezTo>
                      <a:pt x="12" y="34"/>
                      <a:pt x="12" y="34"/>
                      <a:pt x="12" y="34"/>
                    </a:cubicBezTo>
                    <a:cubicBezTo>
                      <a:pt x="13" y="34"/>
                      <a:pt x="13" y="34"/>
                      <a:pt x="13" y="34"/>
                    </a:cubicBezTo>
                    <a:cubicBezTo>
                      <a:pt x="13" y="34"/>
                      <a:pt x="13" y="35"/>
                      <a:pt x="13" y="35"/>
                    </a:cubicBezTo>
                    <a:cubicBezTo>
                      <a:pt x="13" y="36"/>
                      <a:pt x="13" y="37"/>
                      <a:pt x="13" y="37"/>
                    </a:cubicBezTo>
                    <a:cubicBezTo>
                      <a:pt x="14" y="37"/>
                      <a:pt x="14" y="37"/>
                      <a:pt x="14" y="37"/>
                    </a:cubicBezTo>
                    <a:cubicBezTo>
                      <a:pt x="15" y="37"/>
                      <a:pt x="15" y="37"/>
                      <a:pt x="15" y="37"/>
                    </a:cubicBezTo>
                    <a:cubicBezTo>
                      <a:pt x="16" y="38"/>
                      <a:pt x="16" y="38"/>
                      <a:pt x="16" y="38"/>
                    </a:cubicBezTo>
                    <a:cubicBezTo>
                      <a:pt x="17" y="38"/>
                      <a:pt x="17" y="38"/>
                      <a:pt x="17" y="38"/>
                    </a:cubicBezTo>
                    <a:cubicBezTo>
                      <a:pt x="17" y="38"/>
                      <a:pt x="17" y="39"/>
                      <a:pt x="16" y="39"/>
                    </a:cubicBezTo>
                    <a:cubicBezTo>
                      <a:pt x="16" y="39"/>
                      <a:pt x="16" y="39"/>
                      <a:pt x="16" y="39"/>
                    </a:cubicBezTo>
                    <a:cubicBezTo>
                      <a:pt x="16" y="39"/>
                      <a:pt x="16" y="39"/>
                      <a:pt x="16" y="39"/>
                    </a:cubicBezTo>
                    <a:cubicBezTo>
                      <a:pt x="15" y="38"/>
                      <a:pt x="15" y="38"/>
                      <a:pt x="15" y="38"/>
                    </a:cubicBezTo>
                    <a:cubicBezTo>
                      <a:pt x="15" y="38"/>
                      <a:pt x="14" y="38"/>
                      <a:pt x="14" y="38"/>
                    </a:cubicBezTo>
                    <a:cubicBezTo>
                      <a:pt x="14" y="38"/>
                      <a:pt x="13" y="38"/>
                      <a:pt x="13" y="38"/>
                    </a:cubicBezTo>
                    <a:cubicBezTo>
                      <a:pt x="13" y="37"/>
                      <a:pt x="13" y="38"/>
                      <a:pt x="13" y="37"/>
                    </a:cubicBezTo>
                    <a:cubicBezTo>
                      <a:pt x="13" y="37"/>
                      <a:pt x="13" y="37"/>
                      <a:pt x="13" y="36"/>
                    </a:cubicBezTo>
                    <a:cubicBezTo>
                      <a:pt x="13" y="36"/>
                      <a:pt x="12" y="36"/>
                      <a:pt x="12" y="36"/>
                    </a:cubicBezTo>
                    <a:cubicBezTo>
                      <a:pt x="12" y="36"/>
                      <a:pt x="12" y="36"/>
                      <a:pt x="12" y="36"/>
                    </a:cubicBezTo>
                    <a:cubicBezTo>
                      <a:pt x="11" y="35"/>
                      <a:pt x="11" y="35"/>
                      <a:pt x="11" y="35"/>
                    </a:cubicBezTo>
                    <a:cubicBezTo>
                      <a:pt x="11" y="35"/>
                      <a:pt x="11" y="35"/>
                      <a:pt x="11" y="35"/>
                    </a:cubicBezTo>
                    <a:cubicBezTo>
                      <a:pt x="11" y="34"/>
                      <a:pt x="11" y="34"/>
                      <a:pt x="11" y="33"/>
                    </a:cubicBezTo>
                    <a:cubicBezTo>
                      <a:pt x="11" y="33"/>
                      <a:pt x="11" y="33"/>
                      <a:pt x="11" y="32"/>
                    </a:cubicBezTo>
                    <a:cubicBezTo>
                      <a:pt x="11" y="32"/>
                      <a:pt x="11" y="30"/>
                      <a:pt x="11" y="30"/>
                    </a:cubicBezTo>
                    <a:cubicBezTo>
                      <a:pt x="11" y="30"/>
                      <a:pt x="10" y="34"/>
                      <a:pt x="9" y="36"/>
                    </a:cubicBezTo>
                    <a:cubicBezTo>
                      <a:pt x="9" y="36"/>
                      <a:pt x="10" y="36"/>
                      <a:pt x="10" y="37"/>
                    </a:cubicBezTo>
                    <a:cubicBezTo>
                      <a:pt x="10" y="37"/>
                      <a:pt x="10" y="38"/>
                      <a:pt x="10" y="38"/>
                    </a:cubicBezTo>
                    <a:cubicBezTo>
                      <a:pt x="10" y="39"/>
                      <a:pt x="10" y="38"/>
                      <a:pt x="10" y="40"/>
                    </a:cubicBezTo>
                    <a:cubicBezTo>
                      <a:pt x="10" y="41"/>
                      <a:pt x="10" y="42"/>
                      <a:pt x="10" y="42"/>
                    </a:cubicBezTo>
                    <a:cubicBezTo>
                      <a:pt x="10" y="42"/>
                      <a:pt x="9" y="43"/>
                      <a:pt x="9" y="44"/>
                    </a:cubicBezTo>
                    <a:cubicBezTo>
                      <a:pt x="9" y="44"/>
                      <a:pt x="10" y="45"/>
                      <a:pt x="10" y="46"/>
                    </a:cubicBezTo>
                    <a:cubicBezTo>
                      <a:pt x="10" y="46"/>
                      <a:pt x="10" y="46"/>
                      <a:pt x="10" y="46"/>
                    </a:cubicBezTo>
                    <a:cubicBezTo>
                      <a:pt x="10" y="47"/>
                      <a:pt x="10" y="48"/>
                      <a:pt x="10" y="47"/>
                    </a:cubicBezTo>
                    <a:cubicBezTo>
                      <a:pt x="11" y="45"/>
                      <a:pt x="11" y="45"/>
                      <a:pt x="11" y="45"/>
                    </a:cubicBezTo>
                    <a:cubicBezTo>
                      <a:pt x="12" y="45"/>
                      <a:pt x="12" y="45"/>
                      <a:pt x="12" y="45"/>
                    </a:cubicBezTo>
                    <a:cubicBezTo>
                      <a:pt x="12" y="45"/>
                      <a:pt x="12" y="44"/>
                      <a:pt x="13" y="44"/>
                    </a:cubicBezTo>
                    <a:cubicBezTo>
                      <a:pt x="14" y="44"/>
                      <a:pt x="14" y="44"/>
                      <a:pt x="14" y="44"/>
                    </a:cubicBezTo>
                    <a:cubicBezTo>
                      <a:pt x="14" y="45"/>
                      <a:pt x="14" y="46"/>
                      <a:pt x="14" y="46"/>
                    </a:cubicBezTo>
                    <a:cubicBezTo>
                      <a:pt x="14" y="46"/>
                      <a:pt x="16" y="45"/>
                      <a:pt x="16" y="45"/>
                    </a:cubicBezTo>
                    <a:cubicBezTo>
                      <a:pt x="16" y="45"/>
                      <a:pt x="17" y="45"/>
                      <a:pt x="17" y="46"/>
                    </a:cubicBezTo>
                    <a:cubicBezTo>
                      <a:pt x="17" y="47"/>
                      <a:pt x="17" y="47"/>
                      <a:pt x="18" y="48"/>
                    </a:cubicBezTo>
                    <a:cubicBezTo>
                      <a:pt x="18" y="48"/>
                      <a:pt x="18" y="49"/>
                      <a:pt x="18" y="49"/>
                    </a:cubicBezTo>
                    <a:cubicBezTo>
                      <a:pt x="18" y="50"/>
                      <a:pt x="20" y="50"/>
                      <a:pt x="20" y="50"/>
                    </a:cubicBezTo>
                    <a:cubicBezTo>
                      <a:pt x="20" y="50"/>
                      <a:pt x="21" y="50"/>
                      <a:pt x="22" y="50"/>
                    </a:cubicBezTo>
                    <a:cubicBezTo>
                      <a:pt x="22" y="50"/>
                      <a:pt x="22" y="51"/>
                      <a:pt x="22" y="51"/>
                    </a:cubicBezTo>
                    <a:cubicBezTo>
                      <a:pt x="23" y="51"/>
                      <a:pt x="23" y="53"/>
                      <a:pt x="23" y="53"/>
                    </a:cubicBezTo>
                    <a:cubicBezTo>
                      <a:pt x="23" y="53"/>
                      <a:pt x="24" y="54"/>
                      <a:pt x="23" y="54"/>
                    </a:cubicBezTo>
                    <a:cubicBezTo>
                      <a:pt x="23" y="55"/>
                      <a:pt x="23" y="55"/>
                      <a:pt x="24" y="55"/>
                    </a:cubicBezTo>
                    <a:cubicBezTo>
                      <a:pt x="24" y="55"/>
                      <a:pt x="25" y="56"/>
                      <a:pt x="25" y="56"/>
                    </a:cubicBezTo>
                    <a:cubicBezTo>
                      <a:pt x="25" y="56"/>
                      <a:pt x="25" y="57"/>
                      <a:pt x="26" y="57"/>
                    </a:cubicBezTo>
                    <a:cubicBezTo>
                      <a:pt x="27" y="57"/>
                      <a:pt x="27" y="58"/>
                      <a:pt x="28" y="58"/>
                    </a:cubicBezTo>
                    <a:cubicBezTo>
                      <a:pt x="28" y="58"/>
                      <a:pt x="27" y="59"/>
                      <a:pt x="28" y="59"/>
                    </a:cubicBezTo>
                    <a:cubicBezTo>
                      <a:pt x="29" y="59"/>
                      <a:pt x="30" y="58"/>
                      <a:pt x="31" y="59"/>
                    </a:cubicBezTo>
                    <a:cubicBezTo>
                      <a:pt x="31" y="59"/>
                      <a:pt x="31" y="60"/>
                      <a:pt x="32" y="61"/>
                    </a:cubicBezTo>
                    <a:cubicBezTo>
                      <a:pt x="34" y="61"/>
                      <a:pt x="34" y="62"/>
                      <a:pt x="35" y="62"/>
                    </a:cubicBezTo>
                    <a:cubicBezTo>
                      <a:pt x="35" y="62"/>
                      <a:pt x="36" y="62"/>
                      <a:pt x="35" y="63"/>
                    </a:cubicBezTo>
                    <a:cubicBezTo>
                      <a:pt x="35" y="64"/>
                      <a:pt x="35" y="65"/>
                      <a:pt x="35" y="65"/>
                    </a:cubicBezTo>
                    <a:cubicBezTo>
                      <a:pt x="34" y="66"/>
                      <a:pt x="33" y="67"/>
                      <a:pt x="33" y="67"/>
                    </a:cubicBezTo>
                    <a:cubicBezTo>
                      <a:pt x="33" y="68"/>
                      <a:pt x="32" y="69"/>
                      <a:pt x="33" y="69"/>
                    </a:cubicBezTo>
                    <a:cubicBezTo>
                      <a:pt x="33" y="70"/>
                      <a:pt x="33" y="71"/>
                      <a:pt x="33" y="71"/>
                    </a:cubicBezTo>
                    <a:cubicBezTo>
                      <a:pt x="33" y="72"/>
                      <a:pt x="34" y="73"/>
                      <a:pt x="33" y="73"/>
                    </a:cubicBezTo>
                    <a:cubicBezTo>
                      <a:pt x="33" y="74"/>
                      <a:pt x="33" y="75"/>
                      <a:pt x="33" y="75"/>
                    </a:cubicBezTo>
                    <a:cubicBezTo>
                      <a:pt x="33" y="75"/>
                      <a:pt x="34" y="76"/>
                      <a:pt x="33" y="76"/>
                    </a:cubicBezTo>
                    <a:cubicBezTo>
                      <a:pt x="32" y="77"/>
                      <a:pt x="31" y="78"/>
                      <a:pt x="31" y="78"/>
                    </a:cubicBezTo>
                    <a:cubicBezTo>
                      <a:pt x="30" y="78"/>
                      <a:pt x="29" y="79"/>
                      <a:pt x="29" y="79"/>
                    </a:cubicBezTo>
                    <a:cubicBezTo>
                      <a:pt x="29" y="79"/>
                      <a:pt x="29" y="81"/>
                      <a:pt x="29" y="82"/>
                    </a:cubicBezTo>
                    <a:cubicBezTo>
                      <a:pt x="29" y="82"/>
                      <a:pt x="27" y="86"/>
                      <a:pt x="28" y="86"/>
                    </a:cubicBezTo>
                    <a:cubicBezTo>
                      <a:pt x="28" y="87"/>
                      <a:pt x="28" y="88"/>
                      <a:pt x="28" y="89"/>
                    </a:cubicBezTo>
                    <a:cubicBezTo>
                      <a:pt x="28" y="89"/>
                      <a:pt x="28" y="89"/>
                      <a:pt x="28" y="89"/>
                    </a:cubicBezTo>
                    <a:cubicBezTo>
                      <a:pt x="27" y="90"/>
                      <a:pt x="26" y="89"/>
                      <a:pt x="27" y="91"/>
                    </a:cubicBezTo>
                    <a:cubicBezTo>
                      <a:pt x="28" y="92"/>
                      <a:pt x="28" y="92"/>
                      <a:pt x="29" y="93"/>
                    </a:cubicBezTo>
                    <a:cubicBezTo>
                      <a:pt x="29" y="94"/>
                      <a:pt x="29" y="94"/>
                      <a:pt x="29" y="94"/>
                    </a:cubicBezTo>
                    <a:cubicBezTo>
                      <a:pt x="30" y="95"/>
                      <a:pt x="30" y="96"/>
                      <a:pt x="31" y="96"/>
                    </a:cubicBezTo>
                    <a:cubicBezTo>
                      <a:pt x="31" y="97"/>
                      <a:pt x="32" y="97"/>
                      <a:pt x="32" y="98"/>
                    </a:cubicBezTo>
                    <a:cubicBezTo>
                      <a:pt x="32" y="98"/>
                      <a:pt x="33" y="100"/>
                      <a:pt x="32" y="99"/>
                    </a:cubicBezTo>
                    <a:cubicBezTo>
                      <a:pt x="30" y="98"/>
                      <a:pt x="32" y="99"/>
                      <a:pt x="30" y="97"/>
                    </a:cubicBezTo>
                    <a:cubicBezTo>
                      <a:pt x="28" y="95"/>
                      <a:pt x="27" y="96"/>
                      <a:pt x="26" y="95"/>
                    </a:cubicBezTo>
                    <a:cubicBezTo>
                      <a:pt x="25" y="94"/>
                      <a:pt x="27" y="98"/>
                      <a:pt x="25" y="93"/>
                    </a:cubicBezTo>
                    <a:cubicBezTo>
                      <a:pt x="23" y="89"/>
                      <a:pt x="23" y="90"/>
                      <a:pt x="22" y="89"/>
                    </a:cubicBezTo>
                    <a:cubicBezTo>
                      <a:pt x="22" y="88"/>
                      <a:pt x="22" y="89"/>
                      <a:pt x="21" y="87"/>
                    </a:cubicBezTo>
                    <a:cubicBezTo>
                      <a:pt x="20" y="84"/>
                      <a:pt x="21" y="86"/>
                      <a:pt x="20" y="84"/>
                    </a:cubicBezTo>
                    <a:cubicBezTo>
                      <a:pt x="19" y="83"/>
                      <a:pt x="19" y="85"/>
                      <a:pt x="18" y="82"/>
                    </a:cubicBezTo>
                    <a:cubicBezTo>
                      <a:pt x="18" y="80"/>
                      <a:pt x="18" y="82"/>
                      <a:pt x="17" y="79"/>
                    </a:cubicBezTo>
                    <a:cubicBezTo>
                      <a:pt x="16" y="76"/>
                      <a:pt x="18" y="76"/>
                      <a:pt x="16" y="74"/>
                    </a:cubicBezTo>
                    <a:cubicBezTo>
                      <a:pt x="14" y="73"/>
                      <a:pt x="15" y="74"/>
                      <a:pt x="14" y="73"/>
                    </a:cubicBezTo>
                    <a:cubicBezTo>
                      <a:pt x="13" y="72"/>
                      <a:pt x="14" y="73"/>
                      <a:pt x="13" y="70"/>
                    </a:cubicBezTo>
                    <a:cubicBezTo>
                      <a:pt x="11" y="68"/>
                      <a:pt x="10" y="67"/>
                      <a:pt x="10" y="63"/>
                    </a:cubicBezTo>
                    <a:cubicBezTo>
                      <a:pt x="10" y="59"/>
                      <a:pt x="10" y="58"/>
                      <a:pt x="10" y="58"/>
                    </a:cubicBezTo>
                    <a:cubicBezTo>
                      <a:pt x="10" y="58"/>
                      <a:pt x="8" y="56"/>
                      <a:pt x="8" y="54"/>
                    </a:cubicBezTo>
                    <a:cubicBezTo>
                      <a:pt x="9" y="51"/>
                      <a:pt x="9" y="52"/>
                      <a:pt x="9" y="51"/>
                    </a:cubicBezTo>
                    <a:cubicBezTo>
                      <a:pt x="9" y="51"/>
                      <a:pt x="8" y="51"/>
                      <a:pt x="8" y="50"/>
                    </a:cubicBezTo>
                    <a:cubicBezTo>
                      <a:pt x="7" y="49"/>
                      <a:pt x="7" y="49"/>
                      <a:pt x="7" y="48"/>
                    </a:cubicBezTo>
                    <a:cubicBezTo>
                      <a:pt x="7" y="48"/>
                      <a:pt x="6" y="46"/>
                      <a:pt x="6" y="46"/>
                    </a:cubicBezTo>
                    <a:cubicBezTo>
                      <a:pt x="6" y="47"/>
                      <a:pt x="6" y="47"/>
                      <a:pt x="6" y="47"/>
                    </a:cubicBezTo>
                    <a:cubicBezTo>
                      <a:pt x="6" y="47"/>
                      <a:pt x="0" y="101"/>
                      <a:pt x="55" y="110"/>
                    </a:cubicBezTo>
                    <a:cubicBezTo>
                      <a:pt x="55" y="110"/>
                      <a:pt x="42" y="107"/>
                      <a:pt x="41" y="104"/>
                    </a:cubicBezTo>
                    <a:cubicBezTo>
                      <a:pt x="41" y="104"/>
                      <a:pt x="41" y="102"/>
                      <a:pt x="41" y="102"/>
                    </a:cubicBezTo>
                    <a:cubicBezTo>
                      <a:pt x="42" y="102"/>
                      <a:pt x="43" y="102"/>
                      <a:pt x="44" y="102"/>
                    </a:cubicBezTo>
                    <a:cubicBezTo>
                      <a:pt x="44" y="101"/>
                      <a:pt x="45" y="100"/>
                      <a:pt x="45" y="100"/>
                    </a:cubicBezTo>
                    <a:cubicBezTo>
                      <a:pt x="45" y="101"/>
                      <a:pt x="45" y="101"/>
                      <a:pt x="45" y="101"/>
                    </a:cubicBezTo>
                    <a:cubicBezTo>
                      <a:pt x="45" y="101"/>
                      <a:pt x="45" y="101"/>
                      <a:pt x="47" y="101"/>
                    </a:cubicBezTo>
                    <a:cubicBezTo>
                      <a:pt x="49" y="101"/>
                      <a:pt x="49" y="101"/>
                      <a:pt x="50" y="101"/>
                    </a:cubicBezTo>
                    <a:cubicBezTo>
                      <a:pt x="51" y="100"/>
                      <a:pt x="52" y="98"/>
                      <a:pt x="53" y="99"/>
                    </a:cubicBezTo>
                    <a:cubicBezTo>
                      <a:pt x="53" y="101"/>
                      <a:pt x="52" y="100"/>
                      <a:pt x="53" y="101"/>
                    </a:cubicBezTo>
                    <a:cubicBezTo>
                      <a:pt x="55" y="101"/>
                      <a:pt x="57" y="100"/>
                      <a:pt x="57" y="100"/>
                    </a:cubicBezTo>
                    <a:cubicBezTo>
                      <a:pt x="57" y="100"/>
                      <a:pt x="61" y="101"/>
                      <a:pt x="61" y="100"/>
                    </a:cubicBezTo>
                    <a:cubicBezTo>
                      <a:pt x="61" y="100"/>
                      <a:pt x="61" y="99"/>
                      <a:pt x="62" y="99"/>
                    </a:cubicBezTo>
                    <a:cubicBezTo>
                      <a:pt x="63" y="99"/>
                      <a:pt x="63" y="100"/>
                      <a:pt x="63" y="100"/>
                    </a:cubicBezTo>
                    <a:cubicBezTo>
                      <a:pt x="61" y="102"/>
                      <a:pt x="61" y="102"/>
                      <a:pt x="61" y="102"/>
                    </a:cubicBezTo>
                    <a:cubicBezTo>
                      <a:pt x="59" y="103"/>
                      <a:pt x="59" y="103"/>
                      <a:pt x="59" y="103"/>
                    </a:cubicBezTo>
                    <a:cubicBezTo>
                      <a:pt x="59" y="103"/>
                      <a:pt x="58" y="103"/>
                      <a:pt x="59" y="104"/>
                    </a:cubicBezTo>
                    <a:cubicBezTo>
                      <a:pt x="60" y="104"/>
                      <a:pt x="60" y="104"/>
                      <a:pt x="61" y="104"/>
                    </a:cubicBezTo>
                    <a:cubicBezTo>
                      <a:pt x="62" y="104"/>
                      <a:pt x="64" y="106"/>
                      <a:pt x="65" y="105"/>
                    </a:cubicBezTo>
                    <a:cubicBezTo>
                      <a:pt x="65" y="104"/>
                      <a:pt x="65" y="104"/>
                      <a:pt x="66" y="103"/>
                    </a:cubicBezTo>
                    <a:cubicBezTo>
                      <a:pt x="66" y="102"/>
                      <a:pt x="66" y="102"/>
                      <a:pt x="67" y="102"/>
                    </a:cubicBezTo>
                    <a:cubicBezTo>
                      <a:pt x="68" y="102"/>
                      <a:pt x="69" y="102"/>
                      <a:pt x="69" y="102"/>
                    </a:cubicBezTo>
                    <a:cubicBezTo>
                      <a:pt x="68" y="104"/>
                      <a:pt x="68" y="104"/>
                      <a:pt x="68" y="104"/>
                    </a:cubicBezTo>
                    <a:cubicBezTo>
                      <a:pt x="68" y="104"/>
                      <a:pt x="69" y="103"/>
                      <a:pt x="70" y="103"/>
                    </a:cubicBezTo>
                    <a:cubicBezTo>
                      <a:pt x="71" y="103"/>
                      <a:pt x="71" y="104"/>
                      <a:pt x="72" y="104"/>
                    </a:cubicBezTo>
                    <a:cubicBezTo>
                      <a:pt x="73" y="103"/>
                      <a:pt x="73" y="103"/>
                      <a:pt x="74" y="103"/>
                    </a:cubicBezTo>
                    <a:cubicBezTo>
                      <a:pt x="75" y="102"/>
                      <a:pt x="76" y="102"/>
                      <a:pt x="76" y="102"/>
                    </a:cubicBezTo>
                    <a:cubicBezTo>
                      <a:pt x="77" y="102"/>
                      <a:pt x="77" y="102"/>
                      <a:pt x="78" y="102"/>
                    </a:cubicBezTo>
                    <a:cubicBezTo>
                      <a:pt x="78" y="102"/>
                      <a:pt x="80" y="104"/>
                      <a:pt x="80" y="104"/>
                    </a:cubicBezTo>
                    <a:cubicBezTo>
                      <a:pt x="81" y="103"/>
                      <a:pt x="83" y="103"/>
                      <a:pt x="83" y="103"/>
                    </a:cubicBezTo>
                    <a:cubicBezTo>
                      <a:pt x="83" y="103"/>
                      <a:pt x="77" y="109"/>
                      <a:pt x="63" y="110"/>
                    </a:cubicBezTo>
                    <a:cubicBezTo>
                      <a:pt x="63" y="110"/>
                      <a:pt x="94" y="111"/>
                      <a:pt x="110" y="82"/>
                    </a:cubicBezTo>
                    <a:cubicBezTo>
                      <a:pt x="127" y="52"/>
                      <a:pt x="116" y="14"/>
                      <a:pt x="77" y="1"/>
                    </a:cubicBezTo>
                    <a:cubicBezTo>
                      <a:pt x="77" y="1"/>
                      <a:pt x="106" y="12"/>
                      <a:pt x="114" y="40"/>
                    </a:cubicBezTo>
                    <a:cubicBezTo>
                      <a:pt x="113" y="40"/>
                      <a:pt x="113" y="40"/>
                      <a:pt x="113" y="40"/>
                    </a:cubicBezTo>
                    <a:cubicBezTo>
                      <a:pt x="112" y="40"/>
                      <a:pt x="112" y="40"/>
                      <a:pt x="112" y="39"/>
                    </a:cubicBezTo>
                    <a:cubicBezTo>
                      <a:pt x="111" y="37"/>
                      <a:pt x="112" y="38"/>
                      <a:pt x="111" y="37"/>
                    </a:cubicBezTo>
                    <a:cubicBezTo>
                      <a:pt x="111" y="36"/>
                      <a:pt x="111" y="36"/>
                      <a:pt x="110" y="35"/>
                    </a:cubicBezTo>
                    <a:cubicBezTo>
                      <a:pt x="110" y="35"/>
                      <a:pt x="109" y="35"/>
                      <a:pt x="109" y="34"/>
                    </a:cubicBezTo>
                    <a:cubicBezTo>
                      <a:pt x="108" y="34"/>
                      <a:pt x="108" y="32"/>
                      <a:pt x="107" y="31"/>
                    </a:cubicBezTo>
                    <a:cubicBezTo>
                      <a:pt x="107" y="31"/>
                      <a:pt x="106" y="31"/>
                      <a:pt x="105" y="31"/>
                    </a:cubicBezTo>
                    <a:cubicBezTo>
                      <a:pt x="105" y="31"/>
                      <a:pt x="105" y="30"/>
                      <a:pt x="105" y="31"/>
                    </a:cubicBezTo>
                    <a:cubicBezTo>
                      <a:pt x="105" y="31"/>
                      <a:pt x="106" y="32"/>
                      <a:pt x="106" y="32"/>
                    </a:cubicBezTo>
                    <a:cubicBezTo>
                      <a:pt x="106" y="34"/>
                      <a:pt x="106" y="34"/>
                      <a:pt x="106" y="34"/>
                    </a:cubicBezTo>
                    <a:cubicBezTo>
                      <a:pt x="106" y="34"/>
                      <a:pt x="106" y="36"/>
                      <a:pt x="106" y="37"/>
                    </a:cubicBezTo>
                    <a:cubicBezTo>
                      <a:pt x="106" y="37"/>
                      <a:pt x="106" y="39"/>
                      <a:pt x="106" y="39"/>
                    </a:cubicBezTo>
                    <a:cubicBezTo>
                      <a:pt x="106" y="39"/>
                      <a:pt x="105" y="40"/>
                      <a:pt x="105" y="41"/>
                    </a:cubicBezTo>
                    <a:cubicBezTo>
                      <a:pt x="104" y="41"/>
                      <a:pt x="101" y="41"/>
                      <a:pt x="101" y="41"/>
                    </a:cubicBezTo>
                    <a:cubicBezTo>
                      <a:pt x="101" y="41"/>
                      <a:pt x="101" y="40"/>
                      <a:pt x="100" y="39"/>
                    </a:cubicBezTo>
                    <a:cubicBezTo>
                      <a:pt x="100" y="38"/>
                      <a:pt x="98" y="38"/>
                      <a:pt x="98" y="38"/>
                    </a:cubicBezTo>
                    <a:cubicBezTo>
                      <a:pt x="97" y="37"/>
                      <a:pt x="98" y="37"/>
                      <a:pt x="97" y="36"/>
                    </a:cubicBezTo>
                    <a:cubicBezTo>
                      <a:pt x="96" y="35"/>
                      <a:pt x="97" y="35"/>
                      <a:pt x="96" y="34"/>
                    </a:cubicBezTo>
                    <a:cubicBezTo>
                      <a:pt x="95" y="33"/>
                      <a:pt x="95" y="33"/>
                      <a:pt x="95" y="33"/>
                    </a:cubicBezTo>
                    <a:cubicBezTo>
                      <a:pt x="95" y="33"/>
                      <a:pt x="93" y="32"/>
                      <a:pt x="94" y="34"/>
                    </a:cubicBezTo>
                    <a:cubicBezTo>
                      <a:pt x="94" y="35"/>
                      <a:pt x="93" y="36"/>
                      <a:pt x="94" y="36"/>
                    </a:cubicBezTo>
                    <a:cubicBezTo>
                      <a:pt x="95" y="37"/>
                      <a:pt x="95" y="36"/>
                      <a:pt x="96" y="37"/>
                    </a:cubicBezTo>
                    <a:cubicBezTo>
                      <a:pt x="96" y="38"/>
                      <a:pt x="96" y="39"/>
                      <a:pt x="97" y="39"/>
                    </a:cubicBezTo>
                    <a:cubicBezTo>
                      <a:pt x="97" y="40"/>
                      <a:pt x="97" y="41"/>
                      <a:pt x="98" y="41"/>
                    </a:cubicBezTo>
                    <a:cubicBezTo>
                      <a:pt x="98" y="42"/>
                      <a:pt x="100" y="41"/>
                      <a:pt x="100" y="42"/>
                    </a:cubicBezTo>
                    <a:cubicBezTo>
                      <a:pt x="99" y="43"/>
                      <a:pt x="99" y="44"/>
                      <a:pt x="100" y="44"/>
                    </a:cubicBezTo>
                    <a:cubicBezTo>
                      <a:pt x="100" y="44"/>
                      <a:pt x="101" y="45"/>
                      <a:pt x="101" y="44"/>
                    </a:cubicBezTo>
                    <a:cubicBezTo>
                      <a:pt x="102" y="44"/>
                      <a:pt x="101" y="45"/>
                      <a:pt x="102" y="44"/>
                    </a:cubicBezTo>
                    <a:cubicBezTo>
                      <a:pt x="103" y="44"/>
                      <a:pt x="104" y="44"/>
                      <a:pt x="104" y="44"/>
                    </a:cubicBezTo>
                    <a:cubicBezTo>
                      <a:pt x="104" y="44"/>
                      <a:pt x="105" y="45"/>
                      <a:pt x="105" y="45"/>
                    </a:cubicBezTo>
                    <a:cubicBezTo>
                      <a:pt x="105" y="45"/>
                      <a:pt x="105" y="48"/>
                      <a:pt x="105" y="48"/>
                    </a:cubicBezTo>
                    <a:cubicBezTo>
                      <a:pt x="104" y="50"/>
                      <a:pt x="104" y="50"/>
                      <a:pt x="104" y="50"/>
                    </a:cubicBezTo>
                    <a:cubicBezTo>
                      <a:pt x="104" y="50"/>
                      <a:pt x="104" y="54"/>
                      <a:pt x="103" y="54"/>
                    </a:cubicBezTo>
                    <a:cubicBezTo>
                      <a:pt x="103" y="54"/>
                      <a:pt x="102" y="55"/>
                      <a:pt x="101" y="56"/>
                    </a:cubicBezTo>
                    <a:cubicBezTo>
                      <a:pt x="101" y="56"/>
                      <a:pt x="101" y="59"/>
                      <a:pt x="101" y="59"/>
                    </a:cubicBezTo>
                    <a:cubicBezTo>
                      <a:pt x="100" y="60"/>
                      <a:pt x="100" y="60"/>
                      <a:pt x="100" y="60"/>
                    </a:cubicBezTo>
                    <a:cubicBezTo>
                      <a:pt x="100" y="60"/>
                      <a:pt x="100" y="62"/>
                      <a:pt x="100" y="62"/>
                    </a:cubicBezTo>
                    <a:cubicBezTo>
                      <a:pt x="100" y="63"/>
                      <a:pt x="100" y="65"/>
                      <a:pt x="100" y="66"/>
                    </a:cubicBezTo>
                    <a:cubicBezTo>
                      <a:pt x="100" y="67"/>
                      <a:pt x="98" y="68"/>
                      <a:pt x="98" y="68"/>
                    </a:cubicBezTo>
                    <a:cubicBezTo>
                      <a:pt x="98" y="68"/>
                      <a:pt x="100" y="70"/>
                      <a:pt x="99" y="70"/>
                    </a:cubicBezTo>
                    <a:cubicBezTo>
                      <a:pt x="98" y="70"/>
                      <a:pt x="97" y="72"/>
                      <a:pt x="97" y="72"/>
                    </a:cubicBezTo>
                    <a:cubicBezTo>
                      <a:pt x="97" y="73"/>
                      <a:pt x="97" y="74"/>
                      <a:pt x="96" y="74"/>
                    </a:cubicBezTo>
                    <a:cubicBezTo>
                      <a:pt x="95" y="74"/>
                      <a:pt x="94" y="74"/>
                      <a:pt x="94" y="74"/>
                    </a:cubicBezTo>
                    <a:cubicBezTo>
                      <a:pt x="94" y="75"/>
                      <a:pt x="94" y="76"/>
                      <a:pt x="94" y="76"/>
                    </a:cubicBezTo>
                    <a:cubicBezTo>
                      <a:pt x="92" y="79"/>
                      <a:pt x="92" y="79"/>
                      <a:pt x="92" y="79"/>
                    </a:cubicBezTo>
                    <a:cubicBezTo>
                      <a:pt x="90" y="81"/>
                      <a:pt x="90" y="81"/>
                      <a:pt x="90" y="81"/>
                    </a:cubicBezTo>
                    <a:cubicBezTo>
                      <a:pt x="90" y="81"/>
                      <a:pt x="90" y="83"/>
                      <a:pt x="89" y="83"/>
                    </a:cubicBezTo>
                    <a:cubicBezTo>
                      <a:pt x="88" y="83"/>
                      <a:pt x="86" y="84"/>
                      <a:pt x="85" y="85"/>
                    </a:cubicBezTo>
                    <a:cubicBezTo>
                      <a:pt x="85" y="85"/>
                      <a:pt x="83" y="86"/>
                      <a:pt x="82" y="86"/>
                    </a:cubicBezTo>
                    <a:cubicBezTo>
                      <a:pt x="82" y="86"/>
                      <a:pt x="83" y="88"/>
                      <a:pt x="82" y="86"/>
                    </a:cubicBezTo>
                    <a:cubicBezTo>
                      <a:pt x="81" y="84"/>
                      <a:pt x="82" y="85"/>
                      <a:pt x="81" y="83"/>
                    </a:cubicBezTo>
                    <a:cubicBezTo>
                      <a:pt x="80" y="81"/>
                      <a:pt x="80" y="83"/>
                      <a:pt x="80" y="81"/>
                    </a:cubicBezTo>
                    <a:cubicBezTo>
                      <a:pt x="80" y="79"/>
                      <a:pt x="80" y="81"/>
                      <a:pt x="80" y="79"/>
                    </a:cubicBezTo>
                    <a:cubicBezTo>
                      <a:pt x="80" y="78"/>
                      <a:pt x="80" y="79"/>
                      <a:pt x="79" y="77"/>
                    </a:cubicBezTo>
                    <a:cubicBezTo>
                      <a:pt x="79" y="76"/>
                      <a:pt x="79" y="76"/>
                      <a:pt x="78" y="75"/>
                    </a:cubicBezTo>
                    <a:cubicBezTo>
                      <a:pt x="77" y="74"/>
                      <a:pt x="76" y="75"/>
                      <a:pt x="76" y="73"/>
                    </a:cubicBezTo>
                    <a:cubicBezTo>
                      <a:pt x="77" y="72"/>
                      <a:pt x="77" y="73"/>
                      <a:pt x="77" y="72"/>
                    </a:cubicBezTo>
                    <a:cubicBezTo>
                      <a:pt x="77" y="70"/>
                      <a:pt x="77" y="70"/>
                      <a:pt x="78" y="69"/>
                    </a:cubicBezTo>
                    <a:cubicBezTo>
                      <a:pt x="79" y="68"/>
                      <a:pt x="80" y="68"/>
                      <a:pt x="80" y="67"/>
                    </a:cubicBezTo>
                    <a:cubicBezTo>
                      <a:pt x="80" y="66"/>
                      <a:pt x="80" y="66"/>
                      <a:pt x="79" y="65"/>
                    </a:cubicBezTo>
                    <a:cubicBezTo>
                      <a:pt x="79" y="64"/>
                      <a:pt x="78" y="63"/>
                      <a:pt x="78" y="63"/>
                    </a:cubicBezTo>
                    <a:cubicBezTo>
                      <a:pt x="78" y="63"/>
                      <a:pt x="78" y="63"/>
                      <a:pt x="77" y="62"/>
                    </a:cubicBezTo>
                    <a:cubicBezTo>
                      <a:pt x="76" y="61"/>
                      <a:pt x="76" y="60"/>
                      <a:pt x="76" y="60"/>
                    </a:cubicBezTo>
                    <a:cubicBezTo>
                      <a:pt x="76" y="60"/>
                      <a:pt x="76" y="57"/>
                      <a:pt x="76" y="56"/>
                    </a:cubicBezTo>
                    <a:cubicBezTo>
                      <a:pt x="76" y="55"/>
                      <a:pt x="75" y="57"/>
                      <a:pt x="76" y="55"/>
                    </a:cubicBezTo>
                    <a:cubicBezTo>
                      <a:pt x="76" y="53"/>
                      <a:pt x="76" y="52"/>
                      <a:pt x="76" y="52"/>
                    </a:cubicBezTo>
                    <a:cubicBezTo>
                      <a:pt x="76" y="52"/>
                      <a:pt x="74" y="51"/>
                      <a:pt x="73" y="51"/>
                    </a:cubicBezTo>
                    <a:cubicBezTo>
                      <a:pt x="73" y="51"/>
                      <a:pt x="73" y="52"/>
                      <a:pt x="72" y="52"/>
                    </a:cubicBezTo>
                    <a:cubicBezTo>
                      <a:pt x="70" y="51"/>
                      <a:pt x="71" y="50"/>
                      <a:pt x="70" y="50"/>
                    </a:cubicBezTo>
                    <a:cubicBezTo>
                      <a:pt x="70" y="49"/>
                      <a:pt x="69" y="49"/>
                      <a:pt x="68" y="50"/>
                    </a:cubicBezTo>
                    <a:cubicBezTo>
                      <a:pt x="68" y="50"/>
                      <a:pt x="66" y="50"/>
                      <a:pt x="65" y="51"/>
                    </a:cubicBezTo>
                    <a:cubicBezTo>
                      <a:pt x="64" y="51"/>
                      <a:pt x="64" y="51"/>
                      <a:pt x="62" y="51"/>
                    </a:cubicBezTo>
                    <a:cubicBezTo>
                      <a:pt x="61" y="51"/>
                      <a:pt x="59" y="52"/>
                      <a:pt x="58" y="51"/>
                    </a:cubicBezTo>
                    <a:cubicBezTo>
                      <a:pt x="56" y="51"/>
                      <a:pt x="56" y="51"/>
                      <a:pt x="56" y="50"/>
                    </a:cubicBezTo>
                    <a:cubicBezTo>
                      <a:pt x="55" y="49"/>
                      <a:pt x="56" y="49"/>
                      <a:pt x="55" y="48"/>
                    </a:cubicBezTo>
                    <a:cubicBezTo>
                      <a:pt x="53" y="48"/>
                      <a:pt x="53" y="48"/>
                      <a:pt x="53" y="47"/>
                    </a:cubicBezTo>
                    <a:cubicBezTo>
                      <a:pt x="53" y="46"/>
                      <a:pt x="53" y="46"/>
                      <a:pt x="53" y="45"/>
                    </a:cubicBezTo>
                    <a:cubicBezTo>
                      <a:pt x="52" y="44"/>
                      <a:pt x="53" y="46"/>
                      <a:pt x="52" y="44"/>
                    </a:cubicBezTo>
                    <a:cubicBezTo>
                      <a:pt x="50" y="42"/>
                      <a:pt x="50" y="44"/>
                      <a:pt x="50" y="42"/>
                    </a:cubicBezTo>
                    <a:cubicBezTo>
                      <a:pt x="51" y="41"/>
                      <a:pt x="51" y="42"/>
                      <a:pt x="51" y="40"/>
                    </a:cubicBezTo>
                    <a:cubicBezTo>
                      <a:pt x="51" y="39"/>
                      <a:pt x="53" y="41"/>
                      <a:pt x="52" y="38"/>
                    </a:cubicBezTo>
                    <a:cubicBezTo>
                      <a:pt x="51" y="35"/>
                      <a:pt x="50" y="35"/>
                      <a:pt x="52" y="33"/>
                    </a:cubicBezTo>
                    <a:cubicBezTo>
                      <a:pt x="53" y="31"/>
                      <a:pt x="55" y="30"/>
                      <a:pt x="55" y="30"/>
                    </a:cubicBezTo>
                    <a:cubicBezTo>
                      <a:pt x="55" y="29"/>
                      <a:pt x="56" y="28"/>
                      <a:pt x="56" y="27"/>
                    </a:cubicBezTo>
                    <a:cubicBezTo>
                      <a:pt x="57" y="27"/>
                      <a:pt x="56" y="27"/>
                      <a:pt x="58" y="27"/>
                    </a:cubicBezTo>
                    <a:cubicBezTo>
                      <a:pt x="59" y="27"/>
                      <a:pt x="60" y="26"/>
                      <a:pt x="61" y="26"/>
                    </a:cubicBezTo>
                    <a:cubicBezTo>
                      <a:pt x="62" y="25"/>
                      <a:pt x="63" y="24"/>
                      <a:pt x="63" y="23"/>
                    </a:cubicBezTo>
                    <a:cubicBezTo>
                      <a:pt x="64" y="23"/>
                      <a:pt x="63" y="24"/>
                      <a:pt x="65" y="23"/>
                    </a:cubicBezTo>
                    <a:cubicBezTo>
                      <a:pt x="66" y="23"/>
                      <a:pt x="66" y="23"/>
                      <a:pt x="67" y="23"/>
                    </a:cubicBezTo>
                    <a:cubicBezTo>
                      <a:pt x="68" y="23"/>
                      <a:pt x="66" y="23"/>
                      <a:pt x="68" y="23"/>
                    </a:cubicBezTo>
                    <a:cubicBezTo>
                      <a:pt x="70" y="22"/>
                      <a:pt x="70" y="22"/>
                      <a:pt x="70" y="22"/>
                    </a:cubicBezTo>
                    <a:cubicBezTo>
                      <a:pt x="71" y="22"/>
                      <a:pt x="71" y="23"/>
                      <a:pt x="72" y="23"/>
                    </a:cubicBezTo>
                    <a:cubicBezTo>
                      <a:pt x="72" y="23"/>
                      <a:pt x="72" y="21"/>
                      <a:pt x="72" y="23"/>
                    </a:cubicBezTo>
                    <a:cubicBezTo>
                      <a:pt x="73" y="25"/>
                      <a:pt x="72" y="26"/>
                      <a:pt x="73" y="26"/>
                    </a:cubicBezTo>
                    <a:cubicBezTo>
                      <a:pt x="75" y="26"/>
                      <a:pt x="73" y="26"/>
                      <a:pt x="75" y="26"/>
                    </a:cubicBezTo>
                    <a:cubicBezTo>
                      <a:pt x="76" y="26"/>
                      <a:pt x="76" y="26"/>
                      <a:pt x="77" y="27"/>
                    </a:cubicBezTo>
                    <a:cubicBezTo>
                      <a:pt x="77" y="27"/>
                      <a:pt x="78" y="27"/>
                      <a:pt x="79" y="27"/>
                    </a:cubicBezTo>
                    <a:cubicBezTo>
                      <a:pt x="80" y="27"/>
                      <a:pt x="79" y="29"/>
                      <a:pt x="80" y="27"/>
                    </a:cubicBezTo>
                    <a:cubicBezTo>
                      <a:pt x="82" y="26"/>
                      <a:pt x="79" y="26"/>
                      <a:pt x="82" y="26"/>
                    </a:cubicBezTo>
                    <a:cubicBezTo>
                      <a:pt x="85" y="26"/>
                      <a:pt x="85" y="27"/>
                      <a:pt x="86" y="26"/>
                    </a:cubicBezTo>
                    <a:cubicBezTo>
                      <a:pt x="86" y="26"/>
                      <a:pt x="86" y="27"/>
                      <a:pt x="88" y="26"/>
                    </a:cubicBezTo>
                    <a:cubicBezTo>
                      <a:pt x="89" y="25"/>
                      <a:pt x="89" y="25"/>
                      <a:pt x="90" y="26"/>
                    </a:cubicBezTo>
                    <a:cubicBezTo>
                      <a:pt x="90" y="26"/>
                      <a:pt x="90" y="27"/>
                      <a:pt x="91" y="26"/>
                    </a:cubicBezTo>
                    <a:cubicBezTo>
                      <a:pt x="91" y="25"/>
                      <a:pt x="92" y="25"/>
                      <a:pt x="91" y="24"/>
                    </a:cubicBezTo>
                    <a:cubicBezTo>
                      <a:pt x="89" y="24"/>
                      <a:pt x="89" y="24"/>
                      <a:pt x="88" y="23"/>
                    </a:cubicBezTo>
                    <a:cubicBezTo>
                      <a:pt x="88" y="22"/>
                      <a:pt x="90" y="23"/>
                      <a:pt x="88" y="22"/>
                    </a:cubicBezTo>
                    <a:cubicBezTo>
                      <a:pt x="87" y="22"/>
                      <a:pt x="87" y="22"/>
                      <a:pt x="86" y="22"/>
                    </a:cubicBezTo>
                    <a:cubicBezTo>
                      <a:pt x="84" y="21"/>
                      <a:pt x="83" y="23"/>
                      <a:pt x="83" y="22"/>
                    </a:cubicBezTo>
                    <a:cubicBezTo>
                      <a:pt x="83" y="21"/>
                      <a:pt x="80" y="23"/>
                      <a:pt x="83" y="21"/>
                    </a:cubicBezTo>
                    <a:cubicBezTo>
                      <a:pt x="85" y="19"/>
                      <a:pt x="84" y="18"/>
                      <a:pt x="85" y="18"/>
                    </a:cubicBezTo>
                    <a:cubicBezTo>
                      <a:pt x="87" y="19"/>
                      <a:pt x="86" y="20"/>
                      <a:pt x="87" y="19"/>
                    </a:cubicBezTo>
                    <a:cubicBezTo>
                      <a:pt x="88" y="18"/>
                      <a:pt x="90" y="18"/>
                      <a:pt x="88" y="17"/>
                    </a:cubicBezTo>
                    <a:cubicBezTo>
                      <a:pt x="86" y="16"/>
                      <a:pt x="88" y="16"/>
                      <a:pt x="86" y="15"/>
                    </a:cubicBezTo>
                    <a:cubicBezTo>
                      <a:pt x="84" y="14"/>
                      <a:pt x="83" y="18"/>
                      <a:pt x="82" y="18"/>
                    </a:cubicBezTo>
                    <a:cubicBezTo>
                      <a:pt x="81" y="17"/>
                      <a:pt x="81" y="17"/>
                      <a:pt x="80" y="17"/>
                    </a:cubicBezTo>
                    <a:cubicBezTo>
                      <a:pt x="80" y="17"/>
                      <a:pt x="80" y="19"/>
                      <a:pt x="80" y="20"/>
                    </a:cubicBezTo>
                    <a:cubicBezTo>
                      <a:pt x="79" y="21"/>
                      <a:pt x="80" y="21"/>
                      <a:pt x="79" y="20"/>
                    </a:cubicBezTo>
                    <a:cubicBezTo>
                      <a:pt x="77" y="20"/>
                      <a:pt x="81" y="20"/>
                      <a:pt x="77" y="18"/>
                    </a:cubicBezTo>
                    <a:cubicBezTo>
                      <a:pt x="73" y="17"/>
                      <a:pt x="72" y="17"/>
                      <a:pt x="71" y="18"/>
                    </a:cubicBezTo>
                    <a:cubicBezTo>
                      <a:pt x="71" y="18"/>
                      <a:pt x="70" y="18"/>
                      <a:pt x="70" y="19"/>
                    </a:cubicBezTo>
                    <a:cubicBezTo>
                      <a:pt x="69" y="19"/>
                      <a:pt x="71" y="20"/>
                      <a:pt x="69" y="19"/>
                    </a:cubicBezTo>
                    <a:cubicBezTo>
                      <a:pt x="68" y="18"/>
                      <a:pt x="66" y="20"/>
                      <a:pt x="66" y="20"/>
                    </a:cubicBezTo>
                    <a:cubicBezTo>
                      <a:pt x="66" y="20"/>
                      <a:pt x="66" y="19"/>
                      <a:pt x="65" y="20"/>
                    </a:cubicBezTo>
                    <a:cubicBezTo>
                      <a:pt x="64" y="20"/>
                      <a:pt x="63" y="21"/>
                      <a:pt x="62" y="21"/>
                    </a:cubicBezTo>
                    <a:cubicBezTo>
                      <a:pt x="61" y="20"/>
                      <a:pt x="60" y="21"/>
                      <a:pt x="61" y="19"/>
                    </a:cubicBezTo>
                    <a:cubicBezTo>
                      <a:pt x="63" y="17"/>
                      <a:pt x="62" y="18"/>
                      <a:pt x="64" y="17"/>
                    </a:cubicBezTo>
                    <a:cubicBezTo>
                      <a:pt x="66" y="16"/>
                      <a:pt x="69" y="16"/>
                      <a:pt x="66" y="16"/>
                    </a:cubicBezTo>
                    <a:cubicBezTo>
                      <a:pt x="63" y="15"/>
                      <a:pt x="68" y="15"/>
                      <a:pt x="64" y="13"/>
                    </a:cubicBezTo>
                    <a:cubicBezTo>
                      <a:pt x="60" y="11"/>
                      <a:pt x="60" y="14"/>
                      <a:pt x="60" y="11"/>
                    </a:cubicBezTo>
                    <a:cubicBezTo>
                      <a:pt x="61" y="9"/>
                      <a:pt x="60" y="9"/>
                      <a:pt x="59" y="9"/>
                    </a:cubicBezTo>
                    <a:cubicBezTo>
                      <a:pt x="59" y="9"/>
                      <a:pt x="56" y="10"/>
                      <a:pt x="55" y="10"/>
                    </a:cubicBezTo>
                    <a:cubicBezTo>
                      <a:pt x="54" y="10"/>
                      <a:pt x="55" y="11"/>
                      <a:pt x="54" y="10"/>
                    </a:cubicBezTo>
                    <a:cubicBezTo>
                      <a:pt x="52" y="9"/>
                      <a:pt x="51" y="10"/>
                      <a:pt x="52" y="9"/>
                    </a:cubicBezTo>
                    <a:cubicBezTo>
                      <a:pt x="53" y="7"/>
                      <a:pt x="53" y="7"/>
                      <a:pt x="54" y="6"/>
                    </a:cubicBezTo>
                    <a:cubicBezTo>
                      <a:pt x="55" y="5"/>
                      <a:pt x="55" y="2"/>
                      <a:pt x="57" y="3"/>
                    </a:cubicBezTo>
                    <a:cubicBezTo>
                      <a:pt x="60" y="4"/>
                      <a:pt x="59" y="4"/>
                      <a:pt x="61" y="4"/>
                    </a:cubicBezTo>
                    <a:cubicBezTo>
                      <a:pt x="63" y="4"/>
                      <a:pt x="64" y="4"/>
                      <a:pt x="64" y="3"/>
                    </a:cubicBezTo>
                    <a:cubicBezTo>
                      <a:pt x="64" y="3"/>
                      <a:pt x="62" y="2"/>
                      <a:pt x="62" y="2"/>
                    </a:cubicBezTo>
                    <a:cubicBezTo>
                      <a:pt x="62" y="2"/>
                      <a:pt x="61" y="2"/>
                      <a:pt x="61" y="2"/>
                    </a:cubicBezTo>
                    <a:cubicBezTo>
                      <a:pt x="61" y="1"/>
                      <a:pt x="62" y="0"/>
                      <a:pt x="62" y="0"/>
                    </a:cubicBezTo>
                    <a:cubicBezTo>
                      <a:pt x="61" y="0"/>
                      <a:pt x="61" y="0"/>
                      <a:pt x="61" y="0"/>
                    </a:cubicBezTo>
                    <a:cubicBezTo>
                      <a:pt x="61" y="0"/>
                      <a:pt x="54" y="0"/>
                      <a:pt x="52" y="0"/>
                    </a:cubicBezTo>
                    <a:close/>
                  </a:path>
                </a:pathLst>
              </a:custGeom>
              <a:solidFill>
                <a:schemeClr val="accent4"/>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charset="-122"/>
                  <a:cs typeface="+mn-ea"/>
                  <a:sym typeface="Arial" panose="020B0604020202020204" pitchFamily="34" charset="0"/>
                </a:endParaRPr>
              </a:p>
            </p:txBody>
          </p:sp>
          <p:sp>
            <p:nvSpPr>
              <p:cNvPr id="36" name="Freeform 3769"/>
              <p:cNvSpPr/>
              <p:nvPr/>
            </p:nvSpPr>
            <p:spPr bwMode="auto">
              <a:xfrm>
                <a:off x="8374565" y="4646548"/>
                <a:ext cx="110687" cy="128296"/>
              </a:xfrm>
              <a:custGeom>
                <a:avLst/>
                <a:gdLst>
                  <a:gd name="T0" fmla="*/ 26 w 37"/>
                  <a:gd name="T1" fmla="*/ 2 h 43"/>
                  <a:gd name="T2" fmla="*/ 26 w 37"/>
                  <a:gd name="T3" fmla="*/ 16 h 43"/>
                  <a:gd name="T4" fmla="*/ 15 w 37"/>
                  <a:gd name="T5" fmla="*/ 25 h 43"/>
                  <a:gd name="T6" fmla="*/ 1 w 37"/>
                  <a:gd name="T7" fmla="*/ 35 h 43"/>
                  <a:gd name="T8" fmla="*/ 37 w 37"/>
                  <a:gd name="T9" fmla="*/ 43 h 43"/>
                  <a:gd name="T10" fmla="*/ 37 w 37"/>
                  <a:gd name="T11" fmla="*/ 0 h 43"/>
                  <a:gd name="T12" fmla="*/ 26 w 37"/>
                  <a:gd name="T13" fmla="*/ 2 h 43"/>
                </a:gdLst>
                <a:ahLst/>
                <a:cxnLst>
                  <a:cxn ang="0">
                    <a:pos x="T0" y="T1"/>
                  </a:cxn>
                  <a:cxn ang="0">
                    <a:pos x="T2" y="T3"/>
                  </a:cxn>
                  <a:cxn ang="0">
                    <a:pos x="T4" y="T5"/>
                  </a:cxn>
                  <a:cxn ang="0">
                    <a:pos x="T6" y="T7"/>
                  </a:cxn>
                  <a:cxn ang="0">
                    <a:pos x="T8" y="T9"/>
                  </a:cxn>
                  <a:cxn ang="0">
                    <a:pos x="T10" y="T11"/>
                  </a:cxn>
                  <a:cxn ang="0">
                    <a:pos x="T12" y="T13"/>
                  </a:cxn>
                </a:cxnLst>
                <a:rect l="0" t="0" r="r" b="b"/>
                <a:pathLst>
                  <a:path w="37" h="43">
                    <a:moveTo>
                      <a:pt x="26" y="2"/>
                    </a:moveTo>
                    <a:cubicBezTo>
                      <a:pt x="26" y="16"/>
                      <a:pt x="26" y="16"/>
                      <a:pt x="26" y="16"/>
                    </a:cubicBezTo>
                    <a:cubicBezTo>
                      <a:pt x="26" y="16"/>
                      <a:pt x="22" y="22"/>
                      <a:pt x="15" y="25"/>
                    </a:cubicBezTo>
                    <a:cubicBezTo>
                      <a:pt x="7" y="27"/>
                      <a:pt x="0" y="31"/>
                      <a:pt x="1" y="35"/>
                    </a:cubicBezTo>
                    <a:cubicBezTo>
                      <a:pt x="2" y="39"/>
                      <a:pt x="11" y="43"/>
                      <a:pt x="37" y="43"/>
                    </a:cubicBezTo>
                    <a:cubicBezTo>
                      <a:pt x="37" y="0"/>
                      <a:pt x="37" y="0"/>
                      <a:pt x="37" y="0"/>
                    </a:cubicBezTo>
                    <a:lnTo>
                      <a:pt x="26" y="2"/>
                    </a:lnTo>
                    <a:close/>
                  </a:path>
                </a:pathLst>
              </a:custGeom>
              <a:solidFill>
                <a:schemeClr val="accent4"/>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charset="-122"/>
                  <a:cs typeface="+mn-ea"/>
                  <a:sym typeface="Arial" panose="020B0604020202020204" pitchFamily="34" charset="0"/>
                </a:endParaRPr>
              </a:p>
            </p:txBody>
          </p:sp>
          <p:sp>
            <p:nvSpPr>
              <p:cNvPr id="37" name="Freeform 3770"/>
              <p:cNvSpPr/>
              <p:nvPr/>
            </p:nvSpPr>
            <p:spPr bwMode="auto">
              <a:xfrm>
                <a:off x="8472672" y="4646548"/>
                <a:ext cx="101882" cy="128296"/>
              </a:xfrm>
              <a:custGeom>
                <a:avLst/>
                <a:gdLst>
                  <a:gd name="T0" fmla="*/ 8 w 34"/>
                  <a:gd name="T1" fmla="*/ 2 h 43"/>
                  <a:gd name="T2" fmla="*/ 8 w 34"/>
                  <a:gd name="T3" fmla="*/ 16 h 43"/>
                  <a:gd name="T4" fmla="*/ 18 w 34"/>
                  <a:gd name="T5" fmla="*/ 25 h 43"/>
                  <a:gd name="T6" fmla="*/ 34 w 34"/>
                  <a:gd name="T7" fmla="*/ 35 h 43"/>
                  <a:gd name="T8" fmla="*/ 0 w 34"/>
                  <a:gd name="T9" fmla="*/ 43 h 43"/>
                  <a:gd name="T10" fmla="*/ 0 w 34"/>
                  <a:gd name="T11" fmla="*/ 0 h 43"/>
                  <a:gd name="T12" fmla="*/ 8 w 34"/>
                  <a:gd name="T13" fmla="*/ 2 h 43"/>
                </a:gdLst>
                <a:ahLst/>
                <a:cxnLst>
                  <a:cxn ang="0">
                    <a:pos x="T0" y="T1"/>
                  </a:cxn>
                  <a:cxn ang="0">
                    <a:pos x="T2" y="T3"/>
                  </a:cxn>
                  <a:cxn ang="0">
                    <a:pos x="T4" y="T5"/>
                  </a:cxn>
                  <a:cxn ang="0">
                    <a:pos x="T6" y="T7"/>
                  </a:cxn>
                  <a:cxn ang="0">
                    <a:pos x="T8" y="T9"/>
                  </a:cxn>
                  <a:cxn ang="0">
                    <a:pos x="T10" y="T11"/>
                  </a:cxn>
                  <a:cxn ang="0">
                    <a:pos x="T12" y="T13"/>
                  </a:cxn>
                </a:cxnLst>
                <a:rect l="0" t="0" r="r" b="b"/>
                <a:pathLst>
                  <a:path w="34" h="43">
                    <a:moveTo>
                      <a:pt x="8" y="2"/>
                    </a:moveTo>
                    <a:cubicBezTo>
                      <a:pt x="8" y="16"/>
                      <a:pt x="8" y="16"/>
                      <a:pt x="8" y="16"/>
                    </a:cubicBezTo>
                    <a:cubicBezTo>
                      <a:pt x="8" y="16"/>
                      <a:pt x="10" y="22"/>
                      <a:pt x="18" y="25"/>
                    </a:cubicBezTo>
                    <a:cubicBezTo>
                      <a:pt x="25" y="27"/>
                      <a:pt x="34" y="31"/>
                      <a:pt x="34" y="35"/>
                    </a:cubicBezTo>
                    <a:cubicBezTo>
                      <a:pt x="33" y="39"/>
                      <a:pt x="19" y="43"/>
                      <a:pt x="0" y="43"/>
                    </a:cubicBezTo>
                    <a:cubicBezTo>
                      <a:pt x="0" y="0"/>
                      <a:pt x="0" y="0"/>
                      <a:pt x="0" y="0"/>
                    </a:cubicBezTo>
                    <a:lnTo>
                      <a:pt x="8" y="2"/>
                    </a:lnTo>
                    <a:close/>
                  </a:path>
                </a:pathLst>
              </a:custGeom>
              <a:solidFill>
                <a:schemeClr val="accent4"/>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charset="-122"/>
                  <a:cs typeface="+mn-ea"/>
                  <a:sym typeface="Arial" panose="020B0604020202020204" pitchFamily="34" charset="0"/>
                </a:endParaRPr>
              </a:p>
            </p:txBody>
          </p:sp>
          <p:sp>
            <p:nvSpPr>
              <p:cNvPr id="38" name="Freeform 3771"/>
              <p:cNvSpPr/>
              <p:nvPr/>
            </p:nvSpPr>
            <p:spPr bwMode="auto">
              <a:xfrm>
                <a:off x="8291548" y="4274238"/>
                <a:ext cx="381114" cy="384887"/>
              </a:xfrm>
              <a:custGeom>
                <a:avLst/>
                <a:gdLst>
                  <a:gd name="T0" fmla="*/ 94 w 128"/>
                  <a:gd name="T1" fmla="*/ 7 h 129"/>
                  <a:gd name="T2" fmla="*/ 120 w 128"/>
                  <a:gd name="T3" fmla="*/ 58 h 129"/>
                  <a:gd name="T4" fmla="*/ 57 w 128"/>
                  <a:gd name="T5" fmla="*/ 121 h 129"/>
                  <a:gd name="T6" fmla="*/ 7 w 128"/>
                  <a:gd name="T7" fmla="*/ 96 h 129"/>
                  <a:gd name="T8" fmla="*/ 0 w 128"/>
                  <a:gd name="T9" fmla="*/ 101 h 129"/>
                  <a:gd name="T10" fmla="*/ 57 w 128"/>
                  <a:gd name="T11" fmla="*/ 129 h 129"/>
                  <a:gd name="T12" fmla="*/ 128 w 128"/>
                  <a:gd name="T13" fmla="*/ 58 h 129"/>
                  <a:gd name="T14" fmla="*/ 99 w 128"/>
                  <a:gd name="T15" fmla="*/ 0 h 129"/>
                  <a:gd name="T16" fmla="*/ 94 w 128"/>
                  <a:gd name="T17" fmla="*/ 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29">
                    <a:moveTo>
                      <a:pt x="94" y="7"/>
                    </a:moveTo>
                    <a:cubicBezTo>
                      <a:pt x="110" y="18"/>
                      <a:pt x="120" y="37"/>
                      <a:pt x="120" y="58"/>
                    </a:cubicBezTo>
                    <a:cubicBezTo>
                      <a:pt x="120" y="93"/>
                      <a:pt x="92" y="121"/>
                      <a:pt x="57" y="121"/>
                    </a:cubicBezTo>
                    <a:cubicBezTo>
                      <a:pt x="37" y="121"/>
                      <a:pt x="18" y="111"/>
                      <a:pt x="7" y="96"/>
                    </a:cubicBezTo>
                    <a:cubicBezTo>
                      <a:pt x="0" y="101"/>
                      <a:pt x="0" y="101"/>
                      <a:pt x="0" y="101"/>
                    </a:cubicBezTo>
                    <a:cubicBezTo>
                      <a:pt x="13" y="118"/>
                      <a:pt x="34" y="129"/>
                      <a:pt x="57" y="129"/>
                    </a:cubicBezTo>
                    <a:cubicBezTo>
                      <a:pt x="97" y="129"/>
                      <a:pt x="128" y="97"/>
                      <a:pt x="128" y="58"/>
                    </a:cubicBezTo>
                    <a:cubicBezTo>
                      <a:pt x="128" y="34"/>
                      <a:pt x="117" y="13"/>
                      <a:pt x="99" y="0"/>
                    </a:cubicBezTo>
                    <a:lnTo>
                      <a:pt x="94" y="7"/>
                    </a:lnTo>
                    <a:close/>
                  </a:path>
                </a:pathLst>
              </a:custGeom>
              <a:solidFill>
                <a:schemeClr val="accent4"/>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charset="-122"/>
                  <a:cs typeface="+mn-ea"/>
                  <a:sym typeface="Arial" panose="020B0604020202020204" pitchFamily="34" charset="0"/>
                </a:endParaRPr>
              </a:p>
            </p:txBody>
          </p:sp>
          <p:sp>
            <p:nvSpPr>
              <p:cNvPr id="39" name="Freeform 3772"/>
              <p:cNvSpPr>
                <a:spLocks noEditPoints="1"/>
              </p:cNvSpPr>
              <p:nvPr/>
            </p:nvSpPr>
            <p:spPr bwMode="auto">
              <a:xfrm>
                <a:off x="8294064" y="4284301"/>
                <a:ext cx="339606" cy="335833"/>
              </a:xfrm>
              <a:custGeom>
                <a:avLst/>
                <a:gdLst>
                  <a:gd name="T0" fmla="*/ 57 w 114"/>
                  <a:gd name="T1" fmla="*/ 0 h 113"/>
                  <a:gd name="T2" fmla="*/ 0 w 114"/>
                  <a:gd name="T3" fmla="*/ 56 h 113"/>
                  <a:gd name="T4" fmla="*/ 57 w 114"/>
                  <a:gd name="T5" fmla="*/ 113 h 113"/>
                  <a:gd name="T6" fmla="*/ 114 w 114"/>
                  <a:gd name="T7" fmla="*/ 56 h 113"/>
                  <a:gd name="T8" fmla="*/ 57 w 114"/>
                  <a:gd name="T9" fmla="*/ 0 h 113"/>
                  <a:gd name="T10" fmla="*/ 57 w 114"/>
                  <a:gd name="T11" fmla="*/ 110 h 113"/>
                  <a:gd name="T12" fmla="*/ 3 w 114"/>
                  <a:gd name="T13" fmla="*/ 56 h 113"/>
                  <a:gd name="T14" fmla="*/ 57 w 114"/>
                  <a:gd name="T15" fmla="*/ 2 h 113"/>
                  <a:gd name="T16" fmla="*/ 111 w 114"/>
                  <a:gd name="T17" fmla="*/ 56 h 113"/>
                  <a:gd name="T18" fmla="*/ 57 w 114"/>
                  <a:gd name="T19" fmla="*/ 11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3">
                    <a:moveTo>
                      <a:pt x="57" y="0"/>
                    </a:moveTo>
                    <a:cubicBezTo>
                      <a:pt x="26" y="0"/>
                      <a:pt x="0" y="25"/>
                      <a:pt x="0" y="56"/>
                    </a:cubicBezTo>
                    <a:cubicBezTo>
                      <a:pt x="0" y="87"/>
                      <a:pt x="26" y="113"/>
                      <a:pt x="57" y="113"/>
                    </a:cubicBezTo>
                    <a:cubicBezTo>
                      <a:pt x="88" y="113"/>
                      <a:pt x="114" y="87"/>
                      <a:pt x="114" y="56"/>
                    </a:cubicBezTo>
                    <a:cubicBezTo>
                      <a:pt x="114" y="25"/>
                      <a:pt x="88" y="0"/>
                      <a:pt x="57" y="0"/>
                    </a:cubicBezTo>
                    <a:close/>
                    <a:moveTo>
                      <a:pt x="57" y="110"/>
                    </a:moveTo>
                    <a:cubicBezTo>
                      <a:pt x="27" y="110"/>
                      <a:pt x="3" y="86"/>
                      <a:pt x="3" y="56"/>
                    </a:cubicBezTo>
                    <a:cubicBezTo>
                      <a:pt x="3" y="26"/>
                      <a:pt x="27" y="2"/>
                      <a:pt x="57" y="2"/>
                    </a:cubicBezTo>
                    <a:cubicBezTo>
                      <a:pt x="87" y="2"/>
                      <a:pt x="111" y="26"/>
                      <a:pt x="111" y="56"/>
                    </a:cubicBezTo>
                    <a:cubicBezTo>
                      <a:pt x="111" y="86"/>
                      <a:pt x="87" y="110"/>
                      <a:pt x="57" y="110"/>
                    </a:cubicBezTo>
                    <a:close/>
                  </a:path>
                </a:pathLst>
              </a:custGeom>
              <a:solidFill>
                <a:schemeClr val="accent4"/>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charset="-122"/>
                  <a:cs typeface="+mn-ea"/>
                  <a:sym typeface="Arial" panose="020B0604020202020204" pitchFamily="34" charset="0"/>
                </a:endParaRPr>
              </a:p>
            </p:txBody>
          </p:sp>
          <p:sp>
            <p:nvSpPr>
              <p:cNvPr id="40" name="Freeform 3773"/>
              <p:cNvSpPr/>
              <p:nvPr/>
            </p:nvSpPr>
            <p:spPr bwMode="auto">
              <a:xfrm>
                <a:off x="8285261" y="4289332"/>
                <a:ext cx="378597" cy="330800"/>
              </a:xfrm>
              <a:custGeom>
                <a:avLst/>
                <a:gdLst>
                  <a:gd name="T0" fmla="*/ 37 w 127"/>
                  <a:gd name="T1" fmla="*/ 8 h 111"/>
                  <a:gd name="T2" fmla="*/ 35 w 127"/>
                  <a:gd name="T3" fmla="*/ 13 h 111"/>
                  <a:gd name="T4" fmla="*/ 32 w 127"/>
                  <a:gd name="T5" fmla="*/ 16 h 111"/>
                  <a:gd name="T6" fmla="*/ 30 w 127"/>
                  <a:gd name="T7" fmla="*/ 14 h 111"/>
                  <a:gd name="T8" fmla="*/ 30 w 127"/>
                  <a:gd name="T9" fmla="*/ 18 h 111"/>
                  <a:gd name="T10" fmla="*/ 24 w 127"/>
                  <a:gd name="T11" fmla="*/ 19 h 111"/>
                  <a:gd name="T12" fmla="*/ 20 w 127"/>
                  <a:gd name="T13" fmla="*/ 23 h 111"/>
                  <a:gd name="T14" fmla="*/ 16 w 127"/>
                  <a:gd name="T15" fmla="*/ 30 h 111"/>
                  <a:gd name="T16" fmla="*/ 12 w 127"/>
                  <a:gd name="T17" fmla="*/ 34 h 111"/>
                  <a:gd name="T18" fmla="*/ 15 w 127"/>
                  <a:gd name="T19" fmla="*/ 37 h 111"/>
                  <a:gd name="T20" fmla="*/ 16 w 127"/>
                  <a:gd name="T21" fmla="*/ 39 h 111"/>
                  <a:gd name="T22" fmla="*/ 13 w 127"/>
                  <a:gd name="T23" fmla="*/ 36 h 111"/>
                  <a:gd name="T24" fmla="*/ 11 w 127"/>
                  <a:gd name="T25" fmla="*/ 33 h 111"/>
                  <a:gd name="T26" fmla="*/ 10 w 127"/>
                  <a:gd name="T27" fmla="*/ 38 h 111"/>
                  <a:gd name="T28" fmla="*/ 10 w 127"/>
                  <a:gd name="T29" fmla="*/ 46 h 111"/>
                  <a:gd name="T30" fmla="*/ 14 w 127"/>
                  <a:gd name="T31" fmla="*/ 44 h 111"/>
                  <a:gd name="T32" fmla="*/ 18 w 127"/>
                  <a:gd name="T33" fmla="*/ 49 h 111"/>
                  <a:gd name="T34" fmla="*/ 23 w 127"/>
                  <a:gd name="T35" fmla="*/ 54 h 111"/>
                  <a:gd name="T36" fmla="*/ 28 w 127"/>
                  <a:gd name="T37" fmla="*/ 59 h 111"/>
                  <a:gd name="T38" fmla="*/ 35 w 127"/>
                  <a:gd name="T39" fmla="*/ 65 h 111"/>
                  <a:gd name="T40" fmla="*/ 33 w 127"/>
                  <a:gd name="T41" fmla="*/ 75 h 111"/>
                  <a:gd name="T42" fmla="*/ 28 w 127"/>
                  <a:gd name="T43" fmla="*/ 86 h 111"/>
                  <a:gd name="T44" fmla="*/ 29 w 127"/>
                  <a:gd name="T45" fmla="*/ 94 h 111"/>
                  <a:gd name="T46" fmla="*/ 26 w 127"/>
                  <a:gd name="T47" fmla="*/ 95 h 111"/>
                  <a:gd name="T48" fmla="*/ 18 w 127"/>
                  <a:gd name="T49" fmla="*/ 82 h 111"/>
                  <a:gd name="T50" fmla="*/ 10 w 127"/>
                  <a:gd name="T51" fmla="*/ 63 h 111"/>
                  <a:gd name="T52" fmla="*/ 7 w 127"/>
                  <a:gd name="T53" fmla="*/ 48 h 111"/>
                  <a:gd name="T54" fmla="*/ 41 w 127"/>
                  <a:gd name="T55" fmla="*/ 102 h 111"/>
                  <a:gd name="T56" fmla="*/ 50 w 127"/>
                  <a:gd name="T57" fmla="*/ 101 h 111"/>
                  <a:gd name="T58" fmla="*/ 62 w 127"/>
                  <a:gd name="T59" fmla="*/ 99 h 111"/>
                  <a:gd name="T60" fmla="*/ 61 w 127"/>
                  <a:gd name="T61" fmla="*/ 104 h 111"/>
                  <a:gd name="T62" fmla="*/ 68 w 127"/>
                  <a:gd name="T63" fmla="*/ 104 h 111"/>
                  <a:gd name="T64" fmla="*/ 78 w 127"/>
                  <a:gd name="T65" fmla="*/ 102 h 111"/>
                  <a:gd name="T66" fmla="*/ 77 w 127"/>
                  <a:gd name="T67" fmla="*/ 1 h 111"/>
                  <a:gd name="T68" fmla="*/ 110 w 127"/>
                  <a:gd name="T69" fmla="*/ 35 h 111"/>
                  <a:gd name="T70" fmla="*/ 106 w 127"/>
                  <a:gd name="T71" fmla="*/ 32 h 111"/>
                  <a:gd name="T72" fmla="*/ 101 w 127"/>
                  <a:gd name="T73" fmla="*/ 41 h 111"/>
                  <a:gd name="T74" fmla="*/ 95 w 127"/>
                  <a:gd name="T75" fmla="*/ 33 h 111"/>
                  <a:gd name="T76" fmla="*/ 98 w 127"/>
                  <a:gd name="T77" fmla="*/ 41 h 111"/>
                  <a:gd name="T78" fmla="*/ 104 w 127"/>
                  <a:gd name="T79" fmla="*/ 44 h 111"/>
                  <a:gd name="T80" fmla="*/ 101 w 127"/>
                  <a:gd name="T81" fmla="*/ 56 h 111"/>
                  <a:gd name="T82" fmla="*/ 98 w 127"/>
                  <a:gd name="T83" fmla="*/ 68 h 111"/>
                  <a:gd name="T84" fmla="*/ 94 w 127"/>
                  <a:gd name="T85" fmla="*/ 76 h 111"/>
                  <a:gd name="T86" fmla="*/ 82 w 127"/>
                  <a:gd name="T87" fmla="*/ 86 h 111"/>
                  <a:gd name="T88" fmla="*/ 79 w 127"/>
                  <a:gd name="T89" fmla="*/ 77 h 111"/>
                  <a:gd name="T90" fmla="*/ 80 w 127"/>
                  <a:gd name="T91" fmla="*/ 67 h 111"/>
                  <a:gd name="T92" fmla="*/ 76 w 127"/>
                  <a:gd name="T93" fmla="*/ 56 h 111"/>
                  <a:gd name="T94" fmla="*/ 70 w 127"/>
                  <a:gd name="T95" fmla="*/ 50 h 111"/>
                  <a:gd name="T96" fmla="*/ 56 w 127"/>
                  <a:gd name="T97" fmla="*/ 50 h 111"/>
                  <a:gd name="T98" fmla="*/ 50 w 127"/>
                  <a:gd name="T99" fmla="*/ 42 h 111"/>
                  <a:gd name="T100" fmla="*/ 56 w 127"/>
                  <a:gd name="T101" fmla="*/ 27 h 111"/>
                  <a:gd name="T102" fmla="*/ 67 w 127"/>
                  <a:gd name="T103" fmla="*/ 23 h 111"/>
                  <a:gd name="T104" fmla="*/ 73 w 127"/>
                  <a:gd name="T105" fmla="*/ 26 h 111"/>
                  <a:gd name="T106" fmla="*/ 82 w 127"/>
                  <a:gd name="T107" fmla="*/ 26 h 111"/>
                  <a:gd name="T108" fmla="*/ 91 w 127"/>
                  <a:gd name="T109" fmla="*/ 24 h 111"/>
                  <a:gd name="T110" fmla="*/ 83 w 127"/>
                  <a:gd name="T111" fmla="*/ 21 h 111"/>
                  <a:gd name="T112" fmla="*/ 82 w 127"/>
                  <a:gd name="T113" fmla="*/ 18 h 111"/>
                  <a:gd name="T114" fmla="*/ 71 w 127"/>
                  <a:gd name="T115" fmla="*/ 18 h 111"/>
                  <a:gd name="T116" fmla="*/ 62 w 127"/>
                  <a:gd name="T117" fmla="*/ 21 h 111"/>
                  <a:gd name="T118" fmla="*/ 60 w 127"/>
                  <a:gd name="T119" fmla="*/ 11 h 111"/>
                  <a:gd name="T120" fmla="*/ 54 w 127"/>
                  <a:gd name="T121" fmla="*/ 6 h 111"/>
                  <a:gd name="T122" fmla="*/ 61 w 127"/>
                  <a:gd name="T123"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7" h="111">
                    <a:moveTo>
                      <a:pt x="52" y="0"/>
                    </a:moveTo>
                    <a:cubicBezTo>
                      <a:pt x="52" y="0"/>
                      <a:pt x="33" y="3"/>
                      <a:pt x="20" y="17"/>
                    </a:cubicBezTo>
                    <a:cubicBezTo>
                      <a:pt x="20" y="17"/>
                      <a:pt x="30" y="7"/>
                      <a:pt x="36" y="7"/>
                    </a:cubicBezTo>
                    <a:cubicBezTo>
                      <a:pt x="37" y="8"/>
                      <a:pt x="37" y="8"/>
                      <a:pt x="37" y="8"/>
                    </a:cubicBezTo>
                    <a:cubicBezTo>
                      <a:pt x="37" y="8"/>
                      <a:pt x="37" y="8"/>
                      <a:pt x="37" y="8"/>
                    </a:cubicBezTo>
                    <a:cubicBezTo>
                      <a:pt x="37" y="9"/>
                      <a:pt x="36" y="10"/>
                      <a:pt x="36" y="10"/>
                    </a:cubicBezTo>
                    <a:cubicBezTo>
                      <a:pt x="36" y="10"/>
                      <a:pt x="36" y="11"/>
                      <a:pt x="36" y="11"/>
                    </a:cubicBezTo>
                    <a:cubicBezTo>
                      <a:pt x="36" y="12"/>
                      <a:pt x="36" y="12"/>
                      <a:pt x="36" y="12"/>
                    </a:cubicBezTo>
                    <a:cubicBezTo>
                      <a:pt x="36" y="12"/>
                      <a:pt x="35" y="12"/>
                      <a:pt x="35" y="12"/>
                    </a:cubicBezTo>
                    <a:cubicBezTo>
                      <a:pt x="35" y="12"/>
                      <a:pt x="35" y="12"/>
                      <a:pt x="35" y="13"/>
                    </a:cubicBezTo>
                    <a:cubicBezTo>
                      <a:pt x="35" y="13"/>
                      <a:pt x="35" y="14"/>
                      <a:pt x="35" y="14"/>
                    </a:cubicBezTo>
                    <a:cubicBezTo>
                      <a:pt x="35" y="15"/>
                      <a:pt x="35" y="15"/>
                      <a:pt x="35" y="15"/>
                    </a:cubicBezTo>
                    <a:cubicBezTo>
                      <a:pt x="35" y="16"/>
                      <a:pt x="35" y="16"/>
                      <a:pt x="35" y="16"/>
                    </a:cubicBezTo>
                    <a:cubicBezTo>
                      <a:pt x="34" y="16"/>
                      <a:pt x="34" y="16"/>
                      <a:pt x="34" y="16"/>
                    </a:cubicBezTo>
                    <a:cubicBezTo>
                      <a:pt x="34" y="16"/>
                      <a:pt x="33" y="16"/>
                      <a:pt x="32" y="16"/>
                    </a:cubicBezTo>
                    <a:cubicBezTo>
                      <a:pt x="32" y="16"/>
                      <a:pt x="32" y="15"/>
                      <a:pt x="32" y="15"/>
                    </a:cubicBezTo>
                    <a:cubicBezTo>
                      <a:pt x="33" y="14"/>
                      <a:pt x="33" y="14"/>
                      <a:pt x="33" y="14"/>
                    </a:cubicBezTo>
                    <a:cubicBezTo>
                      <a:pt x="33" y="14"/>
                      <a:pt x="33" y="14"/>
                      <a:pt x="33" y="14"/>
                    </a:cubicBezTo>
                    <a:cubicBezTo>
                      <a:pt x="32" y="14"/>
                      <a:pt x="32" y="13"/>
                      <a:pt x="32" y="13"/>
                    </a:cubicBezTo>
                    <a:cubicBezTo>
                      <a:pt x="31" y="13"/>
                      <a:pt x="30" y="14"/>
                      <a:pt x="30" y="14"/>
                    </a:cubicBezTo>
                    <a:cubicBezTo>
                      <a:pt x="29" y="15"/>
                      <a:pt x="29" y="15"/>
                      <a:pt x="29" y="15"/>
                    </a:cubicBezTo>
                    <a:cubicBezTo>
                      <a:pt x="29" y="15"/>
                      <a:pt x="29" y="16"/>
                      <a:pt x="29" y="16"/>
                    </a:cubicBezTo>
                    <a:cubicBezTo>
                      <a:pt x="29" y="16"/>
                      <a:pt x="30" y="16"/>
                      <a:pt x="30" y="16"/>
                    </a:cubicBezTo>
                    <a:cubicBezTo>
                      <a:pt x="30" y="16"/>
                      <a:pt x="30" y="17"/>
                      <a:pt x="30" y="17"/>
                    </a:cubicBezTo>
                    <a:cubicBezTo>
                      <a:pt x="30" y="17"/>
                      <a:pt x="30" y="18"/>
                      <a:pt x="30" y="18"/>
                    </a:cubicBezTo>
                    <a:cubicBezTo>
                      <a:pt x="30" y="18"/>
                      <a:pt x="29" y="18"/>
                      <a:pt x="29" y="18"/>
                    </a:cubicBezTo>
                    <a:cubicBezTo>
                      <a:pt x="28" y="18"/>
                      <a:pt x="28" y="18"/>
                      <a:pt x="27" y="18"/>
                    </a:cubicBezTo>
                    <a:cubicBezTo>
                      <a:pt x="27" y="18"/>
                      <a:pt x="26" y="17"/>
                      <a:pt x="26" y="18"/>
                    </a:cubicBezTo>
                    <a:cubicBezTo>
                      <a:pt x="26" y="18"/>
                      <a:pt x="26" y="18"/>
                      <a:pt x="25" y="18"/>
                    </a:cubicBezTo>
                    <a:cubicBezTo>
                      <a:pt x="25" y="18"/>
                      <a:pt x="24" y="19"/>
                      <a:pt x="24" y="19"/>
                    </a:cubicBezTo>
                    <a:cubicBezTo>
                      <a:pt x="24" y="19"/>
                      <a:pt x="24" y="19"/>
                      <a:pt x="24" y="19"/>
                    </a:cubicBezTo>
                    <a:cubicBezTo>
                      <a:pt x="24" y="20"/>
                      <a:pt x="23" y="21"/>
                      <a:pt x="23" y="21"/>
                    </a:cubicBezTo>
                    <a:cubicBezTo>
                      <a:pt x="23" y="21"/>
                      <a:pt x="23" y="21"/>
                      <a:pt x="22" y="21"/>
                    </a:cubicBezTo>
                    <a:cubicBezTo>
                      <a:pt x="21" y="21"/>
                      <a:pt x="21" y="22"/>
                      <a:pt x="21" y="22"/>
                    </a:cubicBezTo>
                    <a:cubicBezTo>
                      <a:pt x="20" y="23"/>
                      <a:pt x="20" y="23"/>
                      <a:pt x="20" y="23"/>
                    </a:cubicBezTo>
                    <a:cubicBezTo>
                      <a:pt x="20" y="23"/>
                      <a:pt x="20" y="23"/>
                      <a:pt x="19" y="24"/>
                    </a:cubicBezTo>
                    <a:cubicBezTo>
                      <a:pt x="19" y="24"/>
                      <a:pt x="17" y="25"/>
                      <a:pt x="17" y="25"/>
                    </a:cubicBezTo>
                    <a:cubicBezTo>
                      <a:pt x="17" y="25"/>
                      <a:pt x="17" y="26"/>
                      <a:pt x="16" y="27"/>
                    </a:cubicBezTo>
                    <a:cubicBezTo>
                      <a:pt x="16" y="27"/>
                      <a:pt x="16" y="28"/>
                      <a:pt x="16" y="28"/>
                    </a:cubicBezTo>
                    <a:cubicBezTo>
                      <a:pt x="16" y="28"/>
                      <a:pt x="16" y="29"/>
                      <a:pt x="16" y="30"/>
                    </a:cubicBezTo>
                    <a:cubicBezTo>
                      <a:pt x="15" y="30"/>
                      <a:pt x="15" y="31"/>
                      <a:pt x="15" y="31"/>
                    </a:cubicBezTo>
                    <a:cubicBezTo>
                      <a:pt x="15" y="31"/>
                      <a:pt x="14" y="32"/>
                      <a:pt x="14" y="32"/>
                    </a:cubicBezTo>
                    <a:cubicBezTo>
                      <a:pt x="14" y="32"/>
                      <a:pt x="13" y="32"/>
                      <a:pt x="12" y="32"/>
                    </a:cubicBezTo>
                    <a:cubicBezTo>
                      <a:pt x="12" y="33"/>
                      <a:pt x="12" y="33"/>
                      <a:pt x="12" y="33"/>
                    </a:cubicBezTo>
                    <a:cubicBezTo>
                      <a:pt x="12" y="34"/>
                      <a:pt x="12" y="34"/>
                      <a:pt x="12" y="34"/>
                    </a:cubicBezTo>
                    <a:cubicBezTo>
                      <a:pt x="13" y="34"/>
                      <a:pt x="13" y="34"/>
                      <a:pt x="13" y="34"/>
                    </a:cubicBezTo>
                    <a:cubicBezTo>
                      <a:pt x="13" y="34"/>
                      <a:pt x="13" y="35"/>
                      <a:pt x="13" y="35"/>
                    </a:cubicBezTo>
                    <a:cubicBezTo>
                      <a:pt x="13" y="36"/>
                      <a:pt x="13" y="37"/>
                      <a:pt x="13" y="37"/>
                    </a:cubicBezTo>
                    <a:cubicBezTo>
                      <a:pt x="14" y="37"/>
                      <a:pt x="14" y="37"/>
                      <a:pt x="14" y="37"/>
                    </a:cubicBezTo>
                    <a:cubicBezTo>
                      <a:pt x="15" y="37"/>
                      <a:pt x="15" y="37"/>
                      <a:pt x="15" y="37"/>
                    </a:cubicBezTo>
                    <a:cubicBezTo>
                      <a:pt x="16" y="38"/>
                      <a:pt x="16" y="38"/>
                      <a:pt x="16" y="38"/>
                    </a:cubicBezTo>
                    <a:cubicBezTo>
                      <a:pt x="17" y="38"/>
                      <a:pt x="17" y="38"/>
                      <a:pt x="17" y="38"/>
                    </a:cubicBezTo>
                    <a:cubicBezTo>
                      <a:pt x="17" y="38"/>
                      <a:pt x="17" y="39"/>
                      <a:pt x="16" y="39"/>
                    </a:cubicBezTo>
                    <a:cubicBezTo>
                      <a:pt x="16" y="39"/>
                      <a:pt x="16" y="39"/>
                      <a:pt x="16" y="39"/>
                    </a:cubicBezTo>
                    <a:cubicBezTo>
                      <a:pt x="16" y="39"/>
                      <a:pt x="16" y="39"/>
                      <a:pt x="16" y="39"/>
                    </a:cubicBezTo>
                    <a:cubicBezTo>
                      <a:pt x="15" y="38"/>
                      <a:pt x="15" y="38"/>
                      <a:pt x="15" y="38"/>
                    </a:cubicBezTo>
                    <a:cubicBezTo>
                      <a:pt x="15" y="38"/>
                      <a:pt x="14" y="38"/>
                      <a:pt x="14" y="38"/>
                    </a:cubicBezTo>
                    <a:cubicBezTo>
                      <a:pt x="14" y="38"/>
                      <a:pt x="13" y="38"/>
                      <a:pt x="13" y="38"/>
                    </a:cubicBezTo>
                    <a:cubicBezTo>
                      <a:pt x="13" y="37"/>
                      <a:pt x="13" y="38"/>
                      <a:pt x="13" y="37"/>
                    </a:cubicBezTo>
                    <a:cubicBezTo>
                      <a:pt x="13" y="37"/>
                      <a:pt x="13" y="37"/>
                      <a:pt x="13" y="36"/>
                    </a:cubicBezTo>
                    <a:cubicBezTo>
                      <a:pt x="13" y="36"/>
                      <a:pt x="12" y="36"/>
                      <a:pt x="12" y="36"/>
                    </a:cubicBezTo>
                    <a:cubicBezTo>
                      <a:pt x="12" y="36"/>
                      <a:pt x="12" y="36"/>
                      <a:pt x="12" y="36"/>
                    </a:cubicBezTo>
                    <a:cubicBezTo>
                      <a:pt x="11" y="35"/>
                      <a:pt x="11" y="35"/>
                      <a:pt x="11" y="35"/>
                    </a:cubicBezTo>
                    <a:cubicBezTo>
                      <a:pt x="11" y="35"/>
                      <a:pt x="11" y="35"/>
                      <a:pt x="11" y="35"/>
                    </a:cubicBezTo>
                    <a:cubicBezTo>
                      <a:pt x="11" y="34"/>
                      <a:pt x="11" y="34"/>
                      <a:pt x="11" y="33"/>
                    </a:cubicBezTo>
                    <a:cubicBezTo>
                      <a:pt x="11" y="33"/>
                      <a:pt x="11" y="33"/>
                      <a:pt x="11" y="32"/>
                    </a:cubicBezTo>
                    <a:cubicBezTo>
                      <a:pt x="11" y="32"/>
                      <a:pt x="11" y="30"/>
                      <a:pt x="11" y="30"/>
                    </a:cubicBezTo>
                    <a:cubicBezTo>
                      <a:pt x="11" y="30"/>
                      <a:pt x="10" y="34"/>
                      <a:pt x="9" y="36"/>
                    </a:cubicBezTo>
                    <a:cubicBezTo>
                      <a:pt x="9" y="36"/>
                      <a:pt x="10" y="36"/>
                      <a:pt x="10" y="37"/>
                    </a:cubicBezTo>
                    <a:cubicBezTo>
                      <a:pt x="10" y="37"/>
                      <a:pt x="10" y="38"/>
                      <a:pt x="10" y="38"/>
                    </a:cubicBezTo>
                    <a:cubicBezTo>
                      <a:pt x="10" y="39"/>
                      <a:pt x="10" y="38"/>
                      <a:pt x="10" y="40"/>
                    </a:cubicBezTo>
                    <a:cubicBezTo>
                      <a:pt x="10" y="41"/>
                      <a:pt x="10" y="42"/>
                      <a:pt x="10" y="42"/>
                    </a:cubicBezTo>
                    <a:cubicBezTo>
                      <a:pt x="10" y="42"/>
                      <a:pt x="9" y="43"/>
                      <a:pt x="9" y="44"/>
                    </a:cubicBezTo>
                    <a:cubicBezTo>
                      <a:pt x="9" y="44"/>
                      <a:pt x="10" y="45"/>
                      <a:pt x="10" y="46"/>
                    </a:cubicBezTo>
                    <a:cubicBezTo>
                      <a:pt x="10" y="46"/>
                      <a:pt x="10" y="46"/>
                      <a:pt x="10" y="46"/>
                    </a:cubicBezTo>
                    <a:cubicBezTo>
                      <a:pt x="10" y="47"/>
                      <a:pt x="10" y="48"/>
                      <a:pt x="10" y="47"/>
                    </a:cubicBezTo>
                    <a:cubicBezTo>
                      <a:pt x="11" y="45"/>
                      <a:pt x="11" y="45"/>
                      <a:pt x="11" y="45"/>
                    </a:cubicBezTo>
                    <a:cubicBezTo>
                      <a:pt x="12" y="45"/>
                      <a:pt x="12" y="45"/>
                      <a:pt x="12" y="45"/>
                    </a:cubicBezTo>
                    <a:cubicBezTo>
                      <a:pt x="12" y="45"/>
                      <a:pt x="12" y="44"/>
                      <a:pt x="13" y="44"/>
                    </a:cubicBezTo>
                    <a:cubicBezTo>
                      <a:pt x="14" y="44"/>
                      <a:pt x="14" y="44"/>
                      <a:pt x="14" y="44"/>
                    </a:cubicBezTo>
                    <a:cubicBezTo>
                      <a:pt x="14" y="45"/>
                      <a:pt x="14" y="46"/>
                      <a:pt x="14" y="46"/>
                    </a:cubicBezTo>
                    <a:cubicBezTo>
                      <a:pt x="14" y="46"/>
                      <a:pt x="16" y="45"/>
                      <a:pt x="16" y="45"/>
                    </a:cubicBezTo>
                    <a:cubicBezTo>
                      <a:pt x="16" y="45"/>
                      <a:pt x="17" y="45"/>
                      <a:pt x="17" y="46"/>
                    </a:cubicBezTo>
                    <a:cubicBezTo>
                      <a:pt x="17" y="47"/>
                      <a:pt x="17" y="47"/>
                      <a:pt x="18" y="48"/>
                    </a:cubicBezTo>
                    <a:cubicBezTo>
                      <a:pt x="18" y="48"/>
                      <a:pt x="18" y="49"/>
                      <a:pt x="18" y="49"/>
                    </a:cubicBezTo>
                    <a:cubicBezTo>
                      <a:pt x="18" y="50"/>
                      <a:pt x="20" y="50"/>
                      <a:pt x="20" y="50"/>
                    </a:cubicBezTo>
                    <a:cubicBezTo>
                      <a:pt x="20" y="50"/>
                      <a:pt x="21" y="50"/>
                      <a:pt x="22" y="50"/>
                    </a:cubicBezTo>
                    <a:cubicBezTo>
                      <a:pt x="22" y="50"/>
                      <a:pt x="22" y="51"/>
                      <a:pt x="22" y="51"/>
                    </a:cubicBezTo>
                    <a:cubicBezTo>
                      <a:pt x="23" y="51"/>
                      <a:pt x="23" y="53"/>
                      <a:pt x="23" y="53"/>
                    </a:cubicBezTo>
                    <a:cubicBezTo>
                      <a:pt x="23" y="53"/>
                      <a:pt x="24" y="54"/>
                      <a:pt x="23" y="54"/>
                    </a:cubicBezTo>
                    <a:cubicBezTo>
                      <a:pt x="23" y="55"/>
                      <a:pt x="23" y="55"/>
                      <a:pt x="24" y="55"/>
                    </a:cubicBezTo>
                    <a:cubicBezTo>
                      <a:pt x="24" y="55"/>
                      <a:pt x="25" y="56"/>
                      <a:pt x="25" y="56"/>
                    </a:cubicBezTo>
                    <a:cubicBezTo>
                      <a:pt x="25" y="56"/>
                      <a:pt x="25" y="57"/>
                      <a:pt x="26" y="57"/>
                    </a:cubicBezTo>
                    <a:cubicBezTo>
                      <a:pt x="27" y="57"/>
                      <a:pt x="27" y="58"/>
                      <a:pt x="28" y="58"/>
                    </a:cubicBezTo>
                    <a:cubicBezTo>
                      <a:pt x="28" y="58"/>
                      <a:pt x="27" y="59"/>
                      <a:pt x="28" y="59"/>
                    </a:cubicBezTo>
                    <a:cubicBezTo>
                      <a:pt x="29" y="59"/>
                      <a:pt x="30" y="58"/>
                      <a:pt x="31" y="59"/>
                    </a:cubicBezTo>
                    <a:cubicBezTo>
                      <a:pt x="31" y="59"/>
                      <a:pt x="31" y="60"/>
                      <a:pt x="32" y="61"/>
                    </a:cubicBezTo>
                    <a:cubicBezTo>
                      <a:pt x="34" y="61"/>
                      <a:pt x="34" y="62"/>
                      <a:pt x="35" y="62"/>
                    </a:cubicBezTo>
                    <a:cubicBezTo>
                      <a:pt x="35" y="62"/>
                      <a:pt x="36" y="62"/>
                      <a:pt x="35" y="63"/>
                    </a:cubicBezTo>
                    <a:cubicBezTo>
                      <a:pt x="35" y="64"/>
                      <a:pt x="35" y="65"/>
                      <a:pt x="35" y="65"/>
                    </a:cubicBezTo>
                    <a:cubicBezTo>
                      <a:pt x="34" y="66"/>
                      <a:pt x="33" y="67"/>
                      <a:pt x="33" y="67"/>
                    </a:cubicBezTo>
                    <a:cubicBezTo>
                      <a:pt x="33" y="68"/>
                      <a:pt x="32" y="69"/>
                      <a:pt x="33" y="69"/>
                    </a:cubicBezTo>
                    <a:cubicBezTo>
                      <a:pt x="33" y="70"/>
                      <a:pt x="33" y="71"/>
                      <a:pt x="33" y="71"/>
                    </a:cubicBezTo>
                    <a:cubicBezTo>
                      <a:pt x="33" y="72"/>
                      <a:pt x="34" y="73"/>
                      <a:pt x="33" y="73"/>
                    </a:cubicBezTo>
                    <a:cubicBezTo>
                      <a:pt x="33" y="74"/>
                      <a:pt x="33" y="75"/>
                      <a:pt x="33" y="75"/>
                    </a:cubicBezTo>
                    <a:cubicBezTo>
                      <a:pt x="33" y="75"/>
                      <a:pt x="34" y="76"/>
                      <a:pt x="33" y="76"/>
                    </a:cubicBezTo>
                    <a:cubicBezTo>
                      <a:pt x="32" y="77"/>
                      <a:pt x="31" y="78"/>
                      <a:pt x="31" y="78"/>
                    </a:cubicBezTo>
                    <a:cubicBezTo>
                      <a:pt x="30" y="78"/>
                      <a:pt x="29" y="79"/>
                      <a:pt x="29" y="79"/>
                    </a:cubicBezTo>
                    <a:cubicBezTo>
                      <a:pt x="29" y="79"/>
                      <a:pt x="29" y="81"/>
                      <a:pt x="29" y="82"/>
                    </a:cubicBezTo>
                    <a:cubicBezTo>
                      <a:pt x="29" y="82"/>
                      <a:pt x="27" y="86"/>
                      <a:pt x="28" y="86"/>
                    </a:cubicBezTo>
                    <a:cubicBezTo>
                      <a:pt x="28" y="87"/>
                      <a:pt x="28" y="88"/>
                      <a:pt x="28" y="89"/>
                    </a:cubicBezTo>
                    <a:cubicBezTo>
                      <a:pt x="28" y="89"/>
                      <a:pt x="28" y="89"/>
                      <a:pt x="28" y="89"/>
                    </a:cubicBezTo>
                    <a:cubicBezTo>
                      <a:pt x="27" y="90"/>
                      <a:pt x="26" y="89"/>
                      <a:pt x="27" y="91"/>
                    </a:cubicBezTo>
                    <a:cubicBezTo>
                      <a:pt x="28" y="92"/>
                      <a:pt x="28" y="92"/>
                      <a:pt x="29" y="93"/>
                    </a:cubicBezTo>
                    <a:cubicBezTo>
                      <a:pt x="29" y="94"/>
                      <a:pt x="29" y="94"/>
                      <a:pt x="29" y="94"/>
                    </a:cubicBezTo>
                    <a:cubicBezTo>
                      <a:pt x="30" y="95"/>
                      <a:pt x="30" y="96"/>
                      <a:pt x="31" y="96"/>
                    </a:cubicBezTo>
                    <a:cubicBezTo>
                      <a:pt x="31" y="97"/>
                      <a:pt x="32" y="97"/>
                      <a:pt x="32" y="98"/>
                    </a:cubicBezTo>
                    <a:cubicBezTo>
                      <a:pt x="32" y="98"/>
                      <a:pt x="33" y="100"/>
                      <a:pt x="32" y="99"/>
                    </a:cubicBezTo>
                    <a:cubicBezTo>
                      <a:pt x="30" y="98"/>
                      <a:pt x="32" y="99"/>
                      <a:pt x="30" y="97"/>
                    </a:cubicBezTo>
                    <a:cubicBezTo>
                      <a:pt x="28" y="95"/>
                      <a:pt x="27" y="96"/>
                      <a:pt x="26" y="95"/>
                    </a:cubicBezTo>
                    <a:cubicBezTo>
                      <a:pt x="25" y="94"/>
                      <a:pt x="27" y="98"/>
                      <a:pt x="25" y="93"/>
                    </a:cubicBezTo>
                    <a:cubicBezTo>
                      <a:pt x="23" y="89"/>
                      <a:pt x="23" y="90"/>
                      <a:pt x="22" y="89"/>
                    </a:cubicBezTo>
                    <a:cubicBezTo>
                      <a:pt x="22" y="88"/>
                      <a:pt x="22" y="89"/>
                      <a:pt x="21" y="87"/>
                    </a:cubicBezTo>
                    <a:cubicBezTo>
                      <a:pt x="20" y="84"/>
                      <a:pt x="21" y="86"/>
                      <a:pt x="20" y="84"/>
                    </a:cubicBezTo>
                    <a:cubicBezTo>
                      <a:pt x="19" y="83"/>
                      <a:pt x="19" y="85"/>
                      <a:pt x="18" y="82"/>
                    </a:cubicBezTo>
                    <a:cubicBezTo>
                      <a:pt x="18" y="80"/>
                      <a:pt x="18" y="82"/>
                      <a:pt x="17" y="79"/>
                    </a:cubicBezTo>
                    <a:cubicBezTo>
                      <a:pt x="16" y="76"/>
                      <a:pt x="18" y="76"/>
                      <a:pt x="16" y="74"/>
                    </a:cubicBezTo>
                    <a:cubicBezTo>
                      <a:pt x="14" y="73"/>
                      <a:pt x="15" y="74"/>
                      <a:pt x="14" y="73"/>
                    </a:cubicBezTo>
                    <a:cubicBezTo>
                      <a:pt x="13" y="72"/>
                      <a:pt x="14" y="73"/>
                      <a:pt x="13" y="70"/>
                    </a:cubicBezTo>
                    <a:cubicBezTo>
                      <a:pt x="11" y="68"/>
                      <a:pt x="10" y="67"/>
                      <a:pt x="10" y="63"/>
                    </a:cubicBezTo>
                    <a:cubicBezTo>
                      <a:pt x="10" y="59"/>
                      <a:pt x="10" y="58"/>
                      <a:pt x="10" y="58"/>
                    </a:cubicBezTo>
                    <a:cubicBezTo>
                      <a:pt x="10" y="58"/>
                      <a:pt x="8" y="56"/>
                      <a:pt x="8" y="54"/>
                    </a:cubicBezTo>
                    <a:cubicBezTo>
                      <a:pt x="9" y="51"/>
                      <a:pt x="9" y="52"/>
                      <a:pt x="9" y="51"/>
                    </a:cubicBezTo>
                    <a:cubicBezTo>
                      <a:pt x="9" y="51"/>
                      <a:pt x="8" y="51"/>
                      <a:pt x="8" y="50"/>
                    </a:cubicBezTo>
                    <a:cubicBezTo>
                      <a:pt x="7" y="49"/>
                      <a:pt x="7" y="49"/>
                      <a:pt x="7" y="48"/>
                    </a:cubicBezTo>
                    <a:cubicBezTo>
                      <a:pt x="7" y="48"/>
                      <a:pt x="6" y="46"/>
                      <a:pt x="6" y="46"/>
                    </a:cubicBezTo>
                    <a:cubicBezTo>
                      <a:pt x="6" y="47"/>
                      <a:pt x="6" y="47"/>
                      <a:pt x="6" y="47"/>
                    </a:cubicBezTo>
                    <a:cubicBezTo>
                      <a:pt x="6" y="47"/>
                      <a:pt x="0" y="101"/>
                      <a:pt x="55" y="110"/>
                    </a:cubicBezTo>
                    <a:cubicBezTo>
                      <a:pt x="55" y="110"/>
                      <a:pt x="42" y="107"/>
                      <a:pt x="41" y="104"/>
                    </a:cubicBezTo>
                    <a:cubicBezTo>
                      <a:pt x="41" y="104"/>
                      <a:pt x="41" y="102"/>
                      <a:pt x="41" y="102"/>
                    </a:cubicBezTo>
                    <a:cubicBezTo>
                      <a:pt x="42" y="102"/>
                      <a:pt x="43" y="102"/>
                      <a:pt x="44" y="102"/>
                    </a:cubicBezTo>
                    <a:cubicBezTo>
                      <a:pt x="44" y="101"/>
                      <a:pt x="45" y="100"/>
                      <a:pt x="45" y="100"/>
                    </a:cubicBezTo>
                    <a:cubicBezTo>
                      <a:pt x="45" y="101"/>
                      <a:pt x="45" y="101"/>
                      <a:pt x="45" y="101"/>
                    </a:cubicBezTo>
                    <a:cubicBezTo>
                      <a:pt x="45" y="101"/>
                      <a:pt x="45" y="101"/>
                      <a:pt x="47" y="101"/>
                    </a:cubicBezTo>
                    <a:cubicBezTo>
                      <a:pt x="49" y="101"/>
                      <a:pt x="49" y="101"/>
                      <a:pt x="50" y="101"/>
                    </a:cubicBezTo>
                    <a:cubicBezTo>
                      <a:pt x="51" y="100"/>
                      <a:pt x="52" y="98"/>
                      <a:pt x="53" y="99"/>
                    </a:cubicBezTo>
                    <a:cubicBezTo>
                      <a:pt x="53" y="101"/>
                      <a:pt x="52" y="100"/>
                      <a:pt x="53" y="101"/>
                    </a:cubicBezTo>
                    <a:cubicBezTo>
                      <a:pt x="55" y="101"/>
                      <a:pt x="57" y="100"/>
                      <a:pt x="57" y="100"/>
                    </a:cubicBezTo>
                    <a:cubicBezTo>
                      <a:pt x="57" y="100"/>
                      <a:pt x="61" y="101"/>
                      <a:pt x="61" y="100"/>
                    </a:cubicBezTo>
                    <a:cubicBezTo>
                      <a:pt x="61" y="100"/>
                      <a:pt x="61" y="99"/>
                      <a:pt x="62" y="99"/>
                    </a:cubicBezTo>
                    <a:cubicBezTo>
                      <a:pt x="63" y="99"/>
                      <a:pt x="63" y="100"/>
                      <a:pt x="63" y="100"/>
                    </a:cubicBezTo>
                    <a:cubicBezTo>
                      <a:pt x="61" y="102"/>
                      <a:pt x="61" y="102"/>
                      <a:pt x="61" y="102"/>
                    </a:cubicBezTo>
                    <a:cubicBezTo>
                      <a:pt x="59" y="103"/>
                      <a:pt x="59" y="103"/>
                      <a:pt x="59" y="103"/>
                    </a:cubicBezTo>
                    <a:cubicBezTo>
                      <a:pt x="59" y="103"/>
                      <a:pt x="58" y="103"/>
                      <a:pt x="59" y="104"/>
                    </a:cubicBezTo>
                    <a:cubicBezTo>
                      <a:pt x="60" y="104"/>
                      <a:pt x="60" y="104"/>
                      <a:pt x="61" y="104"/>
                    </a:cubicBezTo>
                    <a:cubicBezTo>
                      <a:pt x="62" y="104"/>
                      <a:pt x="64" y="106"/>
                      <a:pt x="65" y="105"/>
                    </a:cubicBezTo>
                    <a:cubicBezTo>
                      <a:pt x="65" y="104"/>
                      <a:pt x="65" y="104"/>
                      <a:pt x="66" y="103"/>
                    </a:cubicBezTo>
                    <a:cubicBezTo>
                      <a:pt x="66" y="102"/>
                      <a:pt x="66" y="102"/>
                      <a:pt x="67" y="102"/>
                    </a:cubicBezTo>
                    <a:cubicBezTo>
                      <a:pt x="68" y="102"/>
                      <a:pt x="69" y="102"/>
                      <a:pt x="69" y="102"/>
                    </a:cubicBezTo>
                    <a:cubicBezTo>
                      <a:pt x="68" y="104"/>
                      <a:pt x="68" y="104"/>
                      <a:pt x="68" y="104"/>
                    </a:cubicBezTo>
                    <a:cubicBezTo>
                      <a:pt x="68" y="104"/>
                      <a:pt x="69" y="103"/>
                      <a:pt x="70" y="103"/>
                    </a:cubicBezTo>
                    <a:cubicBezTo>
                      <a:pt x="71" y="103"/>
                      <a:pt x="71" y="104"/>
                      <a:pt x="72" y="104"/>
                    </a:cubicBezTo>
                    <a:cubicBezTo>
                      <a:pt x="73" y="103"/>
                      <a:pt x="73" y="103"/>
                      <a:pt x="74" y="103"/>
                    </a:cubicBezTo>
                    <a:cubicBezTo>
                      <a:pt x="75" y="102"/>
                      <a:pt x="76" y="102"/>
                      <a:pt x="76" y="102"/>
                    </a:cubicBezTo>
                    <a:cubicBezTo>
                      <a:pt x="77" y="102"/>
                      <a:pt x="77" y="102"/>
                      <a:pt x="78" y="102"/>
                    </a:cubicBezTo>
                    <a:cubicBezTo>
                      <a:pt x="78" y="102"/>
                      <a:pt x="80" y="104"/>
                      <a:pt x="80" y="104"/>
                    </a:cubicBezTo>
                    <a:cubicBezTo>
                      <a:pt x="81" y="103"/>
                      <a:pt x="83" y="103"/>
                      <a:pt x="83" y="103"/>
                    </a:cubicBezTo>
                    <a:cubicBezTo>
                      <a:pt x="83" y="103"/>
                      <a:pt x="77" y="109"/>
                      <a:pt x="63" y="110"/>
                    </a:cubicBezTo>
                    <a:cubicBezTo>
                      <a:pt x="63" y="110"/>
                      <a:pt x="94" y="111"/>
                      <a:pt x="110" y="82"/>
                    </a:cubicBezTo>
                    <a:cubicBezTo>
                      <a:pt x="127" y="52"/>
                      <a:pt x="116" y="14"/>
                      <a:pt x="77" y="1"/>
                    </a:cubicBezTo>
                    <a:cubicBezTo>
                      <a:pt x="77" y="1"/>
                      <a:pt x="106" y="12"/>
                      <a:pt x="114" y="40"/>
                    </a:cubicBezTo>
                    <a:cubicBezTo>
                      <a:pt x="113" y="40"/>
                      <a:pt x="113" y="40"/>
                      <a:pt x="113" y="40"/>
                    </a:cubicBezTo>
                    <a:cubicBezTo>
                      <a:pt x="112" y="40"/>
                      <a:pt x="112" y="40"/>
                      <a:pt x="112" y="39"/>
                    </a:cubicBezTo>
                    <a:cubicBezTo>
                      <a:pt x="111" y="37"/>
                      <a:pt x="112" y="38"/>
                      <a:pt x="111" y="37"/>
                    </a:cubicBezTo>
                    <a:cubicBezTo>
                      <a:pt x="111" y="36"/>
                      <a:pt x="111" y="36"/>
                      <a:pt x="110" y="35"/>
                    </a:cubicBezTo>
                    <a:cubicBezTo>
                      <a:pt x="110" y="35"/>
                      <a:pt x="109" y="35"/>
                      <a:pt x="109" y="34"/>
                    </a:cubicBezTo>
                    <a:cubicBezTo>
                      <a:pt x="108" y="34"/>
                      <a:pt x="108" y="32"/>
                      <a:pt x="107" y="31"/>
                    </a:cubicBezTo>
                    <a:cubicBezTo>
                      <a:pt x="107" y="31"/>
                      <a:pt x="106" y="31"/>
                      <a:pt x="105" y="31"/>
                    </a:cubicBezTo>
                    <a:cubicBezTo>
                      <a:pt x="105" y="31"/>
                      <a:pt x="105" y="30"/>
                      <a:pt x="105" y="31"/>
                    </a:cubicBezTo>
                    <a:cubicBezTo>
                      <a:pt x="105" y="31"/>
                      <a:pt x="106" y="32"/>
                      <a:pt x="106" y="32"/>
                    </a:cubicBezTo>
                    <a:cubicBezTo>
                      <a:pt x="106" y="34"/>
                      <a:pt x="106" y="34"/>
                      <a:pt x="106" y="34"/>
                    </a:cubicBezTo>
                    <a:cubicBezTo>
                      <a:pt x="106" y="34"/>
                      <a:pt x="106" y="36"/>
                      <a:pt x="106" y="37"/>
                    </a:cubicBezTo>
                    <a:cubicBezTo>
                      <a:pt x="106" y="37"/>
                      <a:pt x="106" y="39"/>
                      <a:pt x="106" y="39"/>
                    </a:cubicBezTo>
                    <a:cubicBezTo>
                      <a:pt x="106" y="39"/>
                      <a:pt x="105" y="40"/>
                      <a:pt x="105" y="41"/>
                    </a:cubicBezTo>
                    <a:cubicBezTo>
                      <a:pt x="104" y="41"/>
                      <a:pt x="101" y="41"/>
                      <a:pt x="101" y="41"/>
                    </a:cubicBezTo>
                    <a:cubicBezTo>
                      <a:pt x="101" y="41"/>
                      <a:pt x="101" y="40"/>
                      <a:pt x="100" y="39"/>
                    </a:cubicBezTo>
                    <a:cubicBezTo>
                      <a:pt x="100" y="38"/>
                      <a:pt x="98" y="38"/>
                      <a:pt x="98" y="38"/>
                    </a:cubicBezTo>
                    <a:cubicBezTo>
                      <a:pt x="97" y="37"/>
                      <a:pt x="98" y="37"/>
                      <a:pt x="97" y="36"/>
                    </a:cubicBezTo>
                    <a:cubicBezTo>
                      <a:pt x="96" y="35"/>
                      <a:pt x="97" y="35"/>
                      <a:pt x="96" y="34"/>
                    </a:cubicBezTo>
                    <a:cubicBezTo>
                      <a:pt x="95" y="33"/>
                      <a:pt x="95" y="33"/>
                      <a:pt x="95" y="33"/>
                    </a:cubicBezTo>
                    <a:cubicBezTo>
                      <a:pt x="95" y="33"/>
                      <a:pt x="93" y="32"/>
                      <a:pt x="94" y="34"/>
                    </a:cubicBezTo>
                    <a:cubicBezTo>
                      <a:pt x="94" y="35"/>
                      <a:pt x="93" y="36"/>
                      <a:pt x="94" y="36"/>
                    </a:cubicBezTo>
                    <a:cubicBezTo>
                      <a:pt x="95" y="37"/>
                      <a:pt x="95" y="36"/>
                      <a:pt x="96" y="37"/>
                    </a:cubicBezTo>
                    <a:cubicBezTo>
                      <a:pt x="96" y="38"/>
                      <a:pt x="96" y="39"/>
                      <a:pt x="97" y="39"/>
                    </a:cubicBezTo>
                    <a:cubicBezTo>
                      <a:pt x="97" y="40"/>
                      <a:pt x="97" y="41"/>
                      <a:pt x="98" y="41"/>
                    </a:cubicBezTo>
                    <a:cubicBezTo>
                      <a:pt x="98" y="42"/>
                      <a:pt x="100" y="41"/>
                      <a:pt x="100" y="42"/>
                    </a:cubicBezTo>
                    <a:cubicBezTo>
                      <a:pt x="99" y="43"/>
                      <a:pt x="99" y="44"/>
                      <a:pt x="100" y="44"/>
                    </a:cubicBezTo>
                    <a:cubicBezTo>
                      <a:pt x="100" y="44"/>
                      <a:pt x="101" y="45"/>
                      <a:pt x="101" y="44"/>
                    </a:cubicBezTo>
                    <a:cubicBezTo>
                      <a:pt x="102" y="44"/>
                      <a:pt x="101" y="45"/>
                      <a:pt x="102" y="44"/>
                    </a:cubicBezTo>
                    <a:cubicBezTo>
                      <a:pt x="103" y="44"/>
                      <a:pt x="104" y="44"/>
                      <a:pt x="104" y="44"/>
                    </a:cubicBezTo>
                    <a:cubicBezTo>
                      <a:pt x="104" y="44"/>
                      <a:pt x="105" y="45"/>
                      <a:pt x="105" y="45"/>
                    </a:cubicBezTo>
                    <a:cubicBezTo>
                      <a:pt x="105" y="45"/>
                      <a:pt x="105" y="48"/>
                      <a:pt x="105" y="48"/>
                    </a:cubicBezTo>
                    <a:cubicBezTo>
                      <a:pt x="104" y="50"/>
                      <a:pt x="104" y="50"/>
                      <a:pt x="104" y="50"/>
                    </a:cubicBezTo>
                    <a:cubicBezTo>
                      <a:pt x="104" y="50"/>
                      <a:pt x="104" y="54"/>
                      <a:pt x="103" y="54"/>
                    </a:cubicBezTo>
                    <a:cubicBezTo>
                      <a:pt x="103" y="54"/>
                      <a:pt x="102" y="55"/>
                      <a:pt x="101" y="56"/>
                    </a:cubicBezTo>
                    <a:cubicBezTo>
                      <a:pt x="101" y="56"/>
                      <a:pt x="101" y="59"/>
                      <a:pt x="101" y="59"/>
                    </a:cubicBezTo>
                    <a:cubicBezTo>
                      <a:pt x="100" y="60"/>
                      <a:pt x="100" y="60"/>
                      <a:pt x="100" y="60"/>
                    </a:cubicBezTo>
                    <a:cubicBezTo>
                      <a:pt x="100" y="60"/>
                      <a:pt x="100" y="62"/>
                      <a:pt x="100" y="62"/>
                    </a:cubicBezTo>
                    <a:cubicBezTo>
                      <a:pt x="100" y="63"/>
                      <a:pt x="100" y="65"/>
                      <a:pt x="100" y="66"/>
                    </a:cubicBezTo>
                    <a:cubicBezTo>
                      <a:pt x="100" y="67"/>
                      <a:pt x="98" y="68"/>
                      <a:pt x="98" y="68"/>
                    </a:cubicBezTo>
                    <a:cubicBezTo>
                      <a:pt x="98" y="68"/>
                      <a:pt x="100" y="70"/>
                      <a:pt x="99" y="70"/>
                    </a:cubicBezTo>
                    <a:cubicBezTo>
                      <a:pt x="98" y="70"/>
                      <a:pt x="97" y="72"/>
                      <a:pt x="97" y="72"/>
                    </a:cubicBezTo>
                    <a:cubicBezTo>
                      <a:pt x="97" y="73"/>
                      <a:pt x="97" y="74"/>
                      <a:pt x="96" y="74"/>
                    </a:cubicBezTo>
                    <a:cubicBezTo>
                      <a:pt x="95" y="74"/>
                      <a:pt x="94" y="74"/>
                      <a:pt x="94" y="74"/>
                    </a:cubicBezTo>
                    <a:cubicBezTo>
                      <a:pt x="94" y="75"/>
                      <a:pt x="94" y="76"/>
                      <a:pt x="94" y="76"/>
                    </a:cubicBezTo>
                    <a:cubicBezTo>
                      <a:pt x="92" y="79"/>
                      <a:pt x="92" y="79"/>
                      <a:pt x="92" y="79"/>
                    </a:cubicBezTo>
                    <a:cubicBezTo>
                      <a:pt x="90" y="81"/>
                      <a:pt x="90" y="81"/>
                      <a:pt x="90" y="81"/>
                    </a:cubicBezTo>
                    <a:cubicBezTo>
                      <a:pt x="90" y="81"/>
                      <a:pt x="90" y="83"/>
                      <a:pt x="89" y="83"/>
                    </a:cubicBezTo>
                    <a:cubicBezTo>
                      <a:pt x="88" y="83"/>
                      <a:pt x="86" y="84"/>
                      <a:pt x="85" y="85"/>
                    </a:cubicBezTo>
                    <a:cubicBezTo>
                      <a:pt x="85" y="85"/>
                      <a:pt x="83" y="86"/>
                      <a:pt x="82" y="86"/>
                    </a:cubicBezTo>
                    <a:cubicBezTo>
                      <a:pt x="82" y="86"/>
                      <a:pt x="83" y="88"/>
                      <a:pt x="82" y="86"/>
                    </a:cubicBezTo>
                    <a:cubicBezTo>
                      <a:pt x="81" y="84"/>
                      <a:pt x="82" y="85"/>
                      <a:pt x="81" y="83"/>
                    </a:cubicBezTo>
                    <a:cubicBezTo>
                      <a:pt x="80" y="81"/>
                      <a:pt x="80" y="83"/>
                      <a:pt x="80" y="81"/>
                    </a:cubicBezTo>
                    <a:cubicBezTo>
                      <a:pt x="80" y="79"/>
                      <a:pt x="80" y="81"/>
                      <a:pt x="80" y="79"/>
                    </a:cubicBezTo>
                    <a:cubicBezTo>
                      <a:pt x="80" y="78"/>
                      <a:pt x="80" y="79"/>
                      <a:pt x="79" y="77"/>
                    </a:cubicBezTo>
                    <a:cubicBezTo>
                      <a:pt x="79" y="76"/>
                      <a:pt x="79" y="76"/>
                      <a:pt x="78" y="75"/>
                    </a:cubicBezTo>
                    <a:cubicBezTo>
                      <a:pt x="77" y="74"/>
                      <a:pt x="76" y="75"/>
                      <a:pt x="76" y="73"/>
                    </a:cubicBezTo>
                    <a:cubicBezTo>
                      <a:pt x="77" y="72"/>
                      <a:pt x="77" y="73"/>
                      <a:pt x="77" y="72"/>
                    </a:cubicBezTo>
                    <a:cubicBezTo>
                      <a:pt x="77" y="70"/>
                      <a:pt x="77" y="70"/>
                      <a:pt x="78" y="69"/>
                    </a:cubicBezTo>
                    <a:cubicBezTo>
                      <a:pt x="79" y="68"/>
                      <a:pt x="80" y="68"/>
                      <a:pt x="80" y="67"/>
                    </a:cubicBezTo>
                    <a:cubicBezTo>
                      <a:pt x="80" y="66"/>
                      <a:pt x="80" y="66"/>
                      <a:pt x="79" y="65"/>
                    </a:cubicBezTo>
                    <a:cubicBezTo>
                      <a:pt x="79" y="64"/>
                      <a:pt x="78" y="63"/>
                      <a:pt x="78" y="63"/>
                    </a:cubicBezTo>
                    <a:cubicBezTo>
                      <a:pt x="78" y="63"/>
                      <a:pt x="78" y="63"/>
                      <a:pt x="77" y="62"/>
                    </a:cubicBezTo>
                    <a:cubicBezTo>
                      <a:pt x="76" y="61"/>
                      <a:pt x="76" y="60"/>
                      <a:pt x="76" y="60"/>
                    </a:cubicBezTo>
                    <a:cubicBezTo>
                      <a:pt x="76" y="60"/>
                      <a:pt x="76" y="57"/>
                      <a:pt x="76" y="56"/>
                    </a:cubicBezTo>
                    <a:cubicBezTo>
                      <a:pt x="76" y="55"/>
                      <a:pt x="75" y="57"/>
                      <a:pt x="76" y="55"/>
                    </a:cubicBezTo>
                    <a:cubicBezTo>
                      <a:pt x="76" y="53"/>
                      <a:pt x="76" y="52"/>
                      <a:pt x="76" y="52"/>
                    </a:cubicBezTo>
                    <a:cubicBezTo>
                      <a:pt x="76" y="52"/>
                      <a:pt x="74" y="51"/>
                      <a:pt x="73" y="51"/>
                    </a:cubicBezTo>
                    <a:cubicBezTo>
                      <a:pt x="73" y="51"/>
                      <a:pt x="73" y="52"/>
                      <a:pt x="72" y="52"/>
                    </a:cubicBezTo>
                    <a:cubicBezTo>
                      <a:pt x="70" y="51"/>
                      <a:pt x="71" y="50"/>
                      <a:pt x="70" y="50"/>
                    </a:cubicBezTo>
                    <a:cubicBezTo>
                      <a:pt x="70" y="49"/>
                      <a:pt x="69" y="49"/>
                      <a:pt x="68" y="50"/>
                    </a:cubicBezTo>
                    <a:cubicBezTo>
                      <a:pt x="68" y="50"/>
                      <a:pt x="66" y="50"/>
                      <a:pt x="65" y="51"/>
                    </a:cubicBezTo>
                    <a:cubicBezTo>
                      <a:pt x="64" y="51"/>
                      <a:pt x="64" y="51"/>
                      <a:pt x="62" y="51"/>
                    </a:cubicBezTo>
                    <a:cubicBezTo>
                      <a:pt x="61" y="51"/>
                      <a:pt x="59" y="52"/>
                      <a:pt x="58" y="51"/>
                    </a:cubicBezTo>
                    <a:cubicBezTo>
                      <a:pt x="56" y="51"/>
                      <a:pt x="56" y="51"/>
                      <a:pt x="56" y="50"/>
                    </a:cubicBezTo>
                    <a:cubicBezTo>
                      <a:pt x="55" y="49"/>
                      <a:pt x="56" y="49"/>
                      <a:pt x="55" y="48"/>
                    </a:cubicBezTo>
                    <a:cubicBezTo>
                      <a:pt x="53" y="48"/>
                      <a:pt x="53" y="48"/>
                      <a:pt x="53" y="47"/>
                    </a:cubicBezTo>
                    <a:cubicBezTo>
                      <a:pt x="53" y="46"/>
                      <a:pt x="53" y="46"/>
                      <a:pt x="53" y="45"/>
                    </a:cubicBezTo>
                    <a:cubicBezTo>
                      <a:pt x="52" y="44"/>
                      <a:pt x="53" y="46"/>
                      <a:pt x="52" y="44"/>
                    </a:cubicBezTo>
                    <a:cubicBezTo>
                      <a:pt x="50" y="42"/>
                      <a:pt x="50" y="44"/>
                      <a:pt x="50" y="42"/>
                    </a:cubicBezTo>
                    <a:cubicBezTo>
                      <a:pt x="51" y="41"/>
                      <a:pt x="51" y="42"/>
                      <a:pt x="51" y="40"/>
                    </a:cubicBezTo>
                    <a:cubicBezTo>
                      <a:pt x="51" y="39"/>
                      <a:pt x="53" y="41"/>
                      <a:pt x="52" y="38"/>
                    </a:cubicBezTo>
                    <a:cubicBezTo>
                      <a:pt x="51" y="35"/>
                      <a:pt x="50" y="35"/>
                      <a:pt x="52" y="33"/>
                    </a:cubicBezTo>
                    <a:cubicBezTo>
                      <a:pt x="53" y="31"/>
                      <a:pt x="55" y="30"/>
                      <a:pt x="55" y="30"/>
                    </a:cubicBezTo>
                    <a:cubicBezTo>
                      <a:pt x="55" y="29"/>
                      <a:pt x="56" y="28"/>
                      <a:pt x="56" y="27"/>
                    </a:cubicBezTo>
                    <a:cubicBezTo>
                      <a:pt x="57" y="27"/>
                      <a:pt x="56" y="27"/>
                      <a:pt x="58" y="27"/>
                    </a:cubicBezTo>
                    <a:cubicBezTo>
                      <a:pt x="59" y="27"/>
                      <a:pt x="60" y="26"/>
                      <a:pt x="61" y="26"/>
                    </a:cubicBezTo>
                    <a:cubicBezTo>
                      <a:pt x="62" y="25"/>
                      <a:pt x="63" y="24"/>
                      <a:pt x="63" y="23"/>
                    </a:cubicBezTo>
                    <a:cubicBezTo>
                      <a:pt x="64" y="23"/>
                      <a:pt x="63" y="24"/>
                      <a:pt x="65" y="23"/>
                    </a:cubicBezTo>
                    <a:cubicBezTo>
                      <a:pt x="66" y="23"/>
                      <a:pt x="66" y="23"/>
                      <a:pt x="67" y="23"/>
                    </a:cubicBezTo>
                    <a:cubicBezTo>
                      <a:pt x="68" y="23"/>
                      <a:pt x="66" y="23"/>
                      <a:pt x="68" y="23"/>
                    </a:cubicBezTo>
                    <a:cubicBezTo>
                      <a:pt x="70" y="22"/>
                      <a:pt x="70" y="22"/>
                      <a:pt x="70" y="22"/>
                    </a:cubicBezTo>
                    <a:cubicBezTo>
                      <a:pt x="71" y="22"/>
                      <a:pt x="71" y="23"/>
                      <a:pt x="72" y="23"/>
                    </a:cubicBezTo>
                    <a:cubicBezTo>
                      <a:pt x="72" y="23"/>
                      <a:pt x="72" y="21"/>
                      <a:pt x="72" y="23"/>
                    </a:cubicBezTo>
                    <a:cubicBezTo>
                      <a:pt x="73" y="25"/>
                      <a:pt x="72" y="26"/>
                      <a:pt x="73" y="26"/>
                    </a:cubicBezTo>
                    <a:cubicBezTo>
                      <a:pt x="75" y="26"/>
                      <a:pt x="73" y="26"/>
                      <a:pt x="75" y="26"/>
                    </a:cubicBezTo>
                    <a:cubicBezTo>
                      <a:pt x="76" y="26"/>
                      <a:pt x="76" y="26"/>
                      <a:pt x="77" y="27"/>
                    </a:cubicBezTo>
                    <a:cubicBezTo>
                      <a:pt x="77" y="27"/>
                      <a:pt x="78" y="27"/>
                      <a:pt x="79" y="27"/>
                    </a:cubicBezTo>
                    <a:cubicBezTo>
                      <a:pt x="80" y="27"/>
                      <a:pt x="79" y="29"/>
                      <a:pt x="80" y="27"/>
                    </a:cubicBezTo>
                    <a:cubicBezTo>
                      <a:pt x="82" y="26"/>
                      <a:pt x="79" y="26"/>
                      <a:pt x="82" y="26"/>
                    </a:cubicBezTo>
                    <a:cubicBezTo>
                      <a:pt x="85" y="26"/>
                      <a:pt x="85" y="27"/>
                      <a:pt x="86" y="26"/>
                    </a:cubicBezTo>
                    <a:cubicBezTo>
                      <a:pt x="86" y="26"/>
                      <a:pt x="86" y="27"/>
                      <a:pt x="88" y="26"/>
                    </a:cubicBezTo>
                    <a:cubicBezTo>
                      <a:pt x="89" y="25"/>
                      <a:pt x="89" y="25"/>
                      <a:pt x="90" y="26"/>
                    </a:cubicBezTo>
                    <a:cubicBezTo>
                      <a:pt x="90" y="26"/>
                      <a:pt x="90" y="27"/>
                      <a:pt x="91" y="26"/>
                    </a:cubicBezTo>
                    <a:cubicBezTo>
                      <a:pt x="91" y="25"/>
                      <a:pt x="92" y="25"/>
                      <a:pt x="91" y="24"/>
                    </a:cubicBezTo>
                    <a:cubicBezTo>
                      <a:pt x="89" y="24"/>
                      <a:pt x="89" y="24"/>
                      <a:pt x="88" y="23"/>
                    </a:cubicBezTo>
                    <a:cubicBezTo>
                      <a:pt x="88" y="22"/>
                      <a:pt x="90" y="23"/>
                      <a:pt x="88" y="22"/>
                    </a:cubicBezTo>
                    <a:cubicBezTo>
                      <a:pt x="87" y="22"/>
                      <a:pt x="87" y="22"/>
                      <a:pt x="86" y="22"/>
                    </a:cubicBezTo>
                    <a:cubicBezTo>
                      <a:pt x="84" y="21"/>
                      <a:pt x="83" y="23"/>
                      <a:pt x="83" y="22"/>
                    </a:cubicBezTo>
                    <a:cubicBezTo>
                      <a:pt x="83" y="21"/>
                      <a:pt x="80" y="23"/>
                      <a:pt x="83" y="21"/>
                    </a:cubicBezTo>
                    <a:cubicBezTo>
                      <a:pt x="85" y="19"/>
                      <a:pt x="84" y="18"/>
                      <a:pt x="85" y="18"/>
                    </a:cubicBezTo>
                    <a:cubicBezTo>
                      <a:pt x="87" y="19"/>
                      <a:pt x="86" y="20"/>
                      <a:pt x="87" y="19"/>
                    </a:cubicBezTo>
                    <a:cubicBezTo>
                      <a:pt x="88" y="18"/>
                      <a:pt x="90" y="18"/>
                      <a:pt x="88" y="17"/>
                    </a:cubicBezTo>
                    <a:cubicBezTo>
                      <a:pt x="86" y="16"/>
                      <a:pt x="88" y="16"/>
                      <a:pt x="86" y="15"/>
                    </a:cubicBezTo>
                    <a:cubicBezTo>
                      <a:pt x="84" y="14"/>
                      <a:pt x="83" y="18"/>
                      <a:pt x="82" y="18"/>
                    </a:cubicBezTo>
                    <a:cubicBezTo>
                      <a:pt x="81" y="17"/>
                      <a:pt x="81" y="17"/>
                      <a:pt x="80" y="17"/>
                    </a:cubicBezTo>
                    <a:cubicBezTo>
                      <a:pt x="80" y="17"/>
                      <a:pt x="80" y="19"/>
                      <a:pt x="80" y="20"/>
                    </a:cubicBezTo>
                    <a:cubicBezTo>
                      <a:pt x="79" y="21"/>
                      <a:pt x="80" y="21"/>
                      <a:pt x="79" y="20"/>
                    </a:cubicBezTo>
                    <a:cubicBezTo>
                      <a:pt x="77" y="20"/>
                      <a:pt x="81" y="20"/>
                      <a:pt x="77" y="18"/>
                    </a:cubicBezTo>
                    <a:cubicBezTo>
                      <a:pt x="73" y="17"/>
                      <a:pt x="72" y="17"/>
                      <a:pt x="71" y="18"/>
                    </a:cubicBezTo>
                    <a:cubicBezTo>
                      <a:pt x="71" y="18"/>
                      <a:pt x="70" y="18"/>
                      <a:pt x="70" y="19"/>
                    </a:cubicBezTo>
                    <a:cubicBezTo>
                      <a:pt x="69" y="19"/>
                      <a:pt x="71" y="20"/>
                      <a:pt x="69" y="19"/>
                    </a:cubicBezTo>
                    <a:cubicBezTo>
                      <a:pt x="68" y="18"/>
                      <a:pt x="66" y="20"/>
                      <a:pt x="66" y="20"/>
                    </a:cubicBezTo>
                    <a:cubicBezTo>
                      <a:pt x="66" y="20"/>
                      <a:pt x="66" y="19"/>
                      <a:pt x="65" y="20"/>
                    </a:cubicBezTo>
                    <a:cubicBezTo>
                      <a:pt x="64" y="20"/>
                      <a:pt x="63" y="21"/>
                      <a:pt x="62" y="21"/>
                    </a:cubicBezTo>
                    <a:cubicBezTo>
                      <a:pt x="61" y="20"/>
                      <a:pt x="60" y="21"/>
                      <a:pt x="61" y="19"/>
                    </a:cubicBezTo>
                    <a:cubicBezTo>
                      <a:pt x="63" y="17"/>
                      <a:pt x="62" y="18"/>
                      <a:pt x="64" y="17"/>
                    </a:cubicBezTo>
                    <a:cubicBezTo>
                      <a:pt x="66" y="16"/>
                      <a:pt x="69" y="16"/>
                      <a:pt x="66" y="16"/>
                    </a:cubicBezTo>
                    <a:cubicBezTo>
                      <a:pt x="63" y="15"/>
                      <a:pt x="68" y="15"/>
                      <a:pt x="64" y="13"/>
                    </a:cubicBezTo>
                    <a:cubicBezTo>
                      <a:pt x="60" y="11"/>
                      <a:pt x="60" y="14"/>
                      <a:pt x="60" y="11"/>
                    </a:cubicBezTo>
                    <a:cubicBezTo>
                      <a:pt x="61" y="9"/>
                      <a:pt x="60" y="9"/>
                      <a:pt x="59" y="9"/>
                    </a:cubicBezTo>
                    <a:cubicBezTo>
                      <a:pt x="59" y="9"/>
                      <a:pt x="56" y="10"/>
                      <a:pt x="55" y="10"/>
                    </a:cubicBezTo>
                    <a:cubicBezTo>
                      <a:pt x="54" y="10"/>
                      <a:pt x="55" y="11"/>
                      <a:pt x="54" y="10"/>
                    </a:cubicBezTo>
                    <a:cubicBezTo>
                      <a:pt x="52" y="9"/>
                      <a:pt x="51" y="10"/>
                      <a:pt x="52" y="9"/>
                    </a:cubicBezTo>
                    <a:cubicBezTo>
                      <a:pt x="53" y="7"/>
                      <a:pt x="53" y="7"/>
                      <a:pt x="54" y="6"/>
                    </a:cubicBezTo>
                    <a:cubicBezTo>
                      <a:pt x="55" y="5"/>
                      <a:pt x="55" y="2"/>
                      <a:pt x="57" y="3"/>
                    </a:cubicBezTo>
                    <a:cubicBezTo>
                      <a:pt x="60" y="4"/>
                      <a:pt x="59" y="4"/>
                      <a:pt x="61" y="4"/>
                    </a:cubicBezTo>
                    <a:cubicBezTo>
                      <a:pt x="63" y="4"/>
                      <a:pt x="64" y="4"/>
                      <a:pt x="64" y="3"/>
                    </a:cubicBezTo>
                    <a:cubicBezTo>
                      <a:pt x="64" y="3"/>
                      <a:pt x="62" y="2"/>
                      <a:pt x="62" y="2"/>
                    </a:cubicBezTo>
                    <a:cubicBezTo>
                      <a:pt x="62" y="2"/>
                      <a:pt x="61" y="2"/>
                      <a:pt x="61" y="2"/>
                    </a:cubicBezTo>
                    <a:cubicBezTo>
                      <a:pt x="61" y="1"/>
                      <a:pt x="62" y="0"/>
                      <a:pt x="62" y="0"/>
                    </a:cubicBezTo>
                    <a:cubicBezTo>
                      <a:pt x="61" y="0"/>
                      <a:pt x="61" y="0"/>
                      <a:pt x="61" y="0"/>
                    </a:cubicBezTo>
                    <a:cubicBezTo>
                      <a:pt x="61" y="0"/>
                      <a:pt x="54" y="0"/>
                      <a:pt x="52" y="0"/>
                    </a:cubicBezTo>
                    <a:close/>
                  </a:path>
                </a:pathLst>
              </a:custGeom>
              <a:solidFill>
                <a:schemeClr val="accent4"/>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charset="-122"/>
                  <a:cs typeface="+mn-ea"/>
                  <a:sym typeface="Arial" panose="020B0604020202020204" pitchFamily="34" charset="0"/>
                </a:endParaRPr>
              </a:p>
            </p:txBody>
          </p:sp>
        </p:grpSp>
      </p:grpSp>
      <p:grpSp>
        <p:nvGrpSpPr>
          <p:cNvPr id="41" name="组合 40"/>
          <p:cNvGrpSpPr/>
          <p:nvPr/>
        </p:nvGrpSpPr>
        <p:grpSpPr>
          <a:xfrm>
            <a:off x="3843810" y="4620674"/>
            <a:ext cx="609409" cy="609409"/>
            <a:chOff x="4054018" y="4873168"/>
            <a:chExt cx="642736" cy="642736"/>
          </a:xfrm>
        </p:grpSpPr>
        <p:sp>
          <p:nvSpPr>
            <p:cNvPr id="42" name="Oval 3722"/>
            <p:cNvSpPr>
              <a:spLocks noChangeArrowheads="1"/>
            </p:cNvSpPr>
            <p:nvPr/>
          </p:nvSpPr>
          <p:spPr bwMode="auto">
            <a:xfrm>
              <a:off x="4054018" y="4873168"/>
              <a:ext cx="642736" cy="642736"/>
            </a:xfrm>
            <a:prstGeom prst="ellipse">
              <a:avLst/>
            </a:prstGeom>
            <a:solidFill>
              <a:schemeClr val="bg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charset="-122"/>
                <a:cs typeface="+mn-ea"/>
                <a:sym typeface="Arial" panose="020B0604020202020204" pitchFamily="34" charset="0"/>
              </a:endParaRPr>
            </a:p>
          </p:txBody>
        </p:sp>
        <p:grpSp>
          <p:nvGrpSpPr>
            <p:cNvPr id="43" name="组合 42"/>
            <p:cNvGrpSpPr/>
            <p:nvPr/>
          </p:nvGrpSpPr>
          <p:grpSpPr>
            <a:xfrm>
              <a:off x="4180427" y="4957442"/>
              <a:ext cx="389919" cy="474188"/>
              <a:chOff x="4187345" y="4696860"/>
              <a:chExt cx="389919" cy="474188"/>
            </a:xfrm>
          </p:grpSpPr>
          <p:sp>
            <p:nvSpPr>
              <p:cNvPr id="44" name="Freeform 3774"/>
              <p:cNvSpPr>
                <a:spLocks noEditPoints="1"/>
              </p:cNvSpPr>
              <p:nvPr/>
            </p:nvSpPr>
            <p:spPr bwMode="auto">
              <a:xfrm>
                <a:off x="4252753" y="4696860"/>
                <a:ext cx="217599" cy="221373"/>
              </a:xfrm>
              <a:custGeom>
                <a:avLst/>
                <a:gdLst>
                  <a:gd name="T0" fmla="*/ 137 w 173"/>
                  <a:gd name="T1" fmla="*/ 176 h 176"/>
                  <a:gd name="T2" fmla="*/ 119 w 173"/>
                  <a:gd name="T3" fmla="*/ 131 h 176"/>
                  <a:gd name="T4" fmla="*/ 55 w 173"/>
                  <a:gd name="T5" fmla="*/ 131 h 176"/>
                  <a:gd name="T6" fmla="*/ 36 w 173"/>
                  <a:gd name="T7" fmla="*/ 176 h 176"/>
                  <a:gd name="T8" fmla="*/ 0 w 173"/>
                  <a:gd name="T9" fmla="*/ 176 h 176"/>
                  <a:gd name="T10" fmla="*/ 74 w 173"/>
                  <a:gd name="T11" fmla="*/ 0 h 176"/>
                  <a:gd name="T12" fmla="*/ 100 w 173"/>
                  <a:gd name="T13" fmla="*/ 0 h 176"/>
                  <a:gd name="T14" fmla="*/ 173 w 173"/>
                  <a:gd name="T15" fmla="*/ 176 h 176"/>
                  <a:gd name="T16" fmla="*/ 137 w 173"/>
                  <a:gd name="T17" fmla="*/ 176 h 176"/>
                  <a:gd name="T18" fmla="*/ 85 w 173"/>
                  <a:gd name="T19" fmla="*/ 45 h 176"/>
                  <a:gd name="T20" fmla="*/ 67 w 173"/>
                  <a:gd name="T21" fmla="*/ 100 h 176"/>
                  <a:gd name="T22" fmla="*/ 104 w 173"/>
                  <a:gd name="T23" fmla="*/ 100 h 176"/>
                  <a:gd name="T24" fmla="*/ 85 w 173"/>
                  <a:gd name="T25" fmla="*/ 45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176">
                    <a:moveTo>
                      <a:pt x="137" y="176"/>
                    </a:moveTo>
                    <a:lnTo>
                      <a:pt x="119" y="131"/>
                    </a:lnTo>
                    <a:lnTo>
                      <a:pt x="55" y="131"/>
                    </a:lnTo>
                    <a:lnTo>
                      <a:pt x="36" y="176"/>
                    </a:lnTo>
                    <a:lnTo>
                      <a:pt x="0" y="176"/>
                    </a:lnTo>
                    <a:lnTo>
                      <a:pt x="74" y="0"/>
                    </a:lnTo>
                    <a:lnTo>
                      <a:pt x="100" y="0"/>
                    </a:lnTo>
                    <a:lnTo>
                      <a:pt x="173" y="176"/>
                    </a:lnTo>
                    <a:lnTo>
                      <a:pt x="137" y="176"/>
                    </a:lnTo>
                    <a:close/>
                    <a:moveTo>
                      <a:pt x="85" y="45"/>
                    </a:moveTo>
                    <a:lnTo>
                      <a:pt x="67" y="100"/>
                    </a:lnTo>
                    <a:lnTo>
                      <a:pt x="104" y="100"/>
                    </a:lnTo>
                    <a:lnTo>
                      <a:pt x="85" y="45"/>
                    </a:lnTo>
                    <a:close/>
                  </a:path>
                </a:pathLst>
              </a:custGeom>
              <a:solidFill>
                <a:schemeClr val="accent3"/>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charset="-122"/>
                  <a:cs typeface="+mn-ea"/>
                  <a:sym typeface="Arial" panose="020B0604020202020204" pitchFamily="34" charset="0"/>
                </a:endParaRPr>
              </a:p>
            </p:txBody>
          </p:sp>
          <p:sp>
            <p:nvSpPr>
              <p:cNvPr id="45" name="Freeform 3775"/>
              <p:cNvSpPr>
                <a:spLocks noEditPoints="1"/>
              </p:cNvSpPr>
              <p:nvPr/>
            </p:nvSpPr>
            <p:spPr bwMode="auto">
              <a:xfrm>
                <a:off x="4187345" y="4944645"/>
                <a:ext cx="143390" cy="222631"/>
              </a:xfrm>
              <a:custGeom>
                <a:avLst/>
                <a:gdLst>
                  <a:gd name="T0" fmla="*/ 20 w 48"/>
                  <a:gd name="T1" fmla="*/ 75 h 75"/>
                  <a:gd name="T2" fmla="*/ 0 w 48"/>
                  <a:gd name="T3" fmla="*/ 75 h 75"/>
                  <a:gd name="T4" fmla="*/ 0 w 48"/>
                  <a:gd name="T5" fmla="*/ 0 h 75"/>
                  <a:gd name="T6" fmla="*/ 15 w 48"/>
                  <a:gd name="T7" fmla="*/ 0 h 75"/>
                  <a:gd name="T8" fmla="*/ 35 w 48"/>
                  <a:gd name="T9" fmla="*/ 4 h 75"/>
                  <a:gd name="T10" fmla="*/ 44 w 48"/>
                  <a:gd name="T11" fmla="*/ 20 h 75"/>
                  <a:gd name="T12" fmla="*/ 36 w 48"/>
                  <a:gd name="T13" fmla="*/ 34 h 75"/>
                  <a:gd name="T14" fmla="*/ 48 w 48"/>
                  <a:gd name="T15" fmla="*/ 53 h 75"/>
                  <a:gd name="T16" fmla="*/ 20 w 48"/>
                  <a:gd name="T17" fmla="*/ 75 h 75"/>
                  <a:gd name="T18" fmla="*/ 19 w 48"/>
                  <a:gd name="T19" fmla="*/ 14 h 75"/>
                  <a:gd name="T20" fmla="*/ 14 w 48"/>
                  <a:gd name="T21" fmla="*/ 14 h 75"/>
                  <a:gd name="T22" fmla="*/ 14 w 48"/>
                  <a:gd name="T23" fmla="*/ 29 h 75"/>
                  <a:gd name="T24" fmla="*/ 18 w 48"/>
                  <a:gd name="T25" fmla="*/ 29 h 75"/>
                  <a:gd name="T26" fmla="*/ 30 w 48"/>
                  <a:gd name="T27" fmla="*/ 21 h 75"/>
                  <a:gd name="T28" fmla="*/ 19 w 48"/>
                  <a:gd name="T29" fmla="*/ 14 h 75"/>
                  <a:gd name="T30" fmla="*/ 20 w 48"/>
                  <a:gd name="T31" fmla="*/ 43 h 75"/>
                  <a:gd name="T32" fmla="*/ 14 w 48"/>
                  <a:gd name="T33" fmla="*/ 43 h 75"/>
                  <a:gd name="T34" fmla="*/ 14 w 48"/>
                  <a:gd name="T35" fmla="*/ 62 h 75"/>
                  <a:gd name="T36" fmla="*/ 21 w 48"/>
                  <a:gd name="T37" fmla="*/ 62 h 75"/>
                  <a:gd name="T38" fmla="*/ 34 w 48"/>
                  <a:gd name="T39" fmla="*/ 52 h 75"/>
                  <a:gd name="T40" fmla="*/ 20 w 48"/>
                  <a:gd name="T41" fmla="*/ 4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8" h="75">
                    <a:moveTo>
                      <a:pt x="20" y="75"/>
                    </a:moveTo>
                    <a:cubicBezTo>
                      <a:pt x="0" y="75"/>
                      <a:pt x="0" y="75"/>
                      <a:pt x="0" y="75"/>
                    </a:cubicBezTo>
                    <a:cubicBezTo>
                      <a:pt x="0" y="0"/>
                      <a:pt x="0" y="0"/>
                      <a:pt x="0" y="0"/>
                    </a:cubicBezTo>
                    <a:cubicBezTo>
                      <a:pt x="15" y="0"/>
                      <a:pt x="15" y="0"/>
                      <a:pt x="15" y="0"/>
                    </a:cubicBezTo>
                    <a:cubicBezTo>
                      <a:pt x="26" y="0"/>
                      <a:pt x="31" y="1"/>
                      <a:pt x="35" y="4"/>
                    </a:cubicBezTo>
                    <a:cubicBezTo>
                      <a:pt x="41" y="7"/>
                      <a:pt x="44" y="13"/>
                      <a:pt x="44" y="20"/>
                    </a:cubicBezTo>
                    <a:cubicBezTo>
                      <a:pt x="44" y="27"/>
                      <a:pt x="42" y="31"/>
                      <a:pt x="36" y="34"/>
                    </a:cubicBezTo>
                    <a:cubicBezTo>
                      <a:pt x="45" y="38"/>
                      <a:pt x="48" y="44"/>
                      <a:pt x="48" y="53"/>
                    </a:cubicBezTo>
                    <a:cubicBezTo>
                      <a:pt x="48" y="66"/>
                      <a:pt x="39" y="75"/>
                      <a:pt x="20" y="75"/>
                    </a:cubicBezTo>
                    <a:close/>
                    <a:moveTo>
                      <a:pt x="19" y="14"/>
                    </a:moveTo>
                    <a:cubicBezTo>
                      <a:pt x="14" y="14"/>
                      <a:pt x="14" y="14"/>
                      <a:pt x="14" y="14"/>
                    </a:cubicBezTo>
                    <a:cubicBezTo>
                      <a:pt x="14" y="29"/>
                      <a:pt x="14" y="29"/>
                      <a:pt x="14" y="29"/>
                    </a:cubicBezTo>
                    <a:cubicBezTo>
                      <a:pt x="18" y="29"/>
                      <a:pt x="18" y="29"/>
                      <a:pt x="18" y="29"/>
                    </a:cubicBezTo>
                    <a:cubicBezTo>
                      <a:pt x="27" y="29"/>
                      <a:pt x="30" y="27"/>
                      <a:pt x="30" y="21"/>
                    </a:cubicBezTo>
                    <a:cubicBezTo>
                      <a:pt x="30" y="16"/>
                      <a:pt x="27" y="14"/>
                      <a:pt x="19" y="14"/>
                    </a:cubicBezTo>
                    <a:close/>
                    <a:moveTo>
                      <a:pt x="20" y="43"/>
                    </a:moveTo>
                    <a:cubicBezTo>
                      <a:pt x="14" y="43"/>
                      <a:pt x="14" y="43"/>
                      <a:pt x="14" y="43"/>
                    </a:cubicBezTo>
                    <a:cubicBezTo>
                      <a:pt x="14" y="62"/>
                      <a:pt x="14" y="62"/>
                      <a:pt x="14" y="62"/>
                    </a:cubicBezTo>
                    <a:cubicBezTo>
                      <a:pt x="21" y="62"/>
                      <a:pt x="21" y="62"/>
                      <a:pt x="21" y="62"/>
                    </a:cubicBezTo>
                    <a:cubicBezTo>
                      <a:pt x="30" y="62"/>
                      <a:pt x="34" y="59"/>
                      <a:pt x="34" y="52"/>
                    </a:cubicBezTo>
                    <a:cubicBezTo>
                      <a:pt x="34" y="46"/>
                      <a:pt x="30" y="43"/>
                      <a:pt x="20" y="43"/>
                    </a:cubicBezTo>
                    <a:close/>
                  </a:path>
                </a:pathLst>
              </a:custGeom>
              <a:solidFill>
                <a:schemeClr val="accent3"/>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charset="-122"/>
                  <a:cs typeface="+mn-ea"/>
                  <a:sym typeface="Arial" panose="020B0604020202020204" pitchFamily="34" charset="0"/>
                </a:endParaRPr>
              </a:p>
            </p:txBody>
          </p:sp>
          <p:sp>
            <p:nvSpPr>
              <p:cNvPr id="46" name="Freeform 3776"/>
              <p:cNvSpPr/>
              <p:nvPr/>
            </p:nvSpPr>
            <p:spPr bwMode="auto">
              <a:xfrm>
                <a:off x="4357148" y="4940871"/>
                <a:ext cx="220116" cy="230177"/>
              </a:xfrm>
              <a:custGeom>
                <a:avLst/>
                <a:gdLst>
                  <a:gd name="T0" fmla="*/ 39 w 74"/>
                  <a:gd name="T1" fmla="*/ 77 h 77"/>
                  <a:gd name="T2" fmla="*/ 0 w 74"/>
                  <a:gd name="T3" fmla="*/ 38 h 77"/>
                  <a:gd name="T4" fmla="*/ 39 w 74"/>
                  <a:gd name="T5" fmla="*/ 0 h 77"/>
                  <a:gd name="T6" fmla="*/ 74 w 74"/>
                  <a:gd name="T7" fmla="*/ 23 h 77"/>
                  <a:gd name="T8" fmla="*/ 58 w 74"/>
                  <a:gd name="T9" fmla="*/ 23 h 77"/>
                  <a:gd name="T10" fmla="*/ 39 w 74"/>
                  <a:gd name="T11" fmla="*/ 13 h 77"/>
                  <a:gd name="T12" fmla="*/ 14 w 74"/>
                  <a:gd name="T13" fmla="*/ 38 h 77"/>
                  <a:gd name="T14" fmla="*/ 39 w 74"/>
                  <a:gd name="T15" fmla="*/ 64 h 77"/>
                  <a:gd name="T16" fmla="*/ 58 w 74"/>
                  <a:gd name="T17" fmla="*/ 55 h 77"/>
                  <a:gd name="T18" fmla="*/ 74 w 74"/>
                  <a:gd name="T19" fmla="*/ 55 h 77"/>
                  <a:gd name="T20" fmla="*/ 39 w 74"/>
                  <a:gd name="T21"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 h="77">
                    <a:moveTo>
                      <a:pt x="39" y="77"/>
                    </a:moveTo>
                    <a:cubicBezTo>
                      <a:pt x="18" y="77"/>
                      <a:pt x="0" y="60"/>
                      <a:pt x="0" y="38"/>
                    </a:cubicBezTo>
                    <a:cubicBezTo>
                      <a:pt x="0" y="17"/>
                      <a:pt x="17" y="0"/>
                      <a:pt x="39" y="0"/>
                    </a:cubicBezTo>
                    <a:cubicBezTo>
                      <a:pt x="54" y="0"/>
                      <a:pt x="67" y="8"/>
                      <a:pt x="74" y="23"/>
                    </a:cubicBezTo>
                    <a:cubicBezTo>
                      <a:pt x="58" y="23"/>
                      <a:pt x="58" y="23"/>
                      <a:pt x="58" y="23"/>
                    </a:cubicBezTo>
                    <a:cubicBezTo>
                      <a:pt x="53" y="16"/>
                      <a:pt x="48" y="13"/>
                      <a:pt x="39" y="13"/>
                    </a:cubicBezTo>
                    <a:cubicBezTo>
                      <a:pt x="25" y="13"/>
                      <a:pt x="14" y="24"/>
                      <a:pt x="14" y="38"/>
                    </a:cubicBezTo>
                    <a:cubicBezTo>
                      <a:pt x="14" y="52"/>
                      <a:pt x="25" y="64"/>
                      <a:pt x="39" y="64"/>
                    </a:cubicBezTo>
                    <a:cubicBezTo>
                      <a:pt x="46" y="64"/>
                      <a:pt x="52" y="61"/>
                      <a:pt x="58" y="55"/>
                    </a:cubicBezTo>
                    <a:cubicBezTo>
                      <a:pt x="74" y="55"/>
                      <a:pt x="74" y="55"/>
                      <a:pt x="74" y="55"/>
                    </a:cubicBezTo>
                    <a:cubicBezTo>
                      <a:pt x="68" y="69"/>
                      <a:pt x="55" y="77"/>
                      <a:pt x="39" y="77"/>
                    </a:cubicBezTo>
                    <a:close/>
                  </a:path>
                </a:pathLst>
              </a:custGeom>
              <a:solidFill>
                <a:schemeClr val="accent3"/>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charset="-122"/>
                  <a:cs typeface="+mn-ea"/>
                  <a:sym typeface="Arial" panose="020B0604020202020204" pitchFamily="34" charset="0"/>
                </a:endParaRPr>
              </a:p>
            </p:txBody>
          </p:sp>
        </p:grpSp>
      </p:grpSp>
      <p:grpSp>
        <p:nvGrpSpPr>
          <p:cNvPr id="47" name="组合 46"/>
          <p:cNvGrpSpPr/>
          <p:nvPr/>
        </p:nvGrpSpPr>
        <p:grpSpPr>
          <a:xfrm>
            <a:off x="8030964" y="3042888"/>
            <a:ext cx="716741" cy="716741"/>
            <a:chOff x="8470157" y="3209097"/>
            <a:chExt cx="755938" cy="755938"/>
          </a:xfrm>
        </p:grpSpPr>
        <p:sp>
          <p:nvSpPr>
            <p:cNvPr id="48" name="Oval 3743"/>
            <p:cNvSpPr>
              <a:spLocks noChangeArrowheads="1"/>
            </p:cNvSpPr>
            <p:nvPr/>
          </p:nvSpPr>
          <p:spPr bwMode="auto">
            <a:xfrm>
              <a:off x="8470157" y="3209097"/>
              <a:ext cx="755938" cy="755938"/>
            </a:xfrm>
            <a:prstGeom prst="ellipse">
              <a:avLst/>
            </a:prstGeom>
            <a:solidFill>
              <a:schemeClr val="bg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charset="-122"/>
                <a:cs typeface="+mn-ea"/>
                <a:sym typeface="Arial" panose="020B0604020202020204" pitchFamily="34" charset="0"/>
              </a:endParaRPr>
            </a:p>
          </p:txBody>
        </p:sp>
        <p:grpSp>
          <p:nvGrpSpPr>
            <p:cNvPr id="49" name="组合 48"/>
            <p:cNvGrpSpPr/>
            <p:nvPr/>
          </p:nvGrpSpPr>
          <p:grpSpPr>
            <a:xfrm>
              <a:off x="8593421" y="3417263"/>
              <a:ext cx="509410" cy="339606"/>
              <a:chOff x="8609773" y="3176177"/>
              <a:chExt cx="509410" cy="339606"/>
            </a:xfrm>
          </p:grpSpPr>
          <p:sp>
            <p:nvSpPr>
              <p:cNvPr id="50" name="Freeform 3777"/>
              <p:cNvSpPr>
                <a:spLocks noEditPoints="1"/>
              </p:cNvSpPr>
              <p:nvPr/>
            </p:nvSpPr>
            <p:spPr bwMode="auto">
              <a:xfrm>
                <a:off x="8609773" y="3176177"/>
                <a:ext cx="509410" cy="339606"/>
              </a:xfrm>
              <a:custGeom>
                <a:avLst/>
                <a:gdLst>
                  <a:gd name="T0" fmla="*/ 0 w 405"/>
                  <a:gd name="T1" fmla="*/ 0 h 270"/>
                  <a:gd name="T2" fmla="*/ 0 w 405"/>
                  <a:gd name="T3" fmla="*/ 270 h 270"/>
                  <a:gd name="T4" fmla="*/ 405 w 405"/>
                  <a:gd name="T5" fmla="*/ 270 h 270"/>
                  <a:gd name="T6" fmla="*/ 405 w 405"/>
                  <a:gd name="T7" fmla="*/ 0 h 270"/>
                  <a:gd name="T8" fmla="*/ 0 w 405"/>
                  <a:gd name="T9" fmla="*/ 0 h 270"/>
                  <a:gd name="T10" fmla="*/ 379 w 405"/>
                  <a:gd name="T11" fmla="*/ 246 h 270"/>
                  <a:gd name="T12" fmla="*/ 26 w 405"/>
                  <a:gd name="T13" fmla="*/ 246 h 270"/>
                  <a:gd name="T14" fmla="*/ 26 w 405"/>
                  <a:gd name="T15" fmla="*/ 24 h 270"/>
                  <a:gd name="T16" fmla="*/ 379 w 405"/>
                  <a:gd name="T17" fmla="*/ 24 h 270"/>
                  <a:gd name="T18" fmla="*/ 379 w 405"/>
                  <a:gd name="T19" fmla="*/ 246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5" h="270">
                    <a:moveTo>
                      <a:pt x="0" y="0"/>
                    </a:moveTo>
                    <a:lnTo>
                      <a:pt x="0" y="270"/>
                    </a:lnTo>
                    <a:lnTo>
                      <a:pt x="405" y="270"/>
                    </a:lnTo>
                    <a:lnTo>
                      <a:pt x="405" y="0"/>
                    </a:lnTo>
                    <a:lnTo>
                      <a:pt x="0" y="0"/>
                    </a:lnTo>
                    <a:close/>
                    <a:moveTo>
                      <a:pt x="379" y="246"/>
                    </a:moveTo>
                    <a:lnTo>
                      <a:pt x="26" y="246"/>
                    </a:lnTo>
                    <a:lnTo>
                      <a:pt x="26" y="24"/>
                    </a:lnTo>
                    <a:lnTo>
                      <a:pt x="379" y="24"/>
                    </a:lnTo>
                    <a:lnTo>
                      <a:pt x="379" y="246"/>
                    </a:lnTo>
                    <a:close/>
                  </a:path>
                </a:pathLst>
              </a:custGeom>
              <a:solidFill>
                <a:schemeClr val="accent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charset="-122"/>
                  <a:cs typeface="+mn-ea"/>
                  <a:sym typeface="Arial" panose="020B0604020202020204" pitchFamily="34" charset="0"/>
                </a:endParaRPr>
              </a:p>
            </p:txBody>
          </p:sp>
          <p:sp>
            <p:nvSpPr>
              <p:cNvPr id="51" name="Freeform 3778"/>
              <p:cNvSpPr/>
              <p:nvPr/>
            </p:nvSpPr>
            <p:spPr bwMode="auto">
              <a:xfrm>
                <a:off x="8677694" y="3265481"/>
                <a:ext cx="47797" cy="152194"/>
              </a:xfrm>
              <a:custGeom>
                <a:avLst/>
                <a:gdLst>
                  <a:gd name="T0" fmla="*/ 17 w 38"/>
                  <a:gd name="T1" fmla="*/ 121 h 121"/>
                  <a:gd name="T2" fmla="*/ 17 w 38"/>
                  <a:gd name="T3" fmla="*/ 21 h 121"/>
                  <a:gd name="T4" fmla="*/ 0 w 38"/>
                  <a:gd name="T5" fmla="*/ 21 h 121"/>
                  <a:gd name="T6" fmla="*/ 0 w 38"/>
                  <a:gd name="T7" fmla="*/ 0 h 121"/>
                  <a:gd name="T8" fmla="*/ 38 w 38"/>
                  <a:gd name="T9" fmla="*/ 0 h 121"/>
                  <a:gd name="T10" fmla="*/ 38 w 38"/>
                  <a:gd name="T11" fmla="*/ 121 h 121"/>
                  <a:gd name="T12" fmla="*/ 17 w 38"/>
                  <a:gd name="T13" fmla="*/ 121 h 121"/>
                </a:gdLst>
                <a:ahLst/>
                <a:cxnLst>
                  <a:cxn ang="0">
                    <a:pos x="T0" y="T1"/>
                  </a:cxn>
                  <a:cxn ang="0">
                    <a:pos x="T2" y="T3"/>
                  </a:cxn>
                  <a:cxn ang="0">
                    <a:pos x="T4" y="T5"/>
                  </a:cxn>
                  <a:cxn ang="0">
                    <a:pos x="T6" y="T7"/>
                  </a:cxn>
                  <a:cxn ang="0">
                    <a:pos x="T8" y="T9"/>
                  </a:cxn>
                  <a:cxn ang="0">
                    <a:pos x="T10" y="T11"/>
                  </a:cxn>
                  <a:cxn ang="0">
                    <a:pos x="T12" y="T13"/>
                  </a:cxn>
                </a:cxnLst>
                <a:rect l="0" t="0" r="r" b="b"/>
                <a:pathLst>
                  <a:path w="38" h="121">
                    <a:moveTo>
                      <a:pt x="17" y="121"/>
                    </a:moveTo>
                    <a:lnTo>
                      <a:pt x="17" y="21"/>
                    </a:lnTo>
                    <a:lnTo>
                      <a:pt x="0" y="21"/>
                    </a:lnTo>
                    <a:lnTo>
                      <a:pt x="0" y="0"/>
                    </a:lnTo>
                    <a:lnTo>
                      <a:pt x="38" y="0"/>
                    </a:lnTo>
                    <a:lnTo>
                      <a:pt x="38" y="121"/>
                    </a:lnTo>
                    <a:lnTo>
                      <a:pt x="17" y="121"/>
                    </a:lnTo>
                    <a:close/>
                  </a:path>
                </a:pathLst>
              </a:custGeom>
              <a:solidFill>
                <a:schemeClr val="accent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charset="-122"/>
                  <a:cs typeface="+mn-ea"/>
                  <a:sym typeface="Arial" panose="020B0604020202020204" pitchFamily="34" charset="0"/>
                </a:endParaRPr>
              </a:p>
            </p:txBody>
          </p:sp>
          <p:sp>
            <p:nvSpPr>
              <p:cNvPr id="52" name="Freeform 3779"/>
              <p:cNvSpPr/>
              <p:nvPr/>
            </p:nvSpPr>
            <p:spPr bwMode="auto">
              <a:xfrm>
                <a:off x="8773287" y="3315794"/>
                <a:ext cx="101882" cy="101882"/>
              </a:xfrm>
              <a:custGeom>
                <a:avLst/>
                <a:gdLst>
                  <a:gd name="T0" fmla="*/ 52 w 81"/>
                  <a:gd name="T1" fmla="*/ 52 h 81"/>
                  <a:gd name="T2" fmla="*/ 52 w 81"/>
                  <a:gd name="T3" fmla="*/ 81 h 81"/>
                  <a:gd name="T4" fmla="*/ 31 w 81"/>
                  <a:gd name="T5" fmla="*/ 81 h 81"/>
                  <a:gd name="T6" fmla="*/ 31 w 81"/>
                  <a:gd name="T7" fmla="*/ 52 h 81"/>
                  <a:gd name="T8" fmla="*/ 0 w 81"/>
                  <a:gd name="T9" fmla="*/ 52 h 81"/>
                  <a:gd name="T10" fmla="*/ 0 w 81"/>
                  <a:gd name="T11" fmla="*/ 29 h 81"/>
                  <a:gd name="T12" fmla="*/ 31 w 81"/>
                  <a:gd name="T13" fmla="*/ 29 h 81"/>
                  <a:gd name="T14" fmla="*/ 31 w 81"/>
                  <a:gd name="T15" fmla="*/ 0 h 81"/>
                  <a:gd name="T16" fmla="*/ 52 w 81"/>
                  <a:gd name="T17" fmla="*/ 0 h 81"/>
                  <a:gd name="T18" fmla="*/ 52 w 81"/>
                  <a:gd name="T19" fmla="*/ 29 h 81"/>
                  <a:gd name="T20" fmla="*/ 81 w 81"/>
                  <a:gd name="T21" fmla="*/ 29 h 81"/>
                  <a:gd name="T22" fmla="*/ 81 w 81"/>
                  <a:gd name="T23" fmla="*/ 52 h 81"/>
                  <a:gd name="T24" fmla="*/ 52 w 81"/>
                  <a:gd name="T25" fmla="*/ 52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81">
                    <a:moveTo>
                      <a:pt x="52" y="52"/>
                    </a:moveTo>
                    <a:lnTo>
                      <a:pt x="52" y="81"/>
                    </a:lnTo>
                    <a:lnTo>
                      <a:pt x="31" y="81"/>
                    </a:lnTo>
                    <a:lnTo>
                      <a:pt x="31" y="52"/>
                    </a:lnTo>
                    <a:lnTo>
                      <a:pt x="0" y="52"/>
                    </a:lnTo>
                    <a:lnTo>
                      <a:pt x="0" y="29"/>
                    </a:lnTo>
                    <a:lnTo>
                      <a:pt x="31" y="29"/>
                    </a:lnTo>
                    <a:lnTo>
                      <a:pt x="31" y="0"/>
                    </a:lnTo>
                    <a:lnTo>
                      <a:pt x="52" y="0"/>
                    </a:lnTo>
                    <a:lnTo>
                      <a:pt x="52" y="29"/>
                    </a:lnTo>
                    <a:lnTo>
                      <a:pt x="81" y="29"/>
                    </a:lnTo>
                    <a:lnTo>
                      <a:pt x="81" y="52"/>
                    </a:lnTo>
                    <a:lnTo>
                      <a:pt x="52" y="52"/>
                    </a:lnTo>
                    <a:close/>
                  </a:path>
                </a:pathLst>
              </a:custGeom>
              <a:solidFill>
                <a:schemeClr val="accent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charset="-122"/>
                  <a:cs typeface="+mn-ea"/>
                  <a:sym typeface="Arial" panose="020B0604020202020204" pitchFamily="34" charset="0"/>
                </a:endParaRPr>
              </a:p>
            </p:txBody>
          </p:sp>
          <p:sp>
            <p:nvSpPr>
              <p:cNvPr id="53" name="Freeform 3780"/>
              <p:cNvSpPr/>
              <p:nvPr/>
            </p:nvSpPr>
            <p:spPr bwMode="auto">
              <a:xfrm>
                <a:off x="8951895" y="3262965"/>
                <a:ext cx="74142" cy="154710"/>
              </a:xfrm>
              <a:custGeom>
                <a:avLst/>
                <a:gdLst>
                  <a:gd name="T0" fmla="*/ 24 w 34"/>
                  <a:gd name="T1" fmla="*/ 34 h 52"/>
                  <a:gd name="T2" fmla="*/ 13 w 34"/>
                  <a:gd name="T3" fmla="*/ 44 h 52"/>
                  <a:gd name="T4" fmla="*/ 34 w 34"/>
                  <a:gd name="T5" fmla="*/ 44 h 52"/>
                  <a:gd name="T6" fmla="*/ 34 w 34"/>
                  <a:gd name="T7" fmla="*/ 52 h 52"/>
                  <a:gd name="T8" fmla="*/ 0 w 34"/>
                  <a:gd name="T9" fmla="*/ 52 h 52"/>
                  <a:gd name="T10" fmla="*/ 0 w 34"/>
                  <a:gd name="T11" fmla="*/ 44 h 52"/>
                  <a:gd name="T12" fmla="*/ 19 w 34"/>
                  <a:gd name="T13" fmla="*/ 27 h 52"/>
                  <a:gd name="T14" fmla="*/ 25 w 34"/>
                  <a:gd name="T15" fmla="*/ 17 h 52"/>
                  <a:gd name="T16" fmla="*/ 17 w 34"/>
                  <a:gd name="T17" fmla="*/ 9 h 52"/>
                  <a:gd name="T18" fmla="*/ 9 w 34"/>
                  <a:gd name="T19" fmla="*/ 19 h 52"/>
                  <a:gd name="T20" fmla="*/ 0 w 34"/>
                  <a:gd name="T21" fmla="*/ 19 h 52"/>
                  <a:gd name="T22" fmla="*/ 17 w 34"/>
                  <a:gd name="T23" fmla="*/ 0 h 52"/>
                  <a:gd name="T24" fmla="*/ 34 w 34"/>
                  <a:gd name="T25" fmla="*/ 17 h 52"/>
                  <a:gd name="T26" fmla="*/ 24 w 34"/>
                  <a:gd name="T27" fmla="*/ 3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52">
                    <a:moveTo>
                      <a:pt x="24" y="34"/>
                    </a:moveTo>
                    <a:cubicBezTo>
                      <a:pt x="13" y="44"/>
                      <a:pt x="13" y="44"/>
                      <a:pt x="13" y="44"/>
                    </a:cubicBezTo>
                    <a:cubicBezTo>
                      <a:pt x="34" y="44"/>
                      <a:pt x="34" y="44"/>
                      <a:pt x="34" y="44"/>
                    </a:cubicBezTo>
                    <a:cubicBezTo>
                      <a:pt x="34" y="52"/>
                      <a:pt x="34" y="52"/>
                      <a:pt x="34" y="52"/>
                    </a:cubicBezTo>
                    <a:cubicBezTo>
                      <a:pt x="0" y="52"/>
                      <a:pt x="0" y="52"/>
                      <a:pt x="0" y="52"/>
                    </a:cubicBezTo>
                    <a:cubicBezTo>
                      <a:pt x="0" y="44"/>
                      <a:pt x="0" y="44"/>
                      <a:pt x="0" y="44"/>
                    </a:cubicBezTo>
                    <a:cubicBezTo>
                      <a:pt x="19" y="27"/>
                      <a:pt x="19" y="27"/>
                      <a:pt x="19" y="27"/>
                    </a:cubicBezTo>
                    <a:cubicBezTo>
                      <a:pt x="23" y="23"/>
                      <a:pt x="25" y="20"/>
                      <a:pt x="25" y="17"/>
                    </a:cubicBezTo>
                    <a:cubicBezTo>
                      <a:pt x="25" y="12"/>
                      <a:pt x="21" y="9"/>
                      <a:pt x="17" y="9"/>
                    </a:cubicBezTo>
                    <a:cubicBezTo>
                      <a:pt x="12" y="9"/>
                      <a:pt x="9" y="13"/>
                      <a:pt x="9" y="19"/>
                    </a:cubicBezTo>
                    <a:cubicBezTo>
                      <a:pt x="0" y="19"/>
                      <a:pt x="0" y="19"/>
                      <a:pt x="0" y="19"/>
                    </a:cubicBezTo>
                    <a:cubicBezTo>
                      <a:pt x="0" y="7"/>
                      <a:pt x="7" y="0"/>
                      <a:pt x="17" y="0"/>
                    </a:cubicBezTo>
                    <a:cubicBezTo>
                      <a:pt x="27" y="0"/>
                      <a:pt x="34" y="7"/>
                      <a:pt x="34" y="17"/>
                    </a:cubicBezTo>
                    <a:cubicBezTo>
                      <a:pt x="34" y="23"/>
                      <a:pt x="32" y="27"/>
                      <a:pt x="24" y="34"/>
                    </a:cubicBezTo>
                    <a:close/>
                  </a:path>
                </a:pathLst>
              </a:custGeom>
              <a:solidFill>
                <a:schemeClr val="accent1"/>
              </a:solidFill>
              <a:ln>
                <a:noFill/>
              </a:ln>
            </p:spPr>
            <p:txBody>
              <a:bodyPr vert="horz" wrap="square" lIns="91429" tIns="45716" rIns="91429" bIns="45716" numCol="1" anchor="t" anchorCtr="0" compatLnSpc="1"/>
              <a:lstStyle/>
              <a:p>
                <a:pPr algn="just">
                  <a:lnSpc>
                    <a:spcPct val="120000"/>
                  </a:lnSpc>
                </a:pPr>
                <a:endParaRPr lang="en-GB" sz="760">
                  <a:latin typeface="Arial" panose="020B0604020202020204" pitchFamily="34" charset="0"/>
                  <a:ea typeface="微软雅黑" panose="020B0503020204020204" charset="-122"/>
                  <a:cs typeface="+mn-ea"/>
                  <a:sym typeface="Arial" panose="020B0604020202020204" pitchFamily="34" charset="0"/>
                </a:endParaRPr>
              </a:p>
            </p:txBody>
          </p:sp>
        </p:grpSp>
      </p:grpSp>
      <p:grpSp>
        <p:nvGrpSpPr>
          <p:cNvPr id="54" name="组合 53"/>
          <p:cNvGrpSpPr/>
          <p:nvPr/>
        </p:nvGrpSpPr>
        <p:grpSpPr>
          <a:xfrm>
            <a:off x="3443103" y="3484143"/>
            <a:ext cx="719128" cy="716741"/>
            <a:chOff x="3631397" y="3674484"/>
            <a:chExt cx="758455" cy="755938"/>
          </a:xfrm>
        </p:grpSpPr>
        <p:sp>
          <p:nvSpPr>
            <p:cNvPr id="55" name="Oval 3731"/>
            <p:cNvSpPr>
              <a:spLocks noChangeArrowheads="1"/>
            </p:cNvSpPr>
            <p:nvPr/>
          </p:nvSpPr>
          <p:spPr bwMode="auto">
            <a:xfrm>
              <a:off x="3631397" y="3674484"/>
              <a:ext cx="758455" cy="755938"/>
            </a:xfrm>
            <a:prstGeom prst="ellipse">
              <a:avLst/>
            </a:prstGeom>
            <a:solidFill>
              <a:schemeClr val="bg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charset="-122"/>
                <a:cs typeface="+mn-ea"/>
                <a:sym typeface="Arial" panose="020B0604020202020204" pitchFamily="34" charset="0"/>
              </a:endParaRPr>
            </a:p>
          </p:txBody>
        </p:sp>
        <p:grpSp>
          <p:nvGrpSpPr>
            <p:cNvPr id="56" name="组合 55"/>
            <p:cNvGrpSpPr/>
            <p:nvPr/>
          </p:nvGrpSpPr>
          <p:grpSpPr>
            <a:xfrm>
              <a:off x="3690514" y="3895228"/>
              <a:ext cx="640221" cy="314450"/>
              <a:chOff x="3675420" y="3667978"/>
              <a:chExt cx="640221" cy="314450"/>
            </a:xfrm>
          </p:grpSpPr>
          <p:sp>
            <p:nvSpPr>
              <p:cNvPr id="57" name="Freeform 3786"/>
              <p:cNvSpPr/>
              <p:nvPr/>
            </p:nvSpPr>
            <p:spPr bwMode="auto">
              <a:xfrm>
                <a:off x="3806231" y="3818914"/>
                <a:ext cx="381114" cy="163514"/>
              </a:xfrm>
              <a:custGeom>
                <a:avLst/>
                <a:gdLst>
                  <a:gd name="T0" fmla="*/ 63 w 128"/>
                  <a:gd name="T1" fmla="*/ 0 h 55"/>
                  <a:gd name="T2" fmla="*/ 0 w 128"/>
                  <a:gd name="T3" fmla="*/ 9 h 55"/>
                  <a:gd name="T4" fmla="*/ 0 w 128"/>
                  <a:gd name="T5" fmla="*/ 55 h 55"/>
                  <a:gd name="T6" fmla="*/ 64 w 128"/>
                  <a:gd name="T7" fmla="*/ 47 h 55"/>
                  <a:gd name="T8" fmla="*/ 64 w 128"/>
                  <a:gd name="T9" fmla="*/ 47 h 55"/>
                  <a:gd name="T10" fmla="*/ 117 w 128"/>
                  <a:gd name="T11" fmla="*/ 53 h 55"/>
                  <a:gd name="T12" fmla="*/ 128 w 128"/>
                  <a:gd name="T13" fmla="*/ 55 h 55"/>
                  <a:gd name="T14" fmla="*/ 128 w 128"/>
                  <a:gd name="T15" fmla="*/ 55 h 55"/>
                  <a:gd name="T16" fmla="*/ 128 w 128"/>
                  <a:gd name="T17" fmla="*/ 9 h 55"/>
                  <a:gd name="T18" fmla="*/ 128 w 128"/>
                  <a:gd name="T19" fmla="*/ 9 h 55"/>
                  <a:gd name="T20" fmla="*/ 121 w 128"/>
                  <a:gd name="T21" fmla="*/ 7 h 55"/>
                  <a:gd name="T22" fmla="*/ 63 w 128"/>
                  <a:gd name="T23"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55">
                    <a:moveTo>
                      <a:pt x="63" y="0"/>
                    </a:moveTo>
                    <a:cubicBezTo>
                      <a:pt x="22" y="0"/>
                      <a:pt x="0" y="9"/>
                      <a:pt x="0" y="9"/>
                    </a:cubicBezTo>
                    <a:cubicBezTo>
                      <a:pt x="0" y="55"/>
                      <a:pt x="0" y="55"/>
                      <a:pt x="0" y="55"/>
                    </a:cubicBezTo>
                    <a:cubicBezTo>
                      <a:pt x="0" y="55"/>
                      <a:pt x="31" y="47"/>
                      <a:pt x="64" y="47"/>
                    </a:cubicBezTo>
                    <a:cubicBezTo>
                      <a:pt x="64" y="47"/>
                      <a:pt x="64" y="47"/>
                      <a:pt x="64" y="47"/>
                    </a:cubicBezTo>
                    <a:cubicBezTo>
                      <a:pt x="85" y="47"/>
                      <a:pt x="105" y="50"/>
                      <a:pt x="117" y="53"/>
                    </a:cubicBezTo>
                    <a:cubicBezTo>
                      <a:pt x="124" y="54"/>
                      <a:pt x="128" y="55"/>
                      <a:pt x="128" y="55"/>
                    </a:cubicBezTo>
                    <a:cubicBezTo>
                      <a:pt x="128" y="55"/>
                      <a:pt x="128" y="55"/>
                      <a:pt x="128" y="55"/>
                    </a:cubicBezTo>
                    <a:cubicBezTo>
                      <a:pt x="128" y="9"/>
                      <a:pt x="128" y="9"/>
                      <a:pt x="128" y="9"/>
                    </a:cubicBezTo>
                    <a:cubicBezTo>
                      <a:pt x="128" y="9"/>
                      <a:pt x="128" y="9"/>
                      <a:pt x="128" y="9"/>
                    </a:cubicBezTo>
                    <a:cubicBezTo>
                      <a:pt x="128" y="9"/>
                      <a:pt x="125" y="8"/>
                      <a:pt x="121" y="7"/>
                    </a:cubicBezTo>
                    <a:cubicBezTo>
                      <a:pt x="111" y="4"/>
                      <a:pt x="91" y="0"/>
                      <a:pt x="63" y="0"/>
                    </a:cubicBezTo>
                    <a:close/>
                  </a:path>
                </a:pathLst>
              </a:custGeom>
              <a:solidFill>
                <a:schemeClr val="accent2"/>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charset="-122"/>
                  <a:cs typeface="+mn-ea"/>
                  <a:sym typeface="Arial" panose="020B0604020202020204" pitchFamily="34" charset="0"/>
                </a:endParaRPr>
              </a:p>
            </p:txBody>
          </p:sp>
          <p:sp>
            <p:nvSpPr>
              <p:cNvPr id="58" name="Freeform 3787"/>
              <p:cNvSpPr/>
              <p:nvPr/>
            </p:nvSpPr>
            <p:spPr bwMode="auto">
              <a:xfrm>
                <a:off x="3675420" y="3667978"/>
                <a:ext cx="640221" cy="303130"/>
              </a:xfrm>
              <a:custGeom>
                <a:avLst/>
                <a:gdLst>
                  <a:gd name="T0" fmla="*/ 193 w 215"/>
                  <a:gd name="T1" fmla="*/ 84 h 102"/>
                  <a:gd name="T2" fmla="*/ 192 w 215"/>
                  <a:gd name="T3" fmla="*/ 81 h 102"/>
                  <a:gd name="T4" fmla="*/ 192 w 215"/>
                  <a:gd name="T5" fmla="*/ 78 h 102"/>
                  <a:gd name="T6" fmla="*/ 193 w 215"/>
                  <a:gd name="T7" fmla="*/ 75 h 102"/>
                  <a:gd name="T8" fmla="*/ 191 w 215"/>
                  <a:gd name="T9" fmla="*/ 72 h 102"/>
                  <a:gd name="T10" fmla="*/ 191 w 215"/>
                  <a:gd name="T11" fmla="*/ 58 h 102"/>
                  <a:gd name="T12" fmla="*/ 215 w 215"/>
                  <a:gd name="T13" fmla="*/ 48 h 102"/>
                  <a:gd name="T14" fmla="*/ 191 w 215"/>
                  <a:gd name="T15" fmla="*/ 37 h 102"/>
                  <a:gd name="T16" fmla="*/ 190 w 215"/>
                  <a:gd name="T17" fmla="*/ 36 h 102"/>
                  <a:gd name="T18" fmla="*/ 189 w 215"/>
                  <a:gd name="T19" fmla="*/ 36 h 102"/>
                  <a:gd name="T20" fmla="*/ 108 w 215"/>
                  <a:gd name="T21" fmla="*/ 0 h 102"/>
                  <a:gd name="T22" fmla="*/ 0 w 215"/>
                  <a:gd name="T23" fmla="*/ 48 h 102"/>
                  <a:gd name="T24" fmla="*/ 37 w 215"/>
                  <a:gd name="T25" fmla="*/ 64 h 102"/>
                  <a:gd name="T26" fmla="*/ 37 w 215"/>
                  <a:gd name="T27" fmla="*/ 58 h 102"/>
                  <a:gd name="T28" fmla="*/ 107 w 215"/>
                  <a:gd name="T29" fmla="*/ 48 h 102"/>
                  <a:gd name="T30" fmla="*/ 171 w 215"/>
                  <a:gd name="T31" fmla="*/ 56 h 102"/>
                  <a:gd name="T32" fmla="*/ 179 w 215"/>
                  <a:gd name="T33" fmla="*/ 58 h 102"/>
                  <a:gd name="T34" fmla="*/ 179 w 215"/>
                  <a:gd name="T35" fmla="*/ 58 h 102"/>
                  <a:gd name="T36" fmla="*/ 179 w 215"/>
                  <a:gd name="T37" fmla="*/ 64 h 102"/>
                  <a:gd name="T38" fmla="*/ 189 w 215"/>
                  <a:gd name="T39" fmla="*/ 59 h 102"/>
                  <a:gd name="T40" fmla="*/ 189 w 215"/>
                  <a:gd name="T41" fmla="*/ 72 h 102"/>
                  <a:gd name="T42" fmla="*/ 187 w 215"/>
                  <a:gd name="T43" fmla="*/ 75 h 102"/>
                  <a:gd name="T44" fmla="*/ 188 w 215"/>
                  <a:gd name="T45" fmla="*/ 78 h 102"/>
                  <a:gd name="T46" fmla="*/ 188 w 215"/>
                  <a:gd name="T47" fmla="*/ 81 h 102"/>
                  <a:gd name="T48" fmla="*/ 187 w 215"/>
                  <a:gd name="T49" fmla="*/ 84 h 102"/>
                  <a:gd name="T50" fmla="*/ 184 w 215"/>
                  <a:gd name="T51" fmla="*/ 97 h 102"/>
                  <a:gd name="T52" fmla="*/ 190 w 215"/>
                  <a:gd name="T53" fmla="*/ 102 h 102"/>
                  <a:gd name="T54" fmla="*/ 190 w 215"/>
                  <a:gd name="T55" fmla="*/ 102 h 102"/>
                  <a:gd name="T56" fmla="*/ 190 w 215"/>
                  <a:gd name="T57" fmla="*/ 102 h 102"/>
                  <a:gd name="T58" fmla="*/ 196 w 215"/>
                  <a:gd name="T59" fmla="*/ 97 h 102"/>
                  <a:gd name="T60" fmla="*/ 193 w 215"/>
                  <a:gd name="T61" fmla="*/ 8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5" h="102">
                    <a:moveTo>
                      <a:pt x="193" y="84"/>
                    </a:moveTo>
                    <a:cubicBezTo>
                      <a:pt x="193" y="83"/>
                      <a:pt x="193" y="82"/>
                      <a:pt x="192" y="81"/>
                    </a:cubicBezTo>
                    <a:cubicBezTo>
                      <a:pt x="192" y="78"/>
                      <a:pt x="192" y="78"/>
                      <a:pt x="192" y="78"/>
                    </a:cubicBezTo>
                    <a:cubicBezTo>
                      <a:pt x="193" y="78"/>
                      <a:pt x="193" y="76"/>
                      <a:pt x="193" y="75"/>
                    </a:cubicBezTo>
                    <a:cubicBezTo>
                      <a:pt x="193" y="74"/>
                      <a:pt x="192" y="72"/>
                      <a:pt x="191" y="72"/>
                    </a:cubicBezTo>
                    <a:cubicBezTo>
                      <a:pt x="191" y="58"/>
                      <a:pt x="191" y="58"/>
                      <a:pt x="191" y="58"/>
                    </a:cubicBezTo>
                    <a:cubicBezTo>
                      <a:pt x="215" y="48"/>
                      <a:pt x="215" y="48"/>
                      <a:pt x="215" y="48"/>
                    </a:cubicBezTo>
                    <a:cubicBezTo>
                      <a:pt x="191" y="37"/>
                      <a:pt x="191" y="37"/>
                      <a:pt x="191" y="37"/>
                    </a:cubicBezTo>
                    <a:cubicBezTo>
                      <a:pt x="191" y="36"/>
                      <a:pt x="190" y="36"/>
                      <a:pt x="190" y="36"/>
                    </a:cubicBezTo>
                    <a:cubicBezTo>
                      <a:pt x="190" y="36"/>
                      <a:pt x="190" y="36"/>
                      <a:pt x="189" y="36"/>
                    </a:cubicBezTo>
                    <a:cubicBezTo>
                      <a:pt x="108" y="0"/>
                      <a:pt x="108" y="0"/>
                      <a:pt x="108" y="0"/>
                    </a:cubicBezTo>
                    <a:cubicBezTo>
                      <a:pt x="0" y="48"/>
                      <a:pt x="0" y="48"/>
                      <a:pt x="0" y="48"/>
                    </a:cubicBezTo>
                    <a:cubicBezTo>
                      <a:pt x="37" y="64"/>
                      <a:pt x="37" y="64"/>
                      <a:pt x="37" y="64"/>
                    </a:cubicBezTo>
                    <a:cubicBezTo>
                      <a:pt x="37" y="58"/>
                      <a:pt x="37" y="58"/>
                      <a:pt x="37" y="58"/>
                    </a:cubicBezTo>
                    <a:cubicBezTo>
                      <a:pt x="37" y="58"/>
                      <a:pt x="62" y="48"/>
                      <a:pt x="107" y="48"/>
                    </a:cubicBezTo>
                    <a:cubicBezTo>
                      <a:pt x="138" y="48"/>
                      <a:pt x="160" y="53"/>
                      <a:pt x="171" y="56"/>
                    </a:cubicBezTo>
                    <a:cubicBezTo>
                      <a:pt x="176" y="57"/>
                      <a:pt x="179" y="58"/>
                      <a:pt x="179" y="58"/>
                    </a:cubicBezTo>
                    <a:cubicBezTo>
                      <a:pt x="179" y="58"/>
                      <a:pt x="179" y="58"/>
                      <a:pt x="179" y="58"/>
                    </a:cubicBezTo>
                    <a:cubicBezTo>
                      <a:pt x="179" y="64"/>
                      <a:pt x="179" y="64"/>
                      <a:pt x="179" y="64"/>
                    </a:cubicBezTo>
                    <a:cubicBezTo>
                      <a:pt x="189" y="59"/>
                      <a:pt x="189" y="59"/>
                      <a:pt x="189" y="59"/>
                    </a:cubicBezTo>
                    <a:cubicBezTo>
                      <a:pt x="189" y="72"/>
                      <a:pt x="189" y="72"/>
                      <a:pt x="189" y="72"/>
                    </a:cubicBezTo>
                    <a:cubicBezTo>
                      <a:pt x="188" y="72"/>
                      <a:pt x="187" y="74"/>
                      <a:pt x="187" y="75"/>
                    </a:cubicBezTo>
                    <a:cubicBezTo>
                      <a:pt x="187" y="76"/>
                      <a:pt x="187" y="78"/>
                      <a:pt x="188" y="78"/>
                    </a:cubicBezTo>
                    <a:cubicBezTo>
                      <a:pt x="188" y="81"/>
                      <a:pt x="188" y="81"/>
                      <a:pt x="188" y="81"/>
                    </a:cubicBezTo>
                    <a:cubicBezTo>
                      <a:pt x="187" y="82"/>
                      <a:pt x="187" y="83"/>
                      <a:pt x="187" y="84"/>
                    </a:cubicBezTo>
                    <a:cubicBezTo>
                      <a:pt x="186" y="93"/>
                      <a:pt x="185" y="96"/>
                      <a:pt x="184" y="97"/>
                    </a:cubicBezTo>
                    <a:cubicBezTo>
                      <a:pt x="184" y="99"/>
                      <a:pt x="186" y="102"/>
                      <a:pt x="190" y="102"/>
                    </a:cubicBezTo>
                    <a:cubicBezTo>
                      <a:pt x="190" y="102"/>
                      <a:pt x="190" y="102"/>
                      <a:pt x="190" y="102"/>
                    </a:cubicBezTo>
                    <a:cubicBezTo>
                      <a:pt x="190" y="102"/>
                      <a:pt x="190" y="102"/>
                      <a:pt x="190" y="102"/>
                    </a:cubicBezTo>
                    <a:cubicBezTo>
                      <a:pt x="194" y="102"/>
                      <a:pt x="196" y="99"/>
                      <a:pt x="196" y="97"/>
                    </a:cubicBezTo>
                    <a:cubicBezTo>
                      <a:pt x="194" y="96"/>
                      <a:pt x="194" y="93"/>
                      <a:pt x="193" y="84"/>
                    </a:cubicBezTo>
                    <a:close/>
                  </a:path>
                </a:pathLst>
              </a:custGeom>
              <a:solidFill>
                <a:schemeClr val="accent2"/>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charset="-122"/>
                  <a:cs typeface="+mn-ea"/>
                  <a:sym typeface="Arial" panose="020B0604020202020204" pitchFamily="34" charset="0"/>
                </a:endParaRPr>
              </a:p>
            </p:txBody>
          </p:sp>
        </p:grpSp>
      </p:grpSp>
      <p:sp>
        <p:nvSpPr>
          <p:cNvPr id="59" name="TextBox 74"/>
          <p:cNvSpPr txBox="1"/>
          <p:nvPr/>
        </p:nvSpPr>
        <p:spPr>
          <a:xfrm>
            <a:off x="4520515" y="3643871"/>
            <a:ext cx="1374094" cy="337528"/>
          </a:xfrm>
          <a:prstGeom prst="rect">
            <a:avLst/>
          </a:prstGeom>
          <a:noFill/>
        </p:spPr>
        <p:txBody>
          <a:bodyPr wrap="none" rtlCol="0">
            <a:spAutoFit/>
          </a:bodyPr>
          <a:lstStyle/>
          <a:p>
            <a:pPr algn="just">
              <a:lnSpc>
                <a:spcPct val="120000"/>
              </a:lnSpc>
            </a:pPr>
            <a:r>
              <a:rPr lang="zh-CN" altLang="en-US" sz="1330">
                <a:solidFill>
                  <a:schemeClr val="bg1"/>
                </a:solidFill>
                <a:latin typeface="微软雅黑" panose="020B0503020204020204" charset="-122"/>
                <a:ea typeface="微软雅黑" panose="020B0503020204020204" charset="-122"/>
                <a:cs typeface="+mn-ea"/>
                <a:sym typeface="微软雅黑" panose="020B0503020204020204" charset="-122"/>
              </a:rPr>
              <a:t>请替换文字内容</a:t>
            </a:r>
            <a:endParaRPr lang="en-GB" sz="1330" dirty="0">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60" name="TextBox 77"/>
          <p:cNvSpPr txBox="1"/>
          <p:nvPr/>
        </p:nvSpPr>
        <p:spPr>
          <a:xfrm>
            <a:off x="6281361" y="4302208"/>
            <a:ext cx="1374094" cy="337528"/>
          </a:xfrm>
          <a:prstGeom prst="rect">
            <a:avLst/>
          </a:prstGeom>
          <a:noFill/>
        </p:spPr>
        <p:txBody>
          <a:bodyPr wrap="none" rtlCol="0">
            <a:spAutoFit/>
          </a:bodyPr>
          <a:lstStyle/>
          <a:p>
            <a:pPr algn="just">
              <a:lnSpc>
                <a:spcPct val="120000"/>
              </a:lnSpc>
            </a:pPr>
            <a:r>
              <a:rPr lang="zh-CN" altLang="en-US" sz="1330">
                <a:solidFill>
                  <a:schemeClr val="bg1"/>
                </a:solidFill>
                <a:latin typeface="微软雅黑" panose="020B0503020204020204" charset="-122"/>
                <a:ea typeface="微软雅黑" panose="020B0503020204020204" charset="-122"/>
                <a:cs typeface="+mn-ea"/>
                <a:sym typeface="微软雅黑" panose="020B0503020204020204" charset="-122"/>
              </a:rPr>
              <a:t>请替换文字内容</a:t>
            </a:r>
            <a:endParaRPr lang="en-GB" sz="1330" dirty="0">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61" name="TextBox 78"/>
          <p:cNvSpPr txBox="1"/>
          <p:nvPr/>
        </p:nvSpPr>
        <p:spPr>
          <a:xfrm>
            <a:off x="6281361" y="3218358"/>
            <a:ext cx="1374094" cy="337528"/>
          </a:xfrm>
          <a:prstGeom prst="rect">
            <a:avLst/>
          </a:prstGeom>
          <a:noFill/>
        </p:spPr>
        <p:txBody>
          <a:bodyPr wrap="none" rtlCol="0">
            <a:spAutoFit/>
          </a:bodyPr>
          <a:lstStyle/>
          <a:p>
            <a:pPr algn="just">
              <a:lnSpc>
                <a:spcPct val="120000"/>
              </a:lnSpc>
            </a:pPr>
            <a:r>
              <a:rPr lang="zh-CN" altLang="en-US" sz="1330">
                <a:solidFill>
                  <a:schemeClr val="bg1"/>
                </a:solidFill>
                <a:latin typeface="微软雅黑" panose="020B0503020204020204" charset="-122"/>
                <a:ea typeface="微软雅黑" panose="020B0503020204020204" charset="-122"/>
                <a:cs typeface="+mn-ea"/>
                <a:sym typeface="微软雅黑" panose="020B0503020204020204" charset="-122"/>
              </a:rPr>
              <a:t>请替换文字内容</a:t>
            </a:r>
            <a:endParaRPr lang="en-GB" sz="1330" dirty="0">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62" name="TextBox 79"/>
          <p:cNvSpPr txBox="1"/>
          <p:nvPr/>
        </p:nvSpPr>
        <p:spPr>
          <a:xfrm>
            <a:off x="6281361" y="2206104"/>
            <a:ext cx="1374094" cy="337528"/>
          </a:xfrm>
          <a:prstGeom prst="rect">
            <a:avLst/>
          </a:prstGeom>
          <a:noFill/>
        </p:spPr>
        <p:txBody>
          <a:bodyPr wrap="none" rtlCol="0">
            <a:spAutoFit/>
          </a:bodyPr>
          <a:lstStyle/>
          <a:p>
            <a:pPr algn="just">
              <a:lnSpc>
                <a:spcPct val="120000"/>
              </a:lnSpc>
            </a:pPr>
            <a:r>
              <a:rPr lang="zh-CN" altLang="en-US" sz="1330" dirty="0">
                <a:solidFill>
                  <a:schemeClr val="bg1"/>
                </a:solidFill>
                <a:latin typeface="微软雅黑" panose="020B0503020204020204" charset="-122"/>
                <a:ea typeface="微软雅黑" panose="020B0503020204020204" charset="-122"/>
                <a:cs typeface="+mn-ea"/>
                <a:sym typeface="微软雅黑" panose="020B0503020204020204" charset="-122"/>
              </a:rPr>
              <a:t>请替换文字内容</a:t>
            </a:r>
            <a:endParaRPr lang="en-GB" sz="1330" dirty="0">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63" name="TextBox 80"/>
          <p:cNvSpPr txBox="1"/>
          <p:nvPr/>
        </p:nvSpPr>
        <p:spPr>
          <a:xfrm>
            <a:off x="4520515" y="2656478"/>
            <a:ext cx="1374094" cy="337528"/>
          </a:xfrm>
          <a:prstGeom prst="rect">
            <a:avLst/>
          </a:prstGeom>
          <a:noFill/>
        </p:spPr>
        <p:txBody>
          <a:bodyPr wrap="none" rtlCol="0">
            <a:spAutoFit/>
          </a:bodyPr>
          <a:lstStyle/>
          <a:p>
            <a:pPr algn="just">
              <a:lnSpc>
                <a:spcPct val="120000"/>
              </a:lnSpc>
            </a:pPr>
            <a:r>
              <a:rPr lang="zh-CN" altLang="en-US" sz="1330" dirty="0">
                <a:solidFill>
                  <a:schemeClr val="bg1"/>
                </a:solidFill>
                <a:latin typeface="微软雅黑" panose="020B0503020204020204" charset="-122"/>
                <a:ea typeface="微软雅黑" panose="020B0503020204020204" charset="-122"/>
                <a:cs typeface="+mn-ea"/>
                <a:sym typeface="微软雅黑" panose="020B0503020204020204" charset="-122"/>
              </a:rPr>
              <a:t>请替换文字内容</a:t>
            </a:r>
            <a:endParaRPr lang="en-GB" sz="1330" dirty="0">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64" name="TextBox 81"/>
          <p:cNvSpPr txBox="1"/>
          <p:nvPr/>
        </p:nvSpPr>
        <p:spPr>
          <a:xfrm>
            <a:off x="4520515" y="4753483"/>
            <a:ext cx="1374094" cy="337528"/>
          </a:xfrm>
          <a:prstGeom prst="rect">
            <a:avLst/>
          </a:prstGeom>
          <a:noFill/>
        </p:spPr>
        <p:txBody>
          <a:bodyPr wrap="none" rtlCol="0">
            <a:spAutoFit/>
          </a:bodyPr>
          <a:lstStyle/>
          <a:p>
            <a:pPr algn="just">
              <a:lnSpc>
                <a:spcPct val="120000"/>
              </a:lnSpc>
            </a:pPr>
            <a:r>
              <a:rPr lang="zh-CN" altLang="en-US" sz="1330">
                <a:solidFill>
                  <a:schemeClr val="bg1"/>
                </a:solidFill>
                <a:latin typeface="微软雅黑" panose="020B0503020204020204" charset="-122"/>
                <a:ea typeface="微软雅黑" panose="020B0503020204020204" charset="-122"/>
                <a:cs typeface="+mn-ea"/>
                <a:sym typeface="微软雅黑" panose="020B0503020204020204" charset="-122"/>
              </a:rPr>
              <a:t>请替换文字内容</a:t>
            </a:r>
            <a:endParaRPr lang="en-GB" sz="1330" dirty="0">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65" name="Title 20"/>
          <p:cNvSpPr txBox="1"/>
          <p:nvPr/>
        </p:nvSpPr>
        <p:spPr>
          <a:xfrm>
            <a:off x="8445075" y="1964105"/>
            <a:ext cx="1679107" cy="683735"/>
          </a:xfrm>
          <a:prstGeom prst="rect">
            <a:avLst/>
          </a:prstGeom>
        </p:spPr>
        <p:txBody>
          <a:bodyPr vert="horz" wrap="square" lIns="121880" tIns="60939" rIns="121880" bIns="60939"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20000"/>
              </a:lnSpc>
            </a:pPr>
            <a:r>
              <a:rPr lang="en-US" altLang="zh-CN" sz="7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Please replace text, click add relevant headline, modify the text content, also can copy your content to this directly.</a:t>
            </a:r>
            <a:endParaRPr lang="en-US" sz="7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66" name="Title 20"/>
          <p:cNvSpPr txBox="1"/>
          <p:nvPr/>
        </p:nvSpPr>
        <p:spPr>
          <a:xfrm>
            <a:off x="9095323" y="3087940"/>
            <a:ext cx="1650035" cy="683735"/>
          </a:xfrm>
          <a:prstGeom prst="rect">
            <a:avLst/>
          </a:prstGeom>
        </p:spPr>
        <p:txBody>
          <a:bodyPr vert="horz" wrap="square" lIns="121880" tIns="60939" rIns="121880" bIns="60939"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20000"/>
              </a:lnSpc>
            </a:pPr>
            <a:r>
              <a:rPr lang="en-US" altLang="zh-CN" sz="7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Please replace text, click add relevant headline, modify the text content, also can copy your content to this directly.</a:t>
            </a:r>
            <a:endParaRPr lang="en-US" sz="7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67" name="Title 20"/>
          <p:cNvSpPr txBox="1"/>
          <p:nvPr/>
        </p:nvSpPr>
        <p:spPr>
          <a:xfrm>
            <a:off x="8602541" y="4130484"/>
            <a:ext cx="1631680" cy="683735"/>
          </a:xfrm>
          <a:prstGeom prst="rect">
            <a:avLst/>
          </a:prstGeom>
        </p:spPr>
        <p:txBody>
          <a:bodyPr vert="horz" wrap="square" lIns="121880" tIns="60939" rIns="121880" bIns="60939"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20000"/>
              </a:lnSpc>
            </a:pPr>
            <a:r>
              <a:rPr lang="en-US" altLang="zh-CN" sz="7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Please replace text, click add relevant headline, modify the text content, also can copy your content to this directly.</a:t>
            </a:r>
            <a:endParaRPr lang="en-US" sz="7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68" name="Title 20"/>
          <p:cNvSpPr txBox="1"/>
          <p:nvPr/>
        </p:nvSpPr>
        <p:spPr>
          <a:xfrm>
            <a:off x="2161680" y="2430887"/>
            <a:ext cx="1603419" cy="683735"/>
          </a:xfrm>
          <a:prstGeom prst="rect">
            <a:avLst/>
          </a:prstGeom>
        </p:spPr>
        <p:txBody>
          <a:bodyPr vert="horz" wrap="square" lIns="121880" tIns="60939" rIns="121880" bIns="60939"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20000"/>
              </a:lnSpc>
            </a:pPr>
            <a:r>
              <a:rPr lang="en-US" altLang="zh-CN" sz="7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Please replace text, click add relevant headline, modify the text content, also can copy your content to this directly.</a:t>
            </a:r>
            <a:endParaRPr lang="en-US" sz="7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69" name="Title 20"/>
          <p:cNvSpPr txBox="1"/>
          <p:nvPr/>
        </p:nvSpPr>
        <p:spPr>
          <a:xfrm>
            <a:off x="1509931" y="3554720"/>
            <a:ext cx="1656107" cy="683735"/>
          </a:xfrm>
          <a:prstGeom prst="rect">
            <a:avLst/>
          </a:prstGeom>
        </p:spPr>
        <p:txBody>
          <a:bodyPr vert="horz" wrap="square" lIns="121880" tIns="60939" rIns="121880" bIns="60939"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20000"/>
              </a:lnSpc>
            </a:pPr>
            <a:r>
              <a:rPr lang="en-US" altLang="zh-CN" sz="7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Please replace text, click add relevant headline, modify the text content, also can copy your content to this directly.</a:t>
            </a:r>
            <a:endParaRPr lang="en-US" sz="7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70" name="Title 20"/>
          <p:cNvSpPr txBox="1"/>
          <p:nvPr/>
        </p:nvSpPr>
        <p:spPr>
          <a:xfrm>
            <a:off x="1846372" y="4597267"/>
            <a:ext cx="1762915" cy="683735"/>
          </a:xfrm>
          <a:prstGeom prst="rect">
            <a:avLst/>
          </a:prstGeom>
        </p:spPr>
        <p:txBody>
          <a:bodyPr vert="horz" wrap="square" lIns="121880" tIns="60939" rIns="121880" bIns="60939"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20000"/>
              </a:lnSpc>
            </a:pPr>
            <a:r>
              <a:rPr lang="en-US" altLang="zh-CN" sz="7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Please replace text, click add relevant headline, modify the text content, also can copy your content to this directly.</a:t>
            </a:r>
            <a:endParaRPr lang="en-US" sz="7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5000">
        <p14:flip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left)">
                                      <p:cBhvr>
                                        <p:cTn id="10" dur="500"/>
                                        <p:tgtEl>
                                          <p:spTgt spid="14"/>
                                        </p:tgtEl>
                                      </p:cBhvr>
                                    </p:animEffect>
                                  </p:childTnLst>
                                </p:cTn>
                              </p:par>
                              <p:par>
                                <p:cTn id="11" presetID="22" presetClass="entr" presetSubtype="2"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right)">
                                      <p:cBhvr>
                                        <p:cTn id="13" dur="500"/>
                                        <p:tgtEl>
                                          <p:spTgt spid="8"/>
                                        </p:tgtEl>
                                      </p:cBhvr>
                                    </p:animEffect>
                                  </p:childTnLst>
                                </p:cTn>
                              </p:par>
                              <p:par>
                                <p:cTn id="14" presetID="22" presetClass="entr" presetSubtype="8"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par>
                                <p:cTn id="17" presetID="22" presetClass="entr" presetSubtype="2"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right)">
                                      <p:cBhvr>
                                        <p:cTn id="19" dur="500"/>
                                        <p:tgtEl>
                                          <p:spTgt spid="2"/>
                                        </p:tgtEl>
                                      </p:cBhvr>
                                    </p:animEffect>
                                  </p:childTnLst>
                                </p:cTn>
                              </p:par>
                              <p:par>
                                <p:cTn id="20" presetID="22" presetClass="entr" presetSubtype="8"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par>
                          <p:cTn id="23" fill="hold">
                            <p:stCondLst>
                              <p:cond delay="500"/>
                            </p:stCondLst>
                            <p:childTnLst>
                              <p:par>
                                <p:cTn id="24" presetID="10" presetClass="entr" presetSubtype="0"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par>
                                <p:cTn id="27" presetID="10" presetClass="entr" presetSubtype="0" fill="hold" nodeType="withEffect">
                                  <p:stCondLst>
                                    <p:cond delay="0"/>
                                  </p:stCondLst>
                                  <p:childTnLst>
                                    <p:set>
                                      <p:cBhvr>
                                        <p:cTn id="28" dur="1" fill="hold">
                                          <p:stCondLst>
                                            <p:cond delay="0"/>
                                          </p:stCondLst>
                                        </p:cTn>
                                        <p:tgtEl>
                                          <p:spTgt spid="41"/>
                                        </p:tgtEl>
                                        <p:attrNameLst>
                                          <p:attrName>style.visibility</p:attrName>
                                        </p:attrNameLst>
                                      </p:cBhvr>
                                      <p:to>
                                        <p:strVal val="visible"/>
                                      </p:to>
                                    </p:set>
                                    <p:animEffect transition="in" filter="fade">
                                      <p:cBhvr>
                                        <p:cTn id="29" dur="500"/>
                                        <p:tgtEl>
                                          <p:spTgt spid="41"/>
                                        </p:tgtEl>
                                      </p:cBhvr>
                                    </p:animEffect>
                                  </p:childTnLst>
                                </p:cTn>
                              </p:par>
                              <p:par>
                                <p:cTn id="30" presetID="10" presetClass="entr" presetSubtype="0" fill="hold" nodeType="withEffect">
                                  <p:stCondLst>
                                    <p:cond delay="0"/>
                                  </p:stCondLst>
                                  <p:childTnLst>
                                    <p:set>
                                      <p:cBhvr>
                                        <p:cTn id="31" dur="1" fill="hold">
                                          <p:stCondLst>
                                            <p:cond delay="0"/>
                                          </p:stCondLst>
                                        </p:cTn>
                                        <p:tgtEl>
                                          <p:spTgt spid="54"/>
                                        </p:tgtEl>
                                        <p:attrNameLst>
                                          <p:attrName>style.visibility</p:attrName>
                                        </p:attrNameLst>
                                      </p:cBhvr>
                                      <p:to>
                                        <p:strVal val="visible"/>
                                      </p:to>
                                    </p:set>
                                    <p:animEffect transition="in" filter="fade">
                                      <p:cBhvr>
                                        <p:cTn id="32" dur="500"/>
                                        <p:tgtEl>
                                          <p:spTgt spid="54"/>
                                        </p:tgtEl>
                                      </p:cBhvr>
                                    </p:animEffect>
                                  </p:childTnLst>
                                </p:cTn>
                              </p:par>
                              <p:par>
                                <p:cTn id="33" presetID="10" presetClass="entr" presetSubtype="0" fill="hold"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par>
                                <p:cTn id="36" presetID="10" presetClass="entr" presetSubtype="0" fill="hold" nodeType="with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500"/>
                                        <p:tgtEl>
                                          <p:spTgt spid="30"/>
                                        </p:tgtEl>
                                      </p:cBhvr>
                                    </p:animEffect>
                                  </p:childTnLst>
                                </p:cTn>
                              </p:par>
                              <p:par>
                                <p:cTn id="39" presetID="10" presetClass="entr" presetSubtype="0" fill="hold" nodeType="with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fade">
                                      <p:cBhvr>
                                        <p:cTn id="41" dur="500"/>
                                        <p:tgtEl>
                                          <p:spTgt spid="47"/>
                                        </p:tgtEl>
                                      </p:cBhvr>
                                    </p:animEffect>
                                  </p:childTnLst>
                                </p:cTn>
                              </p:par>
                            </p:childTnLst>
                          </p:cTn>
                        </p:par>
                        <p:par>
                          <p:cTn id="42" fill="hold">
                            <p:stCondLst>
                              <p:cond delay="1000"/>
                            </p:stCondLst>
                            <p:childTnLst>
                              <p:par>
                                <p:cTn id="43" presetID="56" presetClass="entr" presetSubtype="0" fill="hold" grpId="0" nodeType="afterEffect">
                                  <p:stCondLst>
                                    <p:cond delay="0"/>
                                  </p:stCondLst>
                                  <p:iterate type="lt">
                                    <p:tmPct val="10000"/>
                                  </p:iterate>
                                  <p:childTnLst>
                                    <p:set>
                                      <p:cBhvr>
                                        <p:cTn id="44" dur="1" fill="hold">
                                          <p:stCondLst>
                                            <p:cond delay="0"/>
                                          </p:stCondLst>
                                        </p:cTn>
                                        <p:tgtEl>
                                          <p:spTgt spid="62"/>
                                        </p:tgtEl>
                                        <p:attrNameLst>
                                          <p:attrName>style.visibility</p:attrName>
                                        </p:attrNameLst>
                                      </p:cBhvr>
                                      <p:to>
                                        <p:strVal val="visible"/>
                                      </p:to>
                                    </p:set>
                                    <p:anim by="(-#ppt_w*2)" calcmode="lin" valueType="num">
                                      <p:cBhvr rctx="PPT">
                                        <p:cTn id="45" dur="500" autoRev="1" fill="hold">
                                          <p:stCondLst>
                                            <p:cond delay="0"/>
                                          </p:stCondLst>
                                        </p:cTn>
                                        <p:tgtEl>
                                          <p:spTgt spid="62"/>
                                        </p:tgtEl>
                                        <p:attrNameLst>
                                          <p:attrName>ppt_w</p:attrName>
                                        </p:attrNameLst>
                                      </p:cBhvr>
                                    </p:anim>
                                    <p:anim by="(#ppt_w*0.50)" calcmode="lin" valueType="num">
                                      <p:cBhvr>
                                        <p:cTn id="46" dur="500" decel="50000" autoRev="1" fill="hold">
                                          <p:stCondLst>
                                            <p:cond delay="0"/>
                                          </p:stCondLst>
                                        </p:cTn>
                                        <p:tgtEl>
                                          <p:spTgt spid="62"/>
                                        </p:tgtEl>
                                        <p:attrNameLst>
                                          <p:attrName>ppt_x</p:attrName>
                                        </p:attrNameLst>
                                      </p:cBhvr>
                                    </p:anim>
                                    <p:anim from="(-#ppt_h/2)" to="(#ppt_y)" calcmode="lin" valueType="num">
                                      <p:cBhvr>
                                        <p:cTn id="47" dur="1000" fill="hold">
                                          <p:stCondLst>
                                            <p:cond delay="0"/>
                                          </p:stCondLst>
                                        </p:cTn>
                                        <p:tgtEl>
                                          <p:spTgt spid="62"/>
                                        </p:tgtEl>
                                        <p:attrNameLst>
                                          <p:attrName>ppt_y</p:attrName>
                                        </p:attrNameLst>
                                      </p:cBhvr>
                                    </p:anim>
                                    <p:animRot by="21600000">
                                      <p:cBhvr>
                                        <p:cTn id="48" dur="1000" fill="hold">
                                          <p:stCondLst>
                                            <p:cond delay="0"/>
                                          </p:stCondLst>
                                        </p:cTn>
                                        <p:tgtEl>
                                          <p:spTgt spid="62"/>
                                        </p:tgtEl>
                                        <p:attrNameLst>
                                          <p:attrName>r</p:attrName>
                                        </p:attrNameLst>
                                      </p:cBhvr>
                                    </p:animRot>
                                  </p:childTnLst>
                                </p:cTn>
                              </p:par>
                              <p:par>
                                <p:cTn id="49" presetID="56" presetClass="entr" presetSubtype="0" fill="hold" grpId="0" nodeType="withEffect">
                                  <p:stCondLst>
                                    <p:cond delay="0"/>
                                  </p:stCondLst>
                                  <p:iterate type="lt">
                                    <p:tmPct val="10000"/>
                                  </p:iterate>
                                  <p:childTnLst>
                                    <p:set>
                                      <p:cBhvr>
                                        <p:cTn id="50" dur="1" fill="hold">
                                          <p:stCondLst>
                                            <p:cond delay="0"/>
                                          </p:stCondLst>
                                        </p:cTn>
                                        <p:tgtEl>
                                          <p:spTgt spid="63"/>
                                        </p:tgtEl>
                                        <p:attrNameLst>
                                          <p:attrName>style.visibility</p:attrName>
                                        </p:attrNameLst>
                                      </p:cBhvr>
                                      <p:to>
                                        <p:strVal val="visible"/>
                                      </p:to>
                                    </p:set>
                                    <p:anim by="(-#ppt_w*2)" calcmode="lin" valueType="num">
                                      <p:cBhvr rctx="PPT">
                                        <p:cTn id="51" dur="500" autoRev="1" fill="hold">
                                          <p:stCondLst>
                                            <p:cond delay="0"/>
                                          </p:stCondLst>
                                        </p:cTn>
                                        <p:tgtEl>
                                          <p:spTgt spid="63"/>
                                        </p:tgtEl>
                                        <p:attrNameLst>
                                          <p:attrName>ppt_w</p:attrName>
                                        </p:attrNameLst>
                                      </p:cBhvr>
                                    </p:anim>
                                    <p:anim by="(#ppt_w*0.50)" calcmode="lin" valueType="num">
                                      <p:cBhvr>
                                        <p:cTn id="52" dur="500" decel="50000" autoRev="1" fill="hold">
                                          <p:stCondLst>
                                            <p:cond delay="0"/>
                                          </p:stCondLst>
                                        </p:cTn>
                                        <p:tgtEl>
                                          <p:spTgt spid="63"/>
                                        </p:tgtEl>
                                        <p:attrNameLst>
                                          <p:attrName>ppt_x</p:attrName>
                                        </p:attrNameLst>
                                      </p:cBhvr>
                                    </p:anim>
                                    <p:anim from="(-#ppt_h/2)" to="(#ppt_y)" calcmode="lin" valueType="num">
                                      <p:cBhvr>
                                        <p:cTn id="53" dur="1000" fill="hold">
                                          <p:stCondLst>
                                            <p:cond delay="0"/>
                                          </p:stCondLst>
                                        </p:cTn>
                                        <p:tgtEl>
                                          <p:spTgt spid="63"/>
                                        </p:tgtEl>
                                        <p:attrNameLst>
                                          <p:attrName>ppt_y</p:attrName>
                                        </p:attrNameLst>
                                      </p:cBhvr>
                                    </p:anim>
                                    <p:animRot by="21600000">
                                      <p:cBhvr>
                                        <p:cTn id="54" dur="1000" fill="hold">
                                          <p:stCondLst>
                                            <p:cond delay="0"/>
                                          </p:stCondLst>
                                        </p:cTn>
                                        <p:tgtEl>
                                          <p:spTgt spid="63"/>
                                        </p:tgtEl>
                                        <p:attrNameLst>
                                          <p:attrName>r</p:attrName>
                                        </p:attrNameLst>
                                      </p:cBhvr>
                                    </p:animRot>
                                  </p:childTnLst>
                                </p:cTn>
                              </p:par>
                              <p:par>
                                <p:cTn id="55" presetID="56" presetClass="entr" presetSubtype="0" fill="hold" grpId="0" nodeType="withEffect">
                                  <p:stCondLst>
                                    <p:cond delay="0"/>
                                  </p:stCondLst>
                                  <p:iterate type="lt">
                                    <p:tmPct val="10000"/>
                                  </p:iterate>
                                  <p:childTnLst>
                                    <p:set>
                                      <p:cBhvr>
                                        <p:cTn id="56" dur="1" fill="hold">
                                          <p:stCondLst>
                                            <p:cond delay="0"/>
                                          </p:stCondLst>
                                        </p:cTn>
                                        <p:tgtEl>
                                          <p:spTgt spid="59"/>
                                        </p:tgtEl>
                                        <p:attrNameLst>
                                          <p:attrName>style.visibility</p:attrName>
                                        </p:attrNameLst>
                                      </p:cBhvr>
                                      <p:to>
                                        <p:strVal val="visible"/>
                                      </p:to>
                                    </p:set>
                                    <p:anim by="(-#ppt_w*2)" calcmode="lin" valueType="num">
                                      <p:cBhvr rctx="PPT">
                                        <p:cTn id="57" dur="500" autoRev="1" fill="hold">
                                          <p:stCondLst>
                                            <p:cond delay="0"/>
                                          </p:stCondLst>
                                        </p:cTn>
                                        <p:tgtEl>
                                          <p:spTgt spid="59"/>
                                        </p:tgtEl>
                                        <p:attrNameLst>
                                          <p:attrName>ppt_w</p:attrName>
                                        </p:attrNameLst>
                                      </p:cBhvr>
                                    </p:anim>
                                    <p:anim by="(#ppt_w*0.50)" calcmode="lin" valueType="num">
                                      <p:cBhvr>
                                        <p:cTn id="58" dur="500" decel="50000" autoRev="1" fill="hold">
                                          <p:stCondLst>
                                            <p:cond delay="0"/>
                                          </p:stCondLst>
                                        </p:cTn>
                                        <p:tgtEl>
                                          <p:spTgt spid="59"/>
                                        </p:tgtEl>
                                        <p:attrNameLst>
                                          <p:attrName>ppt_x</p:attrName>
                                        </p:attrNameLst>
                                      </p:cBhvr>
                                    </p:anim>
                                    <p:anim from="(-#ppt_h/2)" to="(#ppt_y)" calcmode="lin" valueType="num">
                                      <p:cBhvr>
                                        <p:cTn id="59" dur="1000" fill="hold">
                                          <p:stCondLst>
                                            <p:cond delay="0"/>
                                          </p:stCondLst>
                                        </p:cTn>
                                        <p:tgtEl>
                                          <p:spTgt spid="59"/>
                                        </p:tgtEl>
                                        <p:attrNameLst>
                                          <p:attrName>ppt_y</p:attrName>
                                        </p:attrNameLst>
                                      </p:cBhvr>
                                    </p:anim>
                                    <p:animRot by="21600000">
                                      <p:cBhvr>
                                        <p:cTn id="60" dur="1000" fill="hold">
                                          <p:stCondLst>
                                            <p:cond delay="0"/>
                                          </p:stCondLst>
                                        </p:cTn>
                                        <p:tgtEl>
                                          <p:spTgt spid="59"/>
                                        </p:tgtEl>
                                        <p:attrNameLst>
                                          <p:attrName>r</p:attrName>
                                        </p:attrNameLst>
                                      </p:cBhvr>
                                    </p:animRot>
                                  </p:childTnLst>
                                </p:cTn>
                              </p:par>
                              <p:par>
                                <p:cTn id="61" presetID="56" presetClass="entr" presetSubtype="0" fill="hold" grpId="0" nodeType="withEffect">
                                  <p:stCondLst>
                                    <p:cond delay="0"/>
                                  </p:stCondLst>
                                  <p:iterate type="lt">
                                    <p:tmPct val="10000"/>
                                  </p:iterate>
                                  <p:childTnLst>
                                    <p:set>
                                      <p:cBhvr>
                                        <p:cTn id="62" dur="1" fill="hold">
                                          <p:stCondLst>
                                            <p:cond delay="0"/>
                                          </p:stCondLst>
                                        </p:cTn>
                                        <p:tgtEl>
                                          <p:spTgt spid="64"/>
                                        </p:tgtEl>
                                        <p:attrNameLst>
                                          <p:attrName>style.visibility</p:attrName>
                                        </p:attrNameLst>
                                      </p:cBhvr>
                                      <p:to>
                                        <p:strVal val="visible"/>
                                      </p:to>
                                    </p:set>
                                    <p:anim by="(-#ppt_w*2)" calcmode="lin" valueType="num">
                                      <p:cBhvr rctx="PPT">
                                        <p:cTn id="63" dur="500" autoRev="1" fill="hold">
                                          <p:stCondLst>
                                            <p:cond delay="0"/>
                                          </p:stCondLst>
                                        </p:cTn>
                                        <p:tgtEl>
                                          <p:spTgt spid="64"/>
                                        </p:tgtEl>
                                        <p:attrNameLst>
                                          <p:attrName>ppt_w</p:attrName>
                                        </p:attrNameLst>
                                      </p:cBhvr>
                                    </p:anim>
                                    <p:anim by="(#ppt_w*0.50)" calcmode="lin" valueType="num">
                                      <p:cBhvr>
                                        <p:cTn id="64" dur="500" decel="50000" autoRev="1" fill="hold">
                                          <p:stCondLst>
                                            <p:cond delay="0"/>
                                          </p:stCondLst>
                                        </p:cTn>
                                        <p:tgtEl>
                                          <p:spTgt spid="64"/>
                                        </p:tgtEl>
                                        <p:attrNameLst>
                                          <p:attrName>ppt_x</p:attrName>
                                        </p:attrNameLst>
                                      </p:cBhvr>
                                    </p:anim>
                                    <p:anim from="(-#ppt_h/2)" to="(#ppt_y)" calcmode="lin" valueType="num">
                                      <p:cBhvr>
                                        <p:cTn id="65" dur="1000" fill="hold">
                                          <p:stCondLst>
                                            <p:cond delay="0"/>
                                          </p:stCondLst>
                                        </p:cTn>
                                        <p:tgtEl>
                                          <p:spTgt spid="64"/>
                                        </p:tgtEl>
                                        <p:attrNameLst>
                                          <p:attrName>ppt_y</p:attrName>
                                        </p:attrNameLst>
                                      </p:cBhvr>
                                    </p:anim>
                                    <p:animRot by="21600000">
                                      <p:cBhvr>
                                        <p:cTn id="66" dur="1000" fill="hold">
                                          <p:stCondLst>
                                            <p:cond delay="0"/>
                                          </p:stCondLst>
                                        </p:cTn>
                                        <p:tgtEl>
                                          <p:spTgt spid="64"/>
                                        </p:tgtEl>
                                        <p:attrNameLst>
                                          <p:attrName>r</p:attrName>
                                        </p:attrNameLst>
                                      </p:cBhvr>
                                    </p:animRot>
                                  </p:childTnLst>
                                </p:cTn>
                              </p:par>
                              <p:par>
                                <p:cTn id="67" presetID="56" presetClass="entr" presetSubtype="0" fill="hold" grpId="0" nodeType="withEffect">
                                  <p:stCondLst>
                                    <p:cond delay="0"/>
                                  </p:stCondLst>
                                  <p:iterate type="lt">
                                    <p:tmPct val="10000"/>
                                  </p:iterate>
                                  <p:childTnLst>
                                    <p:set>
                                      <p:cBhvr>
                                        <p:cTn id="68" dur="1" fill="hold">
                                          <p:stCondLst>
                                            <p:cond delay="0"/>
                                          </p:stCondLst>
                                        </p:cTn>
                                        <p:tgtEl>
                                          <p:spTgt spid="60"/>
                                        </p:tgtEl>
                                        <p:attrNameLst>
                                          <p:attrName>style.visibility</p:attrName>
                                        </p:attrNameLst>
                                      </p:cBhvr>
                                      <p:to>
                                        <p:strVal val="visible"/>
                                      </p:to>
                                    </p:set>
                                    <p:anim by="(-#ppt_w*2)" calcmode="lin" valueType="num">
                                      <p:cBhvr rctx="PPT">
                                        <p:cTn id="69" dur="500" autoRev="1" fill="hold">
                                          <p:stCondLst>
                                            <p:cond delay="0"/>
                                          </p:stCondLst>
                                        </p:cTn>
                                        <p:tgtEl>
                                          <p:spTgt spid="60"/>
                                        </p:tgtEl>
                                        <p:attrNameLst>
                                          <p:attrName>ppt_w</p:attrName>
                                        </p:attrNameLst>
                                      </p:cBhvr>
                                    </p:anim>
                                    <p:anim by="(#ppt_w*0.50)" calcmode="lin" valueType="num">
                                      <p:cBhvr>
                                        <p:cTn id="70" dur="500" decel="50000" autoRev="1" fill="hold">
                                          <p:stCondLst>
                                            <p:cond delay="0"/>
                                          </p:stCondLst>
                                        </p:cTn>
                                        <p:tgtEl>
                                          <p:spTgt spid="60"/>
                                        </p:tgtEl>
                                        <p:attrNameLst>
                                          <p:attrName>ppt_x</p:attrName>
                                        </p:attrNameLst>
                                      </p:cBhvr>
                                    </p:anim>
                                    <p:anim from="(-#ppt_h/2)" to="(#ppt_y)" calcmode="lin" valueType="num">
                                      <p:cBhvr>
                                        <p:cTn id="71" dur="1000" fill="hold">
                                          <p:stCondLst>
                                            <p:cond delay="0"/>
                                          </p:stCondLst>
                                        </p:cTn>
                                        <p:tgtEl>
                                          <p:spTgt spid="60"/>
                                        </p:tgtEl>
                                        <p:attrNameLst>
                                          <p:attrName>ppt_y</p:attrName>
                                        </p:attrNameLst>
                                      </p:cBhvr>
                                    </p:anim>
                                    <p:animRot by="21600000">
                                      <p:cBhvr>
                                        <p:cTn id="72" dur="1000" fill="hold">
                                          <p:stCondLst>
                                            <p:cond delay="0"/>
                                          </p:stCondLst>
                                        </p:cTn>
                                        <p:tgtEl>
                                          <p:spTgt spid="60"/>
                                        </p:tgtEl>
                                        <p:attrNameLst>
                                          <p:attrName>r</p:attrName>
                                        </p:attrNameLst>
                                      </p:cBhvr>
                                    </p:animRot>
                                  </p:childTnLst>
                                </p:cTn>
                              </p:par>
                              <p:par>
                                <p:cTn id="73" presetID="56" presetClass="entr" presetSubtype="0" fill="hold" grpId="0" nodeType="withEffect">
                                  <p:stCondLst>
                                    <p:cond delay="0"/>
                                  </p:stCondLst>
                                  <p:iterate type="lt">
                                    <p:tmPct val="10000"/>
                                  </p:iterate>
                                  <p:childTnLst>
                                    <p:set>
                                      <p:cBhvr>
                                        <p:cTn id="74" dur="1" fill="hold">
                                          <p:stCondLst>
                                            <p:cond delay="0"/>
                                          </p:stCondLst>
                                        </p:cTn>
                                        <p:tgtEl>
                                          <p:spTgt spid="61"/>
                                        </p:tgtEl>
                                        <p:attrNameLst>
                                          <p:attrName>style.visibility</p:attrName>
                                        </p:attrNameLst>
                                      </p:cBhvr>
                                      <p:to>
                                        <p:strVal val="visible"/>
                                      </p:to>
                                    </p:set>
                                    <p:anim by="(-#ppt_w*2)" calcmode="lin" valueType="num">
                                      <p:cBhvr rctx="PPT">
                                        <p:cTn id="75" dur="500" autoRev="1" fill="hold">
                                          <p:stCondLst>
                                            <p:cond delay="0"/>
                                          </p:stCondLst>
                                        </p:cTn>
                                        <p:tgtEl>
                                          <p:spTgt spid="61"/>
                                        </p:tgtEl>
                                        <p:attrNameLst>
                                          <p:attrName>ppt_w</p:attrName>
                                        </p:attrNameLst>
                                      </p:cBhvr>
                                    </p:anim>
                                    <p:anim by="(#ppt_w*0.50)" calcmode="lin" valueType="num">
                                      <p:cBhvr>
                                        <p:cTn id="76" dur="500" decel="50000" autoRev="1" fill="hold">
                                          <p:stCondLst>
                                            <p:cond delay="0"/>
                                          </p:stCondLst>
                                        </p:cTn>
                                        <p:tgtEl>
                                          <p:spTgt spid="61"/>
                                        </p:tgtEl>
                                        <p:attrNameLst>
                                          <p:attrName>ppt_x</p:attrName>
                                        </p:attrNameLst>
                                      </p:cBhvr>
                                    </p:anim>
                                    <p:anim from="(-#ppt_h/2)" to="(#ppt_y)" calcmode="lin" valueType="num">
                                      <p:cBhvr>
                                        <p:cTn id="77" dur="1000" fill="hold">
                                          <p:stCondLst>
                                            <p:cond delay="0"/>
                                          </p:stCondLst>
                                        </p:cTn>
                                        <p:tgtEl>
                                          <p:spTgt spid="61"/>
                                        </p:tgtEl>
                                        <p:attrNameLst>
                                          <p:attrName>ppt_y</p:attrName>
                                        </p:attrNameLst>
                                      </p:cBhvr>
                                    </p:anim>
                                    <p:animRot by="21600000">
                                      <p:cBhvr>
                                        <p:cTn id="78" dur="1000" fill="hold">
                                          <p:stCondLst>
                                            <p:cond delay="0"/>
                                          </p:stCondLst>
                                        </p:cTn>
                                        <p:tgtEl>
                                          <p:spTgt spid="61"/>
                                        </p:tgtEl>
                                        <p:attrNameLst>
                                          <p:attrName>r</p:attrName>
                                        </p:attrNameLst>
                                      </p:cBhvr>
                                    </p:animRot>
                                  </p:childTnLst>
                                </p:cTn>
                              </p:par>
                            </p:childTnLst>
                          </p:cTn>
                        </p:par>
                        <p:par>
                          <p:cTn id="79" fill="hold">
                            <p:stCondLst>
                              <p:cond delay="2599"/>
                            </p:stCondLst>
                            <p:childTnLst>
                              <p:par>
                                <p:cTn id="80" presetID="10" presetClass="entr" presetSubtype="0" fill="hold" grpId="0" nodeType="afterEffect">
                                  <p:stCondLst>
                                    <p:cond delay="0"/>
                                  </p:stCondLst>
                                  <p:childTnLst>
                                    <p:set>
                                      <p:cBhvr>
                                        <p:cTn id="81" dur="1" fill="hold">
                                          <p:stCondLst>
                                            <p:cond delay="0"/>
                                          </p:stCondLst>
                                        </p:cTn>
                                        <p:tgtEl>
                                          <p:spTgt spid="65"/>
                                        </p:tgtEl>
                                        <p:attrNameLst>
                                          <p:attrName>style.visibility</p:attrName>
                                        </p:attrNameLst>
                                      </p:cBhvr>
                                      <p:to>
                                        <p:strVal val="visible"/>
                                      </p:to>
                                    </p:set>
                                    <p:animEffect transition="in" filter="fade">
                                      <p:cBhvr>
                                        <p:cTn id="82" dur="500"/>
                                        <p:tgtEl>
                                          <p:spTgt spid="65"/>
                                        </p:tgtEl>
                                      </p:cBhvr>
                                    </p:animEffect>
                                  </p:childTnLst>
                                </p:cTn>
                              </p:par>
                            </p:childTnLst>
                          </p:cTn>
                        </p:par>
                        <p:par>
                          <p:cTn id="83" fill="hold">
                            <p:stCondLst>
                              <p:cond delay="3099"/>
                            </p:stCondLst>
                            <p:childTnLst>
                              <p:par>
                                <p:cTn id="84" presetID="10" presetClass="entr" presetSubtype="0" fill="hold" grpId="0" nodeType="afterEffect">
                                  <p:stCondLst>
                                    <p:cond delay="0"/>
                                  </p:stCondLst>
                                  <p:childTnLst>
                                    <p:set>
                                      <p:cBhvr>
                                        <p:cTn id="85" dur="1" fill="hold">
                                          <p:stCondLst>
                                            <p:cond delay="0"/>
                                          </p:stCondLst>
                                        </p:cTn>
                                        <p:tgtEl>
                                          <p:spTgt spid="66"/>
                                        </p:tgtEl>
                                        <p:attrNameLst>
                                          <p:attrName>style.visibility</p:attrName>
                                        </p:attrNameLst>
                                      </p:cBhvr>
                                      <p:to>
                                        <p:strVal val="visible"/>
                                      </p:to>
                                    </p:set>
                                    <p:animEffect transition="in" filter="fade">
                                      <p:cBhvr>
                                        <p:cTn id="86" dur="500"/>
                                        <p:tgtEl>
                                          <p:spTgt spid="66"/>
                                        </p:tgtEl>
                                      </p:cBhvr>
                                    </p:animEffect>
                                  </p:childTnLst>
                                </p:cTn>
                              </p:par>
                            </p:childTnLst>
                          </p:cTn>
                        </p:par>
                        <p:par>
                          <p:cTn id="87" fill="hold">
                            <p:stCondLst>
                              <p:cond delay="3599"/>
                            </p:stCondLst>
                            <p:childTnLst>
                              <p:par>
                                <p:cTn id="88" presetID="10" presetClass="entr" presetSubtype="0" fill="hold" grpId="0" nodeType="afterEffect">
                                  <p:stCondLst>
                                    <p:cond delay="0"/>
                                  </p:stCondLst>
                                  <p:childTnLst>
                                    <p:set>
                                      <p:cBhvr>
                                        <p:cTn id="89" dur="1" fill="hold">
                                          <p:stCondLst>
                                            <p:cond delay="0"/>
                                          </p:stCondLst>
                                        </p:cTn>
                                        <p:tgtEl>
                                          <p:spTgt spid="67"/>
                                        </p:tgtEl>
                                        <p:attrNameLst>
                                          <p:attrName>style.visibility</p:attrName>
                                        </p:attrNameLst>
                                      </p:cBhvr>
                                      <p:to>
                                        <p:strVal val="visible"/>
                                      </p:to>
                                    </p:set>
                                    <p:animEffect transition="in" filter="fade">
                                      <p:cBhvr>
                                        <p:cTn id="90" dur="500"/>
                                        <p:tgtEl>
                                          <p:spTgt spid="67"/>
                                        </p:tgtEl>
                                      </p:cBhvr>
                                    </p:animEffect>
                                  </p:childTnLst>
                                </p:cTn>
                              </p:par>
                            </p:childTnLst>
                          </p:cTn>
                        </p:par>
                        <p:par>
                          <p:cTn id="91" fill="hold">
                            <p:stCondLst>
                              <p:cond delay="4099"/>
                            </p:stCondLst>
                            <p:childTnLst>
                              <p:par>
                                <p:cTn id="92" presetID="10" presetClass="entr" presetSubtype="0" fill="hold" grpId="0" nodeType="afterEffect">
                                  <p:stCondLst>
                                    <p:cond delay="0"/>
                                  </p:stCondLst>
                                  <p:childTnLst>
                                    <p:set>
                                      <p:cBhvr>
                                        <p:cTn id="93" dur="1" fill="hold">
                                          <p:stCondLst>
                                            <p:cond delay="0"/>
                                          </p:stCondLst>
                                        </p:cTn>
                                        <p:tgtEl>
                                          <p:spTgt spid="68"/>
                                        </p:tgtEl>
                                        <p:attrNameLst>
                                          <p:attrName>style.visibility</p:attrName>
                                        </p:attrNameLst>
                                      </p:cBhvr>
                                      <p:to>
                                        <p:strVal val="visible"/>
                                      </p:to>
                                    </p:set>
                                    <p:animEffect transition="in" filter="fade">
                                      <p:cBhvr>
                                        <p:cTn id="94" dur="500"/>
                                        <p:tgtEl>
                                          <p:spTgt spid="68"/>
                                        </p:tgtEl>
                                      </p:cBhvr>
                                    </p:animEffect>
                                  </p:childTnLst>
                                </p:cTn>
                              </p:par>
                            </p:childTnLst>
                          </p:cTn>
                        </p:par>
                        <p:par>
                          <p:cTn id="95" fill="hold">
                            <p:stCondLst>
                              <p:cond delay="4599"/>
                            </p:stCondLst>
                            <p:childTnLst>
                              <p:par>
                                <p:cTn id="96" presetID="10" presetClass="entr" presetSubtype="0" fill="hold" grpId="0" nodeType="afterEffect">
                                  <p:stCondLst>
                                    <p:cond delay="0"/>
                                  </p:stCondLst>
                                  <p:childTnLst>
                                    <p:set>
                                      <p:cBhvr>
                                        <p:cTn id="97" dur="1" fill="hold">
                                          <p:stCondLst>
                                            <p:cond delay="0"/>
                                          </p:stCondLst>
                                        </p:cTn>
                                        <p:tgtEl>
                                          <p:spTgt spid="69"/>
                                        </p:tgtEl>
                                        <p:attrNameLst>
                                          <p:attrName>style.visibility</p:attrName>
                                        </p:attrNameLst>
                                      </p:cBhvr>
                                      <p:to>
                                        <p:strVal val="visible"/>
                                      </p:to>
                                    </p:set>
                                    <p:animEffect transition="in" filter="fade">
                                      <p:cBhvr>
                                        <p:cTn id="98" dur="500"/>
                                        <p:tgtEl>
                                          <p:spTgt spid="69"/>
                                        </p:tgtEl>
                                      </p:cBhvr>
                                    </p:animEffect>
                                  </p:childTnLst>
                                </p:cTn>
                              </p:par>
                            </p:childTnLst>
                          </p:cTn>
                        </p:par>
                        <p:par>
                          <p:cTn id="99" fill="hold">
                            <p:stCondLst>
                              <p:cond delay="5099"/>
                            </p:stCondLst>
                            <p:childTnLst>
                              <p:par>
                                <p:cTn id="100" presetID="10" presetClass="entr" presetSubtype="0" fill="hold" grpId="0" nodeType="afterEffect">
                                  <p:stCondLst>
                                    <p:cond delay="0"/>
                                  </p:stCondLst>
                                  <p:childTnLst>
                                    <p:set>
                                      <p:cBhvr>
                                        <p:cTn id="101" dur="1" fill="hold">
                                          <p:stCondLst>
                                            <p:cond delay="0"/>
                                          </p:stCondLst>
                                        </p:cTn>
                                        <p:tgtEl>
                                          <p:spTgt spid="70"/>
                                        </p:tgtEl>
                                        <p:attrNameLst>
                                          <p:attrName>style.visibility</p:attrName>
                                        </p:attrNameLst>
                                      </p:cBhvr>
                                      <p:to>
                                        <p:strVal val="visible"/>
                                      </p:to>
                                    </p:set>
                                    <p:animEffect transition="in" filter="fade">
                                      <p:cBhvr>
                                        <p:cTn id="102"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P spid="62" grpId="0"/>
      <p:bldP spid="63" grpId="0"/>
      <p:bldP spid="64" grpId="0"/>
      <p:bldP spid="65" grpId="0"/>
      <p:bldP spid="66" grpId="0"/>
      <p:bldP spid="67" grpId="0"/>
      <p:bldP spid="68" grpId="0"/>
      <p:bldP spid="69" grpId="0"/>
      <p:bldP spid="7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ord 23"/>
          <p:cNvSpPr/>
          <p:nvPr/>
        </p:nvSpPr>
        <p:spPr>
          <a:xfrm rot="6745650">
            <a:off x="1559714" y="3374021"/>
            <a:ext cx="2205412" cy="2205412"/>
          </a:xfrm>
          <a:prstGeom prst="chord">
            <a:avLst>
              <a:gd name="adj1" fmla="val 4058279"/>
              <a:gd name="adj2" fmla="val 14846112"/>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315">
              <a:latin typeface="Arial" panose="020B0604020202020204" pitchFamily="34" charset="0"/>
              <a:ea typeface="微软雅黑" panose="020B0503020204020204" charset="-122"/>
              <a:sym typeface="Arial" panose="020B0604020202020204" pitchFamily="34" charset="0"/>
            </a:endParaRPr>
          </a:p>
        </p:txBody>
      </p:sp>
      <p:sp>
        <p:nvSpPr>
          <p:cNvPr id="3" name="Rectangle 24"/>
          <p:cNvSpPr/>
          <p:nvPr/>
        </p:nvSpPr>
        <p:spPr>
          <a:xfrm>
            <a:off x="1544601" y="4527589"/>
            <a:ext cx="9174513" cy="5292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315">
              <a:latin typeface="Arial" panose="020B0604020202020204" pitchFamily="34" charset="0"/>
              <a:ea typeface="微软雅黑" panose="020B0503020204020204" charset="-122"/>
              <a:sym typeface="Arial" panose="020B0604020202020204" pitchFamily="34" charset="0"/>
            </a:endParaRPr>
          </a:p>
        </p:txBody>
      </p:sp>
      <p:sp>
        <p:nvSpPr>
          <p:cNvPr id="4" name="Isosceles Triangle 25"/>
          <p:cNvSpPr/>
          <p:nvPr/>
        </p:nvSpPr>
        <p:spPr>
          <a:xfrm rot="10800000">
            <a:off x="2472276" y="4619945"/>
            <a:ext cx="352865" cy="304195"/>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31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5" name="Text Placeholder 3"/>
          <p:cNvSpPr txBox="1"/>
          <p:nvPr/>
        </p:nvSpPr>
        <p:spPr>
          <a:xfrm>
            <a:off x="1653907" y="4977489"/>
            <a:ext cx="1989600" cy="42050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058545">
              <a:lnSpc>
                <a:spcPct val="120000"/>
              </a:lnSpc>
              <a:spcBef>
                <a:spcPct val="20000"/>
              </a:spcBef>
              <a:defRPr/>
            </a:pPr>
            <a:r>
              <a:rPr lang="en-US" altLang="zh-CN" sz="76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Please replace text, click add relevant headline, modify the text content, also can copy your content to this directly.</a:t>
            </a:r>
            <a:endParaRPr lang="en-US" altLang="zh-CN" sz="76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grpSp>
        <p:nvGrpSpPr>
          <p:cNvPr id="6" name="Group 279"/>
          <p:cNvGrpSpPr/>
          <p:nvPr/>
        </p:nvGrpSpPr>
        <p:grpSpPr>
          <a:xfrm>
            <a:off x="2326995" y="2564513"/>
            <a:ext cx="643428" cy="643423"/>
            <a:chOff x="846989" y="1401020"/>
            <a:chExt cx="877416" cy="877416"/>
          </a:xfrm>
          <a:effectLst/>
        </p:grpSpPr>
        <p:sp>
          <p:nvSpPr>
            <p:cNvPr id="7" name="Teardrop 29"/>
            <p:cNvSpPr/>
            <p:nvPr/>
          </p:nvSpPr>
          <p:spPr>
            <a:xfrm rot="8100000">
              <a:off x="846989" y="1401020"/>
              <a:ext cx="877416" cy="877416"/>
            </a:xfrm>
            <a:prstGeom prst="teardrop">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50" dirty="0">
                <a:solidFill>
                  <a:schemeClr val="bg1">
                    <a:lumMod val="65000"/>
                  </a:schemeClr>
                </a:solidFill>
                <a:latin typeface="Arial" panose="020B0604020202020204" pitchFamily="34" charset="0"/>
                <a:ea typeface="微软雅黑" panose="020B0503020204020204" charset="-122"/>
                <a:sym typeface="Arial" panose="020B0604020202020204" pitchFamily="34" charset="0"/>
              </a:endParaRPr>
            </a:p>
          </p:txBody>
        </p:sp>
        <p:sp>
          <p:nvSpPr>
            <p:cNvPr id="8" name="Oval 30"/>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150" dirty="0">
                  <a:solidFill>
                    <a:schemeClr val="bg1">
                      <a:lumMod val="65000"/>
                    </a:schemeClr>
                  </a:solidFill>
                  <a:latin typeface="Arial" panose="020B0604020202020204" pitchFamily="34" charset="0"/>
                  <a:ea typeface="微软雅黑" panose="020B0503020204020204" charset="-122"/>
                  <a:sym typeface="Arial" panose="020B0604020202020204" pitchFamily="34" charset="0"/>
                </a:rPr>
                <a:t>90%</a:t>
              </a:r>
              <a:endParaRPr lang="en-US" sz="1150" dirty="0">
                <a:solidFill>
                  <a:schemeClr val="bg1">
                    <a:lumMod val="65000"/>
                  </a:schemeClr>
                </a:solidFill>
                <a:latin typeface="Arial" panose="020B0604020202020204" pitchFamily="34" charset="0"/>
                <a:ea typeface="微软雅黑" panose="020B0503020204020204" charset="-122"/>
                <a:sym typeface="Arial" panose="020B0604020202020204" pitchFamily="34" charset="0"/>
              </a:endParaRPr>
            </a:p>
          </p:txBody>
        </p:sp>
      </p:grpSp>
      <p:grpSp>
        <p:nvGrpSpPr>
          <p:cNvPr id="9" name="Group 279"/>
          <p:cNvGrpSpPr/>
          <p:nvPr/>
        </p:nvGrpSpPr>
        <p:grpSpPr>
          <a:xfrm>
            <a:off x="4636955" y="2588879"/>
            <a:ext cx="643428" cy="643423"/>
            <a:chOff x="846989" y="1401020"/>
            <a:chExt cx="877416" cy="877416"/>
          </a:xfrm>
          <a:effectLst/>
        </p:grpSpPr>
        <p:sp>
          <p:nvSpPr>
            <p:cNvPr id="10" name="Teardrop 32"/>
            <p:cNvSpPr/>
            <p:nvPr/>
          </p:nvSpPr>
          <p:spPr>
            <a:xfrm rot="8100000">
              <a:off x="846989" y="1401020"/>
              <a:ext cx="877416" cy="877416"/>
            </a:xfrm>
            <a:prstGeom prst="teardrop">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50" dirty="0">
                <a:solidFill>
                  <a:schemeClr val="bg1">
                    <a:lumMod val="65000"/>
                  </a:schemeClr>
                </a:solidFill>
                <a:latin typeface="Arial" panose="020B0604020202020204" pitchFamily="34" charset="0"/>
                <a:ea typeface="微软雅黑" panose="020B0503020204020204" charset="-122"/>
                <a:sym typeface="Arial" panose="020B0604020202020204" pitchFamily="34" charset="0"/>
              </a:endParaRPr>
            </a:p>
          </p:txBody>
        </p:sp>
        <p:sp>
          <p:nvSpPr>
            <p:cNvPr id="11" name="Oval 33"/>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150" dirty="0">
                  <a:solidFill>
                    <a:schemeClr val="bg1">
                      <a:lumMod val="65000"/>
                    </a:schemeClr>
                  </a:solidFill>
                  <a:latin typeface="Arial" panose="020B0604020202020204" pitchFamily="34" charset="0"/>
                  <a:ea typeface="微软雅黑" panose="020B0503020204020204" charset="-122"/>
                  <a:sym typeface="Arial" panose="020B0604020202020204" pitchFamily="34" charset="0"/>
                </a:rPr>
                <a:t>80%</a:t>
              </a:r>
              <a:endParaRPr lang="en-US" sz="1150" dirty="0">
                <a:solidFill>
                  <a:schemeClr val="bg1">
                    <a:lumMod val="65000"/>
                  </a:schemeClr>
                </a:solidFill>
                <a:latin typeface="Arial" panose="020B0604020202020204" pitchFamily="34" charset="0"/>
                <a:ea typeface="微软雅黑" panose="020B0503020204020204" charset="-122"/>
                <a:sym typeface="Arial" panose="020B0604020202020204" pitchFamily="34" charset="0"/>
              </a:endParaRPr>
            </a:p>
          </p:txBody>
        </p:sp>
      </p:grpSp>
      <p:grpSp>
        <p:nvGrpSpPr>
          <p:cNvPr id="12" name="Group 279"/>
          <p:cNvGrpSpPr/>
          <p:nvPr/>
        </p:nvGrpSpPr>
        <p:grpSpPr>
          <a:xfrm>
            <a:off x="6937754" y="2582190"/>
            <a:ext cx="643428" cy="643423"/>
            <a:chOff x="846989" y="1401020"/>
            <a:chExt cx="877416" cy="877416"/>
          </a:xfrm>
          <a:effectLst/>
        </p:grpSpPr>
        <p:sp>
          <p:nvSpPr>
            <p:cNvPr id="13" name="Teardrop 35"/>
            <p:cNvSpPr/>
            <p:nvPr/>
          </p:nvSpPr>
          <p:spPr>
            <a:xfrm rot="8100000">
              <a:off x="846989" y="1401020"/>
              <a:ext cx="877416" cy="877416"/>
            </a:xfrm>
            <a:prstGeom prst="teardrop">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50" dirty="0">
                <a:solidFill>
                  <a:schemeClr val="bg1">
                    <a:lumMod val="65000"/>
                  </a:schemeClr>
                </a:solidFill>
                <a:latin typeface="Arial" panose="020B0604020202020204" pitchFamily="34" charset="0"/>
                <a:ea typeface="微软雅黑" panose="020B0503020204020204" charset="-122"/>
                <a:sym typeface="Arial" panose="020B0604020202020204" pitchFamily="34" charset="0"/>
              </a:endParaRPr>
            </a:p>
          </p:txBody>
        </p:sp>
        <p:sp>
          <p:nvSpPr>
            <p:cNvPr id="14" name="Oval 37"/>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150" dirty="0">
                  <a:solidFill>
                    <a:schemeClr val="bg1">
                      <a:lumMod val="65000"/>
                    </a:schemeClr>
                  </a:solidFill>
                  <a:latin typeface="Arial" panose="020B0604020202020204" pitchFamily="34" charset="0"/>
                  <a:ea typeface="微软雅黑" panose="020B0503020204020204" charset="-122"/>
                  <a:sym typeface="Arial" panose="020B0604020202020204" pitchFamily="34" charset="0"/>
                </a:rPr>
                <a:t>70%</a:t>
              </a:r>
              <a:endParaRPr lang="en-US" sz="1150" dirty="0">
                <a:solidFill>
                  <a:schemeClr val="bg1">
                    <a:lumMod val="65000"/>
                  </a:schemeClr>
                </a:solidFill>
                <a:latin typeface="Arial" panose="020B0604020202020204" pitchFamily="34" charset="0"/>
                <a:ea typeface="微软雅黑" panose="020B0503020204020204" charset="-122"/>
                <a:sym typeface="Arial" panose="020B0604020202020204" pitchFamily="34" charset="0"/>
              </a:endParaRPr>
            </a:p>
          </p:txBody>
        </p:sp>
      </p:grpSp>
      <p:grpSp>
        <p:nvGrpSpPr>
          <p:cNvPr id="15" name="Group 279"/>
          <p:cNvGrpSpPr/>
          <p:nvPr/>
        </p:nvGrpSpPr>
        <p:grpSpPr>
          <a:xfrm>
            <a:off x="9267950" y="2588879"/>
            <a:ext cx="643428" cy="643423"/>
            <a:chOff x="846989" y="1401020"/>
            <a:chExt cx="877416" cy="877416"/>
          </a:xfrm>
          <a:effectLst/>
        </p:grpSpPr>
        <p:sp>
          <p:nvSpPr>
            <p:cNvPr id="16" name="Teardrop 39"/>
            <p:cNvSpPr/>
            <p:nvPr/>
          </p:nvSpPr>
          <p:spPr>
            <a:xfrm rot="8100000">
              <a:off x="846989" y="1401020"/>
              <a:ext cx="877416" cy="877416"/>
            </a:xfrm>
            <a:prstGeom prst="teardrop">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50" dirty="0">
                <a:solidFill>
                  <a:schemeClr val="bg1">
                    <a:lumMod val="65000"/>
                  </a:schemeClr>
                </a:solidFill>
                <a:latin typeface="Arial" panose="020B0604020202020204" pitchFamily="34" charset="0"/>
                <a:ea typeface="微软雅黑" panose="020B0503020204020204" charset="-122"/>
                <a:sym typeface="Arial" panose="020B0604020202020204" pitchFamily="34" charset="0"/>
              </a:endParaRPr>
            </a:p>
          </p:txBody>
        </p:sp>
        <p:sp>
          <p:nvSpPr>
            <p:cNvPr id="17" name="Oval 40"/>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150" dirty="0">
                  <a:solidFill>
                    <a:schemeClr val="bg1">
                      <a:lumMod val="65000"/>
                    </a:schemeClr>
                  </a:solidFill>
                  <a:latin typeface="Arial" panose="020B0604020202020204" pitchFamily="34" charset="0"/>
                  <a:ea typeface="微软雅黑" panose="020B0503020204020204" charset="-122"/>
                  <a:sym typeface="Arial" panose="020B0604020202020204" pitchFamily="34" charset="0"/>
                </a:rPr>
                <a:t>95%</a:t>
              </a:r>
              <a:endParaRPr lang="en-US" sz="1150" dirty="0">
                <a:solidFill>
                  <a:schemeClr val="bg1">
                    <a:lumMod val="65000"/>
                  </a:schemeClr>
                </a:solidFill>
                <a:latin typeface="Arial" panose="020B0604020202020204" pitchFamily="34" charset="0"/>
                <a:ea typeface="微软雅黑" panose="020B0503020204020204" charset="-122"/>
                <a:sym typeface="Arial" panose="020B0604020202020204" pitchFamily="34" charset="0"/>
              </a:endParaRPr>
            </a:p>
          </p:txBody>
        </p:sp>
      </p:grpSp>
      <p:sp>
        <p:nvSpPr>
          <p:cNvPr id="18" name="Freeform 182"/>
          <p:cNvSpPr>
            <a:spLocks noEditPoints="1"/>
          </p:cNvSpPr>
          <p:nvPr/>
        </p:nvSpPr>
        <p:spPr bwMode="auto">
          <a:xfrm>
            <a:off x="2361279" y="3684025"/>
            <a:ext cx="574856" cy="537091"/>
          </a:xfrm>
          <a:custGeom>
            <a:avLst/>
            <a:gdLst/>
            <a:ahLst/>
            <a:cxnLst>
              <a:cxn ang="0">
                <a:pos x="70" y="24"/>
              </a:cxn>
              <a:cxn ang="0">
                <a:pos x="29" y="50"/>
              </a:cxn>
              <a:cxn ang="0">
                <a:pos x="0" y="26"/>
              </a:cxn>
              <a:cxn ang="0">
                <a:pos x="42" y="0"/>
              </a:cxn>
              <a:cxn ang="0">
                <a:pos x="70" y="24"/>
              </a:cxn>
              <a:cxn ang="0">
                <a:pos x="70" y="74"/>
              </a:cxn>
              <a:cxn ang="0">
                <a:pos x="42" y="98"/>
              </a:cxn>
              <a:cxn ang="0">
                <a:pos x="0" y="72"/>
              </a:cxn>
              <a:cxn ang="0">
                <a:pos x="29" y="50"/>
              </a:cxn>
              <a:cxn ang="0">
                <a:pos x="70" y="74"/>
              </a:cxn>
              <a:cxn ang="0">
                <a:pos x="109" y="104"/>
              </a:cxn>
              <a:cxn ang="0">
                <a:pos x="70" y="128"/>
              </a:cxn>
              <a:cxn ang="0">
                <a:pos x="70" y="128"/>
              </a:cxn>
              <a:cxn ang="0">
                <a:pos x="70" y="128"/>
              </a:cxn>
              <a:cxn ang="0">
                <a:pos x="70" y="128"/>
              </a:cxn>
              <a:cxn ang="0">
                <a:pos x="70" y="128"/>
              </a:cxn>
              <a:cxn ang="0">
                <a:pos x="29" y="104"/>
              </a:cxn>
              <a:cxn ang="0">
                <a:pos x="29" y="95"/>
              </a:cxn>
              <a:cxn ang="0">
                <a:pos x="42" y="102"/>
              </a:cxn>
              <a:cxn ang="0">
                <a:pos x="70" y="78"/>
              </a:cxn>
              <a:cxn ang="0">
                <a:pos x="70" y="78"/>
              </a:cxn>
              <a:cxn ang="0">
                <a:pos x="70" y="78"/>
              </a:cxn>
              <a:cxn ang="0">
                <a:pos x="70" y="78"/>
              </a:cxn>
              <a:cxn ang="0">
                <a:pos x="70" y="78"/>
              </a:cxn>
              <a:cxn ang="0">
                <a:pos x="98" y="102"/>
              </a:cxn>
              <a:cxn ang="0">
                <a:pos x="109" y="95"/>
              </a:cxn>
              <a:cxn ang="0">
                <a:pos x="109" y="104"/>
              </a:cxn>
              <a:cxn ang="0">
                <a:pos x="137" y="26"/>
              </a:cxn>
              <a:cxn ang="0">
                <a:pos x="111" y="50"/>
              </a:cxn>
              <a:cxn ang="0">
                <a:pos x="70" y="24"/>
              </a:cxn>
              <a:cxn ang="0">
                <a:pos x="98" y="0"/>
              </a:cxn>
              <a:cxn ang="0">
                <a:pos x="137" y="26"/>
              </a:cxn>
              <a:cxn ang="0">
                <a:pos x="137" y="72"/>
              </a:cxn>
              <a:cxn ang="0">
                <a:pos x="98" y="98"/>
              </a:cxn>
              <a:cxn ang="0">
                <a:pos x="70" y="74"/>
              </a:cxn>
              <a:cxn ang="0">
                <a:pos x="111" y="50"/>
              </a:cxn>
              <a:cxn ang="0">
                <a:pos x="137" y="72"/>
              </a:cxn>
            </a:cxnLst>
            <a:rect l="0" t="0" r="r" b="b"/>
            <a:pathLst>
              <a:path w="137" h="128">
                <a:moveTo>
                  <a:pt x="70" y="24"/>
                </a:moveTo>
                <a:lnTo>
                  <a:pt x="29" y="50"/>
                </a:lnTo>
                <a:lnTo>
                  <a:pt x="0" y="26"/>
                </a:lnTo>
                <a:lnTo>
                  <a:pt x="42" y="0"/>
                </a:lnTo>
                <a:lnTo>
                  <a:pt x="70" y="24"/>
                </a:lnTo>
                <a:close/>
                <a:moveTo>
                  <a:pt x="70" y="74"/>
                </a:moveTo>
                <a:lnTo>
                  <a:pt x="42" y="98"/>
                </a:lnTo>
                <a:lnTo>
                  <a:pt x="0" y="72"/>
                </a:lnTo>
                <a:lnTo>
                  <a:pt x="29" y="50"/>
                </a:lnTo>
                <a:lnTo>
                  <a:pt x="70" y="74"/>
                </a:lnTo>
                <a:close/>
                <a:moveTo>
                  <a:pt x="109" y="104"/>
                </a:moveTo>
                <a:lnTo>
                  <a:pt x="70" y="128"/>
                </a:lnTo>
                <a:lnTo>
                  <a:pt x="70" y="128"/>
                </a:lnTo>
                <a:lnTo>
                  <a:pt x="70" y="128"/>
                </a:lnTo>
                <a:lnTo>
                  <a:pt x="70" y="128"/>
                </a:lnTo>
                <a:lnTo>
                  <a:pt x="70" y="128"/>
                </a:lnTo>
                <a:lnTo>
                  <a:pt x="29" y="104"/>
                </a:lnTo>
                <a:lnTo>
                  <a:pt x="29" y="95"/>
                </a:lnTo>
                <a:lnTo>
                  <a:pt x="42" y="102"/>
                </a:lnTo>
                <a:lnTo>
                  <a:pt x="70" y="78"/>
                </a:lnTo>
                <a:lnTo>
                  <a:pt x="70" y="78"/>
                </a:lnTo>
                <a:lnTo>
                  <a:pt x="70" y="78"/>
                </a:lnTo>
                <a:lnTo>
                  <a:pt x="70" y="78"/>
                </a:lnTo>
                <a:lnTo>
                  <a:pt x="70" y="78"/>
                </a:lnTo>
                <a:lnTo>
                  <a:pt x="98" y="102"/>
                </a:lnTo>
                <a:lnTo>
                  <a:pt x="109" y="95"/>
                </a:lnTo>
                <a:lnTo>
                  <a:pt x="109" y="104"/>
                </a:lnTo>
                <a:close/>
                <a:moveTo>
                  <a:pt x="137" y="26"/>
                </a:moveTo>
                <a:lnTo>
                  <a:pt x="111" y="50"/>
                </a:lnTo>
                <a:lnTo>
                  <a:pt x="70" y="24"/>
                </a:lnTo>
                <a:lnTo>
                  <a:pt x="98" y="0"/>
                </a:lnTo>
                <a:lnTo>
                  <a:pt x="137" y="26"/>
                </a:lnTo>
                <a:close/>
                <a:moveTo>
                  <a:pt x="137" y="72"/>
                </a:moveTo>
                <a:lnTo>
                  <a:pt x="98" y="98"/>
                </a:lnTo>
                <a:lnTo>
                  <a:pt x="70" y="74"/>
                </a:lnTo>
                <a:lnTo>
                  <a:pt x="111" y="50"/>
                </a:lnTo>
                <a:lnTo>
                  <a:pt x="137" y="72"/>
                </a:lnTo>
                <a:close/>
              </a:path>
            </a:pathLst>
          </a:custGeom>
          <a:solidFill>
            <a:schemeClr val="bg1"/>
          </a:solidFill>
          <a:ln w="9525">
            <a:noFill/>
            <a:round/>
          </a:ln>
        </p:spPr>
        <p:txBody>
          <a:bodyPr vert="horz" wrap="square" lIns="105859" tIns="52929" rIns="105859" bIns="52929" numCol="1" anchor="t" anchorCtr="0" compatLnSpc="1"/>
          <a:lstStyle/>
          <a:p>
            <a:pPr>
              <a:lnSpc>
                <a:spcPct val="120000"/>
              </a:lnSpc>
            </a:pPr>
            <a:endParaRPr lang="en-US" sz="2315">
              <a:latin typeface="Arial" panose="020B0604020202020204" pitchFamily="34" charset="0"/>
              <a:ea typeface="微软雅黑" panose="020B0503020204020204" charset="-122"/>
              <a:sym typeface="Arial" panose="020B0604020202020204" pitchFamily="34" charset="0"/>
            </a:endParaRPr>
          </a:p>
        </p:txBody>
      </p:sp>
      <p:sp>
        <p:nvSpPr>
          <p:cNvPr id="19" name="Chord 46"/>
          <p:cNvSpPr/>
          <p:nvPr/>
        </p:nvSpPr>
        <p:spPr>
          <a:xfrm rot="6745650">
            <a:off x="3858170" y="3374021"/>
            <a:ext cx="2205412" cy="2205412"/>
          </a:xfrm>
          <a:prstGeom prst="chord">
            <a:avLst>
              <a:gd name="adj1" fmla="val 4058279"/>
              <a:gd name="adj2" fmla="val 1484611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315">
              <a:latin typeface="Arial" panose="020B0604020202020204" pitchFamily="34" charset="0"/>
              <a:ea typeface="微软雅黑" panose="020B0503020204020204" charset="-122"/>
              <a:sym typeface="Arial" panose="020B0604020202020204" pitchFamily="34" charset="0"/>
            </a:endParaRPr>
          </a:p>
        </p:txBody>
      </p:sp>
      <p:sp>
        <p:nvSpPr>
          <p:cNvPr id="20" name="Isosceles Triangle 47"/>
          <p:cNvSpPr/>
          <p:nvPr/>
        </p:nvSpPr>
        <p:spPr>
          <a:xfrm rot="10800000">
            <a:off x="4782237" y="4619945"/>
            <a:ext cx="352865" cy="30419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31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21" name="Text Placeholder 3"/>
          <p:cNvSpPr txBox="1"/>
          <p:nvPr/>
        </p:nvSpPr>
        <p:spPr>
          <a:xfrm>
            <a:off x="3967559" y="4977489"/>
            <a:ext cx="1989600" cy="42050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058545">
              <a:lnSpc>
                <a:spcPct val="120000"/>
              </a:lnSpc>
              <a:spcBef>
                <a:spcPct val="20000"/>
              </a:spcBef>
              <a:defRPr/>
            </a:pPr>
            <a:r>
              <a:rPr lang="en-US" altLang="zh-CN" sz="76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Please replace text, click add relevant headline, modify the text content, also can copy your content to this directly.</a:t>
            </a:r>
            <a:endParaRPr lang="en-US" altLang="zh-CN" sz="76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22" name="Chord 49"/>
          <p:cNvSpPr/>
          <p:nvPr/>
        </p:nvSpPr>
        <p:spPr>
          <a:xfrm rot="6745650">
            <a:off x="6158966" y="3374021"/>
            <a:ext cx="2205412" cy="2205412"/>
          </a:xfrm>
          <a:prstGeom prst="chord">
            <a:avLst>
              <a:gd name="adj1" fmla="val 4058279"/>
              <a:gd name="adj2" fmla="val 1484611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315">
              <a:latin typeface="Arial" panose="020B0604020202020204" pitchFamily="34" charset="0"/>
              <a:ea typeface="微软雅黑" panose="020B0503020204020204" charset="-122"/>
              <a:sym typeface="Arial" panose="020B0604020202020204" pitchFamily="34" charset="0"/>
            </a:endParaRPr>
          </a:p>
        </p:txBody>
      </p:sp>
      <p:sp>
        <p:nvSpPr>
          <p:cNvPr id="23" name="Isosceles Triangle 50"/>
          <p:cNvSpPr/>
          <p:nvPr/>
        </p:nvSpPr>
        <p:spPr>
          <a:xfrm rot="10800000">
            <a:off x="7083034" y="4619945"/>
            <a:ext cx="352865" cy="304195"/>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31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24" name="Text Placeholder 3"/>
          <p:cNvSpPr txBox="1"/>
          <p:nvPr/>
        </p:nvSpPr>
        <p:spPr>
          <a:xfrm>
            <a:off x="6281211" y="4977489"/>
            <a:ext cx="1989600" cy="42050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058545">
              <a:lnSpc>
                <a:spcPct val="120000"/>
              </a:lnSpc>
              <a:spcBef>
                <a:spcPct val="20000"/>
              </a:spcBef>
              <a:defRPr/>
            </a:pPr>
            <a:r>
              <a:rPr lang="en-US" altLang="zh-CN" sz="76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Please replace text, click add relevant headline, modify the text content, also can copy your content to this directly.</a:t>
            </a:r>
            <a:endParaRPr lang="en-US" altLang="zh-CN" sz="76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25" name="Chord 52"/>
          <p:cNvSpPr/>
          <p:nvPr/>
        </p:nvSpPr>
        <p:spPr>
          <a:xfrm rot="6745650">
            <a:off x="8489163" y="3374021"/>
            <a:ext cx="2205412" cy="2205412"/>
          </a:xfrm>
          <a:prstGeom prst="chord">
            <a:avLst>
              <a:gd name="adj1" fmla="val 4058279"/>
              <a:gd name="adj2" fmla="val 1484611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315">
              <a:latin typeface="Arial" panose="020B0604020202020204" pitchFamily="34" charset="0"/>
              <a:ea typeface="微软雅黑" panose="020B0503020204020204" charset="-122"/>
              <a:sym typeface="Arial" panose="020B0604020202020204" pitchFamily="34" charset="0"/>
            </a:endParaRPr>
          </a:p>
        </p:txBody>
      </p:sp>
      <p:sp>
        <p:nvSpPr>
          <p:cNvPr id="26" name="Isosceles Triangle 53"/>
          <p:cNvSpPr/>
          <p:nvPr/>
        </p:nvSpPr>
        <p:spPr>
          <a:xfrm rot="10800000">
            <a:off x="9413229" y="4619945"/>
            <a:ext cx="352865" cy="304195"/>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31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27" name="Text Placeholder 3"/>
          <p:cNvSpPr txBox="1"/>
          <p:nvPr/>
        </p:nvSpPr>
        <p:spPr>
          <a:xfrm>
            <a:off x="8594863" y="4977489"/>
            <a:ext cx="1989600" cy="42050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058545">
              <a:lnSpc>
                <a:spcPct val="120000"/>
              </a:lnSpc>
              <a:spcBef>
                <a:spcPct val="20000"/>
              </a:spcBef>
              <a:defRPr/>
            </a:pPr>
            <a:r>
              <a:rPr lang="en-US" altLang="zh-CN" sz="76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Please replace text, click add relevant headline, modify the text content, also can copy your content to this directly.</a:t>
            </a:r>
            <a:endParaRPr lang="en-US" altLang="zh-CN" sz="76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28" name="Freeform 172"/>
          <p:cNvSpPr>
            <a:spLocks noEditPoints="1"/>
          </p:cNvSpPr>
          <p:nvPr/>
        </p:nvSpPr>
        <p:spPr bwMode="auto">
          <a:xfrm>
            <a:off x="4672576" y="3804650"/>
            <a:ext cx="572187" cy="416465"/>
          </a:xfrm>
          <a:custGeom>
            <a:avLst/>
            <a:gdLst/>
            <a:ahLst/>
            <a:cxnLst>
              <a:cxn ang="0">
                <a:pos x="59" y="53"/>
              </a:cxn>
              <a:cxn ang="0">
                <a:pos x="17" y="53"/>
              </a:cxn>
              <a:cxn ang="0">
                <a:pos x="0" y="36"/>
              </a:cxn>
              <a:cxn ang="0">
                <a:pos x="10" y="21"/>
              </a:cxn>
              <a:cxn ang="0">
                <a:pos x="10" y="19"/>
              </a:cxn>
              <a:cxn ang="0">
                <a:pos x="30" y="0"/>
              </a:cxn>
              <a:cxn ang="0">
                <a:pos x="48" y="12"/>
              </a:cxn>
              <a:cxn ang="0">
                <a:pos x="54" y="9"/>
              </a:cxn>
              <a:cxn ang="0">
                <a:pos x="64" y="19"/>
              </a:cxn>
              <a:cxn ang="0">
                <a:pos x="62" y="24"/>
              </a:cxn>
              <a:cxn ang="0">
                <a:pos x="73" y="38"/>
              </a:cxn>
              <a:cxn ang="0">
                <a:pos x="59" y="53"/>
              </a:cxn>
              <a:cxn ang="0">
                <a:pos x="49" y="27"/>
              </a:cxn>
              <a:cxn ang="0">
                <a:pos x="35" y="13"/>
              </a:cxn>
              <a:cxn ang="0">
                <a:pos x="34" y="13"/>
              </a:cxn>
              <a:cxn ang="0">
                <a:pos x="34" y="13"/>
              </a:cxn>
              <a:cxn ang="0">
                <a:pos x="20" y="27"/>
              </a:cxn>
              <a:cxn ang="0">
                <a:pos x="20" y="27"/>
              </a:cxn>
              <a:cxn ang="0">
                <a:pos x="21" y="29"/>
              </a:cxn>
              <a:cxn ang="0">
                <a:pos x="30" y="29"/>
              </a:cxn>
              <a:cxn ang="0">
                <a:pos x="30" y="42"/>
              </a:cxn>
              <a:cxn ang="0">
                <a:pos x="31" y="43"/>
              </a:cxn>
              <a:cxn ang="0">
                <a:pos x="38" y="43"/>
              </a:cxn>
              <a:cxn ang="0">
                <a:pos x="39" y="42"/>
              </a:cxn>
              <a:cxn ang="0">
                <a:pos x="39" y="29"/>
              </a:cxn>
              <a:cxn ang="0">
                <a:pos x="48" y="29"/>
              </a:cxn>
              <a:cxn ang="0">
                <a:pos x="49" y="27"/>
              </a:cxn>
              <a:cxn ang="0">
                <a:pos x="49" y="27"/>
              </a:cxn>
            </a:cxnLst>
            <a:rect l="0" t="0" r="r" b="b"/>
            <a:pathLst>
              <a:path w="73" h="53">
                <a:moveTo>
                  <a:pt x="59" y="53"/>
                </a:moveTo>
                <a:cubicBezTo>
                  <a:pt x="17" y="53"/>
                  <a:pt x="17" y="53"/>
                  <a:pt x="17" y="53"/>
                </a:cubicBezTo>
                <a:cubicBezTo>
                  <a:pt x="8" y="53"/>
                  <a:pt x="0" y="45"/>
                  <a:pt x="0" y="36"/>
                </a:cubicBezTo>
                <a:cubicBezTo>
                  <a:pt x="0" y="29"/>
                  <a:pt x="4" y="23"/>
                  <a:pt x="10" y="21"/>
                </a:cubicBezTo>
                <a:cubicBezTo>
                  <a:pt x="10" y="20"/>
                  <a:pt x="10" y="20"/>
                  <a:pt x="10" y="19"/>
                </a:cubicBezTo>
                <a:cubicBezTo>
                  <a:pt x="10" y="8"/>
                  <a:pt x="19" y="0"/>
                  <a:pt x="30" y="0"/>
                </a:cubicBezTo>
                <a:cubicBezTo>
                  <a:pt x="37" y="0"/>
                  <a:pt x="45" y="4"/>
                  <a:pt x="48" y="12"/>
                </a:cubicBezTo>
                <a:cubicBezTo>
                  <a:pt x="49" y="10"/>
                  <a:pt x="52" y="9"/>
                  <a:pt x="54" y="9"/>
                </a:cubicBezTo>
                <a:cubicBezTo>
                  <a:pt x="59" y="9"/>
                  <a:pt x="64" y="14"/>
                  <a:pt x="64" y="19"/>
                </a:cubicBezTo>
                <a:cubicBezTo>
                  <a:pt x="64" y="21"/>
                  <a:pt x="63" y="23"/>
                  <a:pt x="62" y="24"/>
                </a:cubicBezTo>
                <a:cubicBezTo>
                  <a:pt x="69" y="26"/>
                  <a:pt x="73" y="32"/>
                  <a:pt x="73" y="38"/>
                </a:cubicBezTo>
                <a:cubicBezTo>
                  <a:pt x="73" y="46"/>
                  <a:pt x="67" y="53"/>
                  <a:pt x="59" y="53"/>
                </a:cubicBezTo>
                <a:close/>
                <a:moveTo>
                  <a:pt x="49" y="27"/>
                </a:moveTo>
                <a:cubicBezTo>
                  <a:pt x="35" y="13"/>
                  <a:pt x="35" y="13"/>
                  <a:pt x="35" y="13"/>
                </a:cubicBezTo>
                <a:cubicBezTo>
                  <a:pt x="35" y="13"/>
                  <a:pt x="35" y="13"/>
                  <a:pt x="34" y="13"/>
                </a:cubicBezTo>
                <a:cubicBezTo>
                  <a:pt x="34" y="13"/>
                  <a:pt x="34" y="13"/>
                  <a:pt x="34" y="13"/>
                </a:cubicBezTo>
                <a:cubicBezTo>
                  <a:pt x="20" y="27"/>
                  <a:pt x="20" y="27"/>
                  <a:pt x="20" y="27"/>
                </a:cubicBezTo>
                <a:cubicBezTo>
                  <a:pt x="20" y="27"/>
                  <a:pt x="20" y="27"/>
                  <a:pt x="20" y="27"/>
                </a:cubicBezTo>
                <a:cubicBezTo>
                  <a:pt x="20" y="28"/>
                  <a:pt x="20" y="29"/>
                  <a:pt x="21" y="29"/>
                </a:cubicBezTo>
                <a:cubicBezTo>
                  <a:pt x="30" y="29"/>
                  <a:pt x="30" y="29"/>
                  <a:pt x="30" y="29"/>
                </a:cubicBezTo>
                <a:cubicBezTo>
                  <a:pt x="30" y="42"/>
                  <a:pt x="30" y="42"/>
                  <a:pt x="30" y="42"/>
                </a:cubicBezTo>
                <a:cubicBezTo>
                  <a:pt x="30" y="43"/>
                  <a:pt x="30" y="43"/>
                  <a:pt x="31" y="43"/>
                </a:cubicBezTo>
                <a:cubicBezTo>
                  <a:pt x="38" y="43"/>
                  <a:pt x="38" y="43"/>
                  <a:pt x="38" y="43"/>
                </a:cubicBezTo>
                <a:cubicBezTo>
                  <a:pt x="39" y="43"/>
                  <a:pt x="39" y="43"/>
                  <a:pt x="39" y="42"/>
                </a:cubicBezTo>
                <a:cubicBezTo>
                  <a:pt x="39" y="29"/>
                  <a:pt x="39" y="29"/>
                  <a:pt x="39" y="29"/>
                </a:cubicBezTo>
                <a:cubicBezTo>
                  <a:pt x="48" y="29"/>
                  <a:pt x="48" y="29"/>
                  <a:pt x="48" y="29"/>
                </a:cubicBezTo>
                <a:cubicBezTo>
                  <a:pt x="49" y="29"/>
                  <a:pt x="49" y="28"/>
                  <a:pt x="49" y="27"/>
                </a:cubicBezTo>
                <a:cubicBezTo>
                  <a:pt x="49" y="27"/>
                  <a:pt x="49" y="27"/>
                  <a:pt x="49" y="27"/>
                </a:cubicBezTo>
                <a:close/>
              </a:path>
            </a:pathLst>
          </a:custGeom>
          <a:solidFill>
            <a:schemeClr val="bg1"/>
          </a:solidFill>
          <a:ln w="9525">
            <a:noFill/>
            <a:round/>
          </a:ln>
        </p:spPr>
        <p:txBody>
          <a:bodyPr vert="horz" wrap="square" lIns="105859" tIns="52929" rIns="105859" bIns="52929" numCol="1" anchor="t" anchorCtr="0" compatLnSpc="1"/>
          <a:lstStyle/>
          <a:p>
            <a:pPr>
              <a:lnSpc>
                <a:spcPct val="120000"/>
              </a:lnSpc>
            </a:pPr>
            <a:endParaRPr lang="en-US" sz="2315">
              <a:latin typeface="Arial" panose="020B0604020202020204" pitchFamily="34" charset="0"/>
              <a:ea typeface="微软雅黑" panose="020B0503020204020204" charset="-122"/>
              <a:sym typeface="Arial" panose="020B0604020202020204" pitchFamily="34" charset="0"/>
            </a:endParaRPr>
          </a:p>
        </p:txBody>
      </p:sp>
      <p:sp>
        <p:nvSpPr>
          <p:cNvPr id="29" name="Freeform 122"/>
          <p:cNvSpPr>
            <a:spLocks noEditPoints="1"/>
          </p:cNvSpPr>
          <p:nvPr/>
        </p:nvSpPr>
        <p:spPr bwMode="auto">
          <a:xfrm>
            <a:off x="7081157" y="3735616"/>
            <a:ext cx="356620" cy="512889"/>
          </a:xfrm>
          <a:custGeom>
            <a:avLst/>
            <a:gdLst/>
            <a:ahLst/>
            <a:cxnLst>
              <a:cxn ang="0">
                <a:pos x="41" y="29"/>
              </a:cxn>
              <a:cxn ang="0">
                <a:pos x="23" y="50"/>
              </a:cxn>
              <a:cxn ang="0">
                <a:pos x="23" y="55"/>
              </a:cxn>
              <a:cxn ang="0">
                <a:pos x="32" y="55"/>
              </a:cxn>
              <a:cxn ang="0">
                <a:pos x="34" y="57"/>
              </a:cxn>
              <a:cxn ang="0">
                <a:pos x="32" y="59"/>
              </a:cxn>
              <a:cxn ang="0">
                <a:pos x="9" y="59"/>
              </a:cxn>
              <a:cxn ang="0">
                <a:pos x="7" y="57"/>
              </a:cxn>
              <a:cxn ang="0">
                <a:pos x="9" y="55"/>
              </a:cxn>
              <a:cxn ang="0">
                <a:pos x="18" y="55"/>
              </a:cxn>
              <a:cxn ang="0">
                <a:pos x="18" y="50"/>
              </a:cxn>
              <a:cxn ang="0">
                <a:pos x="0" y="29"/>
              </a:cxn>
              <a:cxn ang="0">
                <a:pos x="0" y="25"/>
              </a:cxn>
              <a:cxn ang="0">
                <a:pos x="2" y="23"/>
              </a:cxn>
              <a:cxn ang="0">
                <a:pos x="4" y="25"/>
              </a:cxn>
              <a:cxn ang="0">
                <a:pos x="4" y="29"/>
              </a:cxn>
              <a:cxn ang="0">
                <a:pos x="20" y="45"/>
              </a:cxn>
              <a:cxn ang="0">
                <a:pos x="36" y="29"/>
              </a:cxn>
              <a:cxn ang="0">
                <a:pos x="36" y="25"/>
              </a:cxn>
              <a:cxn ang="0">
                <a:pos x="39" y="23"/>
              </a:cxn>
              <a:cxn ang="0">
                <a:pos x="41" y="25"/>
              </a:cxn>
              <a:cxn ang="0">
                <a:pos x="41" y="29"/>
              </a:cxn>
              <a:cxn ang="0">
                <a:pos x="32" y="29"/>
              </a:cxn>
              <a:cxn ang="0">
                <a:pos x="20" y="41"/>
              </a:cxn>
              <a:cxn ang="0">
                <a:pos x="9" y="29"/>
              </a:cxn>
              <a:cxn ang="0">
                <a:pos x="9" y="11"/>
              </a:cxn>
              <a:cxn ang="0">
                <a:pos x="20" y="0"/>
              </a:cxn>
              <a:cxn ang="0">
                <a:pos x="32" y="11"/>
              </a:cxn>
              <a:cxn ang="0">
                <a:pos x="32" y="29"/>
              </a:cxn>
            </a:cxnLst>
            <a:rect l="0" t="0" r="r" b="b"/>
            <a:pathLst>
              <a:path w="41" h="59">
                <a:moveTo>
                  <a:pt x="41" y="29"/>
                </a:moveTo>
                <a:cubicBezTo>
                  <a:pt x="41" y="40"/>
                  <a:pt x="33" y="49"/>
                  <a:pt x="23" y="50"/>
                </a:cubicBezTo>
                <a:cubicBezTo>
                  <a:pt x="23" y="55"/>
                  <a:pt x="23" y="55"/>
                  <a:pt x="23" y="55"/>
                </a:cubicBezTo>
                <a:cubicBezTo>
                  <a:pt x="32" y="55"/>
                  <a:pt x="32" y="55"/>
                  <a:pt x="32" y="55"/>
                </a:cubicBezTo>
                <a:cubicBezTo>
                  <a:pt x="33" y="55"/>
                  <a:pt x="34" y="56"/>
                  <a:pt x="34" y="57"/>
                </a:cubicBezTo>
                <a:cubicBezTo>
                  <a:pt x="34" y="58"/>
                  <a:pt x="33" y="59"/>
                  <a:pt x="32" y="59"/>
                </a:cubicBezTo>
                <a:cubicBezTo>
                  <a:pt x="9" y="59"/>
                  <a:pt x="9" y="59"/>
                  <a:pt x="9" y="59"/>
                </a:cubicBezTo>
                <a:cubicBezTo>
                  <a:pt x="8" y="59"/>
                  <a:pt x="7" y="58"/>
                  <a:pt x="7" y="57"/>
                </a:cubicBezTo>
                <a:cubicBezTo>
                  <a:pt x="7" y="56"/>
                  <a:pt x="8" y="55"/>
                  <a:pt x="9" y="55"/>
                </a:cubicBezTo>
                <a:cubicBezTo>
                  <a:pt x="18" y="55"/>
                  <a:pt x="18" y="55"/>
                  <a:pt x="18" y="55"/>
                </a:cubicBezTo>
                <a:cubicBezTo>
                  <a:pt x="18" y="50"/>
                  <a:pt x="18" y="50"/>
                  <a:pt x="18" y="50"/>
                </a:cubicBezTo>
                <a:cubicBezTo>
                  <a:pt x="8" y="49"/>
                  <a:pt x="0" y="40"/>
                  <a:pt x="0" y="29"/>
                </a:cubicBezTo>
                <a:cubicBezTo>
                  <a:pt x="0" y="25"/>
                  <a:pt x="0" y="25"/>
                  <a:pt x="0" y="25"/>
                </a:cubicBezTo>
                <a:cubicBezTo>
                  <a:pt x="0" y="24"/>
                  <a:pt x="1" y="23"/>
                  <a:pt x="2" y="23"/>
                </a:cubicBezTo>
                <a:cubicBezTo>
                  <a:pt x="3" y="23"/>
                  <a:pt x="4" y="24"/>
                  <a:pt x="4" y="25"/>
                </a:cubicBezTo>
                <a:cubicBezTo>
                  <a:pt x="4" y="29"/>
                  <a:pt x="4" y="29"/>
                  <a:pt x="4" y="29"/>
                </a:cubicBezTo>
                <a:cubicBezTo>
                  <a:pt x="4" y="38"/>
                  <a:pt x="12" y="45"/>
                  <a:pt x="20" y="45"/>
                </a:cubicBezTo>
                <a:cubicBezTo>
                  <a:pt x="29" y="45"/>
                  <a:pt x="36" y="38"/>
                  <a:pt x="36" y="29"/>
                </a:cubicBezTo>
                <a:cubicBezTo>
                  <a:pt x="36" y="25"/>
                  <a:pt x="36" y="25"/>
                  <a:pt x="36" y="25"/>
                </a:cubicBezTo>
                <a:cubicBezTo>
                  <a:pt x="36" y="24"/>
                  <a:pt x="37" y="23"/>
                  <a:pt x="39" y="23"/>
                </a:cubicBezTo>
                <a:cubicBezTo>
                  <a:pt x="40" y="23"/>
                  <a:pt x="41" y="24"/>
                  <a:pt x="41" y="25"/>
                </a:cubicBezTo>
                <a:lnTo>
                  <a:pt x="41" y="29"/>
                </a:lnTo>
                <a:close/>
                <a:moveTo>
                  <a:pt x="32" y="29"/>
                </a:moveTo>
                <a:cubicBezTo>
                  <a:pt x="32" y="36"/>
                  <a:pt x="27" y="41"/>
                  <a:pt x="20" y="41"/>
                </a:cubicBezTo>
                <a:cubicBezTo>
                  <a:pt x="14" y="41"/>
                  <a:pt x="9" y="36"/>
                  <a:pt x="9" y="29"/>
                </a:cubicBezTo>
                <a:cubicBezTo>
                  <a:pt x="9" y="11"/>
                  <a:pt x="9" y="11"/>
                  <a:pt x="9" y="11"/>
                </a:cubicBezTo>
                <a:cubicBezTo>
                  <a:pt x="9" y="5"/>
                  <a:pt x="14" y="0"/>
                  <a:pt x="20" y="0"/>
                </a:cubicBezTo>
                <a:cubicBezTo>
                  <a:pt x="27" y="0"/>
                  <a:pt x="32" y="5"/>
                  <a:pt x="32" y="11"/>
                </a:cubicBezTo>
                <a:lnTo>
                  <a:pt x="32" y="29"/>
                </a:lnTo>
                <a:close/>
              </a:path>
            </a:pathLst>
          </a:custGeom>
          <a:solidFill>
            <a:schemeClr val="bg1"/>
          </a:solidFill>
          <a:ln w="9525">
            <a:noFill/>
            <a:round/>
          </a:ln>
        </p:spPr>
        <p:txBody>
          <a:bodyPr vert="horz" wrap="square" lIns="105859" tIns="52929" rIns="105859" bIns="52929" numCol="1" anchor="t" anchorCtr="0" compatLnSpc="1"/>
          <a:lstStyle/>
          <a:p>
            <a:pPr>
              <a:lnSpc>
                <a:spcPct val="120000"/>
              </a:lnSpc>
            </a:pPr>
            <a:endParaRPr lang="en-US" sz="2315">
              <a:latin typeface="Arial" panose="020B0604020202020204" pitchFamily="34" charset="0"/>
              <a:ea typeface="微软雅黑" panose="020B0503020204020204" charset="-122"/>
              <a:sym typeface="Arial" panose="020B0604020202020204" pitchFamily="34" charset="0"/>
            </a:endParaRPr>
          </a:p>
        </p:txBody>
      </p:sp>
      <p:sp>
        <p:nvSpPr>
          <p:cNvPr id="30" name="Freeform 66"/>
          <p:cNvSpPr>
            <a:spLocks noEditPoints="1"/>
          </p:cNvSpPr>
          <p:nvPr/>
        </p:nvSpPr>
        <p:spPr bwMode="auto">
          <a:xfrm>
            <a:off x="9294873" y="3769945"/>
            <a:ext cx="589585" cy="457307"/>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ln>
        </p:spPr>
        <p:txBody>
          <a:bodyPr vert="horz" wrap="square" lIns="105859" tIns="52929" rIns="105859" bIns="52929" numCol="1" anchor="t" anchorCtr="0" compatLnSpc="1"/>
          <a:lstStyle/>
          <a:p>
            <a:pPr>
              <a:lnSpc>
                <a:spcPct val="120000"/>
              </a:lnSpc>
            </a:pPr>
            <a:endParaRPr lang="en-US" sz="2315">
              <a:latin typeface="Arial" panose="020B0604020202020204" pitchFamily="34" charset="0"/>
              <a:ea typeface="微软雅黑" panose="020B050302020402020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5000">
        <p14:flip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par>
                          <p:cTn id="8" fill="hold">
                            <p:stCondLst>
                              <p:cond delay="500"/>
                            </p:stCondLst>
                            <p:childTnLst>
                              <p:par>
                                <p:cTn id="9" presetID="2" presetClass="entr" presetSubtype="1" accel="50000" decel="5000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p:cTn id="16" dur="500" fill="hold"/>
                                        <p:tgtEl>
                                          <p:spTgt spid="18"/>
                                        </p:tgtEl>
                                        <p:attrNameLst>
                                          <p:attrName>ppt_w</p:attrName>
                                        </p:attrNameLst>
                                      </p:cBhvr>
                                      <p:tavLst>
                                        <p:tav tm="0">
                                          <p:val>
                                            <p:fltVal val="0"/>
                                          </p:val>
                                        </p:tav>
                                        <p:tav tm="100000">
                                          <p:val>
                                            <p:strVal val="#ppt_w"/>
                                          </p:val>
                                        </p:tav>
                                      </p:tavLst>
                                    </p:anim>
                                    <p:anim calcmode="lin" valueType="num">
                                      <p:cBhvr>
                                        <p:cTn id="17" dur="500" fill="hold"/>
                                        <p:tgtEl>
                                          <p:spTgt spid="18"/>
                                        </p:tgtEl>
                                        <p:attrNameLst>
                                          <p:attrName>ppt_h</p:attrName>
                                        </p:attrNameLst>
                                      </p:cBhvr>
                                      <p:tavLst>
                                        <p:tav tm="0">
                                          <p:val>
                                            <p:fltVal val="0"/>
                                          </p:val>
                                        </p:tav>
                                        <p:tav tm="100000">
                                          <p:val>
                                            <p:strVal val="#ppt_h"/>
                                          </p:val>
                                        </p:tav>
                                      </p:tavLst>
                                    </p:anim>
                                    <p:animEffect transition="in" filter="fade">
                                      <p:cBhvr>
                                        <p:cTn id="18" dur="500"/>
                                        <p:tgtEl>
                                          <p:spTgt spid="18"/>
                                        </p:tgtEl>
                                      </p:cBhvr>
                                    </p:animEffect>
                                  </p:childTnLst>
                                </p:cTn>
                              </p:par>
                            </p:childTnLst>
                          </p:cTn>
                        </p:par>
                        <p:par>
                          <p:cTn id="19" fill="hold">
                            <p:stCondLst>
                              <p:cond delay="1500"/>
                            </p:stCondLst>
                            <p:childTnLst>
                              <p:par>
                                <p:cTn id="20" presetID="2" presetClass="entr" presetSubtype="1" accel="50000" decel="50000"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ppt_x"/>
                                          </p:val>
                                        </p:tav>
                                        <p:tav tm="100000">
                                          <p:val>
                                            <p:strVal val="#ppt_x"/>
                                          </p:val>
                                        </p:tav>
                                      </p:tavLst>
                                    </p:anim>
                                    <p:anim calcmode="lin" valueType="num">
                                      <p:cBhvr additive="base">
                                        <p:cTn id="23" dur="500" fill="hold"/>
                                        <p:tgtEl>
                                          <p:spTgt spid="6"/>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12" presetClass="entr" presetSubtype="1"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slide(fromTop)">
                                      <p:cBhvr>
                                        <p:cTn id="27" dur="500"/>
                                        <p:tgtEl>
                                          <p:spTgt spid="4"/>
                                        </p:tgtEl>
                                      </p:cBhvr>
                                    </p:animEffect>
                                  </p:childTnLst>
                                </p:cTn>
                              </p:par>
                              <p:par>
                                <p:cTn id="28" presetID="2" presetClass="entr" presetSubtype="4" accel="50000" decel="50000"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fill="hold"/>
                                        <p:tgtEl>
                                          <p:spTgt spid="5"/>
                                        </p:tgtEl>
                                        <p:attrNameLst>
                                          <p:attrName>ppt_x</p:attrName>
                                        </p:attrNameLst>
                                      </p:cBhvr>
                                      <p:tavLst>
                                        <p:tav tm="0">
                                          <p:val>
                                            <p:strVal val="#ppt_x"/>
                                          </p:val>
                                        </p:tav>
                                        <p:tav tm="100000">
                                          <p:val>
                                            <p:strVal val="#ppt_x"/>
                                          </p:val>
                                        </p:tav>
                                      </p:tavLst>
                                    </p:anim>
                                    <p:anim calcmode="lin" valueType="num">
                                      <p:cBhvr additive="base">
                                        <p:cTn id="31" dur="500" fill="hold"/>
                                        <p:tgtEl>
                                          <p:spTgt spid="5"/>
                                        </p:tgtEl>
                                        <p:attrNameLst>
                                          <p:attrName>ppt_y</p:attrName>
                                        </p:attrNameLst>
                                      </p:cBhvr>
                                      <p:tavLst>
                                        <p:tav tm="0">
                                          <p:val>
                                            <p:strVal val="1+#ppt_h/2"/>
                                          </p:val>
                                        </p:tav>
                                        <p:tav tm="100000">
                                          <p:val>
                                            <p:strVal val="#ppt_y"/>
                                          </p:val>
                                        </p:tav>
                                      </p:tavLst>
                                    </p:anim>
                                  </p:childTnLst>
                                </p:cTn>
                              </p:par>
                            </p:childTnLst>
                          </p:cTn>
                        </p:par>
                        <p:par>
                          <p:cTn id="32" fill="hold">
                            <p:stCondLst>
                              <p:cond delay="2500"/>
                            </p:stCondLst>
                            <p:childTnLst>
                              <p:par>
                                <p:cTn id="33" presetID="2" presetClass="entr" presetSubtype="1" accel="50000" decel="50000"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ppt_x"/>
                                          </p:val>
                                        </p:tav>
                                        <p:tav tm="100000">
                                          <p:val>
                                            <p:strVal val="#ppt_x"/>
                                          </p:val>
                                        </p:tav>
                                      </p:tavLst>
                                    </p:anim>
                                    <p:anim calcmode="lin" valueType="num">
                                      <p:cBhvr additive="base">
                                        <p:cTn id="36" dur="500" fill="hold"/>
                                        <p:tgtEl>
                                          <p:spTgt spid="19"/>
                                        </p:tgtEl>
                                        <p:attrNameLst>
                                          <p:attrName>ppt_y</p:attrName>
                                        </p:attrNameLst>
                                      </p:cBhvr>
                                      <p:tavLst>
                                        <p:tav tm="0">
                                          <p:val>
                                            <p:strVal val="0-#ppt_h/2"/>
                                          </p:val>
                                        </p:tav>
                                        <p:tav tm="100000">
                                          <p:val>
                                            <p:strVal val="#ppt_y"/>
                                          </p:val>
                                        </p:tav>
                                      </p:tavLst>
                                    </p:anim>
                                  </p:childTnLst>
                                </p:cTn>
                              </p:par>
                            </p:childTnLst>
                          </p:cTn>
                        </p:par>
                        <p:par>
                          <p:cTn id="37" fill="hold">
                            <p:stCondLst>
                              <p:cond delay="3000"/>
                            </p:stCondLst>
                            <p:childTnLst>
                              <p:par>
                                <p:cTn id="38" presetID="53" presetClass="entr" presetSubtype="16" fill="hold" grpId="0" nodeType="afterEffect">
                                  <p:stCondLst>
                                    <p:cond delay="0"/>
                                  </p:stCondLst>
                                  <p:childTnLst>
                                    <p:set>
                                      <p:cBhvr>
                                        <p:cTn id="39" dur="1" fill="hold">
                                          <p:stCondLst>
                                            <p:cond delay="0"/>
                                          </p:stCondLst>
                                        </p:cTn>
                                        <p:tgtEl>
                                          <p:spTgt spid="28"/>
                                        </p:tgtEl>
                                        <p:attrNameLst>
                                          <p:attrName>style.visibility</p:attrName>
                                        </p:attrNameLst>
                                      </p:cBhvr>
                                      <p:to>
                                        <p:strVal val="visible"/>
                                      </p:to>
                                    </p:set>
                                    <p:anim calcmode="lin" valueType="num">
                                      <p:cBhvr>
                                        <p:cTn id="40" dur="500" fill="hold"/>
                                        <p:tgtEl>
                                          <p:spTgt spid="28"/>
                                        </p:tgtEl>
                                        <p:attrNameLst>
                                          <p:attrName>ppt_w</p:attrName>
                                        </p:attrNameLst>
                                      </p:cBhvr>
                                      <p:tavLst>
                                        <p:tav tm="0">
                                          <p:val>
                                            <p:fltVal val="0"/>
                                          </p:val>
                                        </p:tav>
                                        <p:tav tm="100000">
                                          <p:val>
                                            <p:strVal val="#ppt_w"/>
                                          </p:val>
                                        </p:tav>
                                      </p:tavLst>
                                    </p:anim>
                                    <p:anim calcmode="lin" valueType="num">
                                      <p:cBhvr>
                                        <p:cTn id="41" dur="500" fill="hold"/>
                                        <p:tgtEl>
                                          <p:spTgt spid="28"/>
                                        </p:tgtEl>
                                        <p:attrNameLst>
                                          <p:attrName>ppt_h</p:attrName>
                                        </p:attrNameLst>
                                      </p:cBhvr>
                                      <p:tavLst>
                                        <p:tav tm="0">
                                          <p:val>
                                            <p:fltVal val="0"/>
                                          </p:val>
                                        </p:tav>
                                        <p:tav tm="100000">
                                          <p:val>
                                            <p:strVal val="#ppt_h"/>
                                          </p:val>
                                        </p:tav>
                                      </p:tavLst>
                                    </p:anim>
                                    <p:animEffect transition="in" filter="fade">
                                      <p:cBhvr>
                                        <p:cTn id="42" dur="500"/>
                                        <p:tgtEl>
                                          <p:spTgt spid="28"/>
                                        </p:tgtEl>
                                      </p:cBhvr>
                                    </p:animEffect>
                                  </p:childTnLst>
                                </p:cTn>
                              </p:par>
                            </p:childTnLst>
                          </p:cTn>
                        </p:par>
                        <p:par>
                          <p:cTn id="43" fill="hold">
                            <p:stCondLst>
                              <p:cond delay="3500"/>
                            </p:stCondLst>
                            <p:childTnLst>
                              <p:par>
                                <p:cTn id="44" presetID="2" presetClass="entr" presetSubtype="1" accel="50000" decel="50000"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additive="base">
                                        <p:cTn id="46" dur="500" fill="hold"/>
                                        <p:tgtEl>
                                          <p:spTgt spid="9"/>
                                        </p:tgtEl>
                                        <p:attrNameLst>
                                          <p:attrName>ppt_x</p:attrName>
                                        </p:attrNameLst>
                                      </p:cBhvr>
                                      <p:tavLst>
                                        <p:tav tm="0">
                                          <p:val>
                                            <p:strVal val="#ppt_x"/>
                                          </p:val>
                                        </p:tav>
                                        <p:tav tm="100000">
                                          <p:val>
                                            <p:strVal val="#ppt_x"/>
                                          </p:val>
                                        </p:tav>
                                      </p:tavLst>
                                    </p:anim>
                                    <p:anim calcmode="lin" valueType="num">
                                      <p:cBhvr additive="base">
                                        <p:cTn id="47" dur="500" fill="hold"/>
                                        <p:tgtEl>
                                          <p:spTgt spid="9"/>
                                        </p:tgtEl>
                                        <p:attrNameLst>
                                          <p:attrName>ppt_y</p:attrName>
                                        </p:attrNameLst>
                                      </p:cBhvr>
                                      <p:tavLst>
                                        <p:tav tm="0">
                                          <p:val>
                                            <p:strVal val="0-#ppt_h/2"/>
                                          </p:val>
                                        </p:tav>
                                        <p:tav tm="100000">
                                          <p:val>
                                            <p:strVal val="#ppt_y"/>
                                          </p:val>
                                        </p:tav>
                                      </p:tavLst>
                                    </p:anim>
                                  </p:childTnLst>
                                </p:cTn>
                              </p:par>
                            </p:childTnLst>
                          </p:cTn>
                        </p:par>
                        <p:par>
                          <p:cTn id="48" fill="hold">
                            <p:stCondLst>
                              <p:cond delay="4000"/>
                            </p:stCondLst>
                            <p:childTnLst>
                              <p:par>
                                <p:cTn id="49" presetID="12" presetClass="entr" presetSubtype="1"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slide(fromTop)">
                                      <p:cBhvr>
                                        <p:cTn id="51" dur="500"/>
                                        <p:tgtEl>
                                          <p:spTgt spid="20"/>
                                        </p:tgtEl>
                                      </p:cBhvr>
                                    </p:animEffect>
                                  </p:childTnLst>
                                </p:cTn>
                              </p:par>
                              <p:par>
                                <p:cTn id="52" presetID="2" presetClass="entr" presetSubtype="4" accel="50000" decel="50000" fill="hold" grpId="0" nodeType="withEffect">
                                  <p:stCondLst>
                                    <p:cond delay="0"/>
                                  </p:stCondLst>
                                  <p:childTnLst>
                                    <p:set>
                                      <p:cBhvr>
                                        <p:cTn id="53" dur="1" fill="hold">
                                          <p:stCondLst>
                                            <p:cond delay="0"/>
                                          </p:stCondLst>
                                        </p:cTn>
                                        <p:tgtEl>
                                          <p:spTgt spid="21"/>
                                        </p:tgtEl>
                                        <p:attrNameLst>
                                          <p:attrName>style.visibility</p:attrName>
                                        </p:attrNameLst>
                                      </p:cBhvr>
                                      <p:to>
                                        <p:strVal val="visible"/>
                                      </p:to>
                                    </p:set>
                                    <p:anim calcmode="lin" valueType="num">
                                      <p:cBhvr additive="base">
                                        <p:cTn id="54" dur="500" fill="hold"/>
                                        <p:tgtEl>
                                          <p:spTgt spid="21"/>
                                        </p:tgtEl>
                                        <p:attrNameLst>
                                          <p:attrName>ppt_x</p:attrName>
                                        </p:attrNameLst>
                                      </p:cBhvr>
                                      <p:tavLst>
                                        <p:tav tm="0">
                                          <p:val>
                                            <p:strVal val="#ppt_x"/>
                                          </p:val>
                                        </p:tav>
                                        <p:tav tm="100000">
                                          <p:val>
                                            <p:strVal val="#ppt_x"/>
                                          </p:val>
                                        </p:tav>
                                      </p:tavLst>
                                    </p:anim>
                                    <p:anim calcmode="lin" valueType="num">
                                      <p:cBhvr additive="base">
                                        <p:cTn id="55" dur="500" fill="hold"/>
                                        <p:tgtEl>
                                          <p:spTgt spid="21"/>
                                        </p:tgtEl>
                                        <p:attrNameLst>
                                          <p:attrName>ppt_y</p:attrName>
                                        </p:attrNameLst>
                                      </p:cBhvr>
                                      <p:tavLst>
                                        <p:tav tm="0">
                                          <p:val>
                                            <p:strVal val="1+#ppt_h/2"/>
                                          </p:val>
                                        </p:tav>
                                        <p:tav tm="100000">
                                          <p:val>
                                            <p:strVal val="#ppt_y"/>
                                          </p:val>
                                        </p:tav>
                                      </p:tavLst>
                                    </p:anim>
                                  </p:childTnLst>
                                </p:cTn>
                              </p:par>
                            </p:childTnLst>
                          </p:cTn>
                        </p:par>
                        <p:par>
                          <p:cTn id="56" fill="hold">
                            <p:stCondLst>
                              <p:cond delay="4500"/>
                            </p:stCondLst>
                            <p:childTnLst>
                              <p:par>
                                <p:cTn id="57" presetID="2" presetClass="entr" presetSubtype="1" accel="50000" decel="50000"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500" fill="hold"/>
                                        <p:tgtEl>
                                          <p:spTgt spid="22"/>
                                        </p:tgtEl>
                                        <p:attrNameLst>
                                          <p:attrName>ppt_x</p:attrName>
                                        </p:attrNameLst>
                                      </p:cBhvr>
                                      <p:tavLst>
                                        <p:tav tm="0">
                                          <p:val>
                                            <p:strVal val="#ppt_x"/>
                                          </p:val>
                                        </p:tav>
                                        <p:tav tm="100000">
                                          <p:val>
                                            <p:strVal val="#ppt_x"/>
                                          </p:val>
                                        </p:tav>
                                      </p:tavLst>
                                    </p:anim>
                                    <p:anim calcmode="lin" valueType="num">
                                      <p:cBhvr additive="base">
                                        <p:cTn id="60" dur="500" fill="hold"/>
                                        <p:tgtEl>
                                          <p:spTgt spid="22"/>
                                        </p:tgtEl>
                                        <p:attrNameLst>
                                          <p:attrName>ppt_y</p:attrName>
                                        </p:attrNameLst>
                                      </p:cBhvr>
                                      <p:tavLst>
                                        <p:tav tm="0">
                                          <p:val>
                                            <p:strVal val="0-#ppt_h/2"/>
                                          </p:val>
                                        </p:tav>
                                        <p:tav tm="100000">
                                          <p:val>
                                            <p:strVal val="#ppt_y"/>
                                          </p:val>
                                        </p:tav>
                                      </p:tavLst>
                                    </p:anim>
                                  </p:childTnLst>
                                </p:cTn>
                              </p:par>
                            </p:childTnLst>
                          </p:cTn>
                        </p:par>
                        <p:par>
                          <p:cTn id="61" fill="hold">
                            <p:stCondLst>
                              <p:cond delay="5000"/>
                            </p:stCondLst>
                            <p:childTnLst>
                              <p:par>
                                <p:cTn id="62" presetID="53" presetClass="entr" presetSubtype="16" fill="hold" grpId="0" nodeType="after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p:cTn id="64" dur="500" fill="hold"/>
                                        <p:tgtEl>
                                          <p:spTgt spid="29"/>
                                        </p:tgtEl>
                                        <p:attrNameLst>
                                          <p:attrName>ppt_w</p:attrName>
                                        </p:attrNameLst>
                                      </p:cBhvr>
                                      <p:tavLst>
                                        <p:tav tm="0">
                                          <p:val>
                                            <p:fltVal val="0"/>
                                          </p:val>
                                        </p:tav>
                                        <p:tav tm="100000">
                                          <p:val>
                                            <p:strVal val="#ppt_w"/>
                                          </p:val>
                                        </p:tav>
                                      </p:tavLst>
                                    </p:anim>
                                    <p:anim calcmode="lin" valueType="num">
                                      <p:cBhvr>
                                        <p:cTn id="65" dur="500" fill="hold"/>
                                        <p:tgtEl>
                                          <p:spTgt spid="29"/>
                                        </p:tgtEl>
                                        <p:attrNameLst>
                                          <p:attrName>ppt_h</p:attrName>
                                        </p:attrNameLst>
                                      </p:cBhvr>
                                      <p:tavLst>
                                        <p:tav tm="0">
                                          <p:val>
                                            <p:fltVal val="0"/>
                                          </p:val>
                                        </p:tav>
                                        <p:tav tm="100000">
                                          <p:val>
                                            <p:strVal val="#ppt_h"/>
                                          </p:val>
                                        </p:tav>
                                      </p:tavLst>
                                    </p:anim>
                                    <p:animEffect transition="in" filter="fade">
                                      <p:cBhvr>
                                        <p:cTn id="66" dur="500"/>
                                        <p:tgtEl>
                                          <p:spTgt spid="29"/>
                                        </p:tgtEl>
                                      </p:cBhvr>
                                    </p:animEffect>
                                  </p:childTnLst>
                                </p:cTn>
                              </p:par>
                            </p:childTnLst>
                          </p:cTn>
                        </p:par>
                        <p:par>
                          <p:cTn id="67" fill="hold">
                            <p:stCondLst>
                              <p:cond delay="5500"/>
                            </p:stCondLst>
                            <p:childTnLst>
                              <p:par>
                                <p:cTn id="68" presetID="2" presetClass="entr" presetSubtype="1" accel="50000" decel="50000" fill="hold" nodeType="afterEffect">
                                  <p:stCondLst>
                                    <p:cond delay="0"/>
                                  </p:stCondLst>
                                  <p:childTnLst>
                                    <p:set>
                                      <p:cBhvr>
                                        <p:cTn id="69" dur="1" fill="hold">
                                          <p:stCondLst>
                                            <p:cond delay="0"/>
                                          </p:stCondLst>
                                        </p:cTn>
                                        <p:tgtEl>
                                          <p:spTgt spid="12"/>
                                        </p:tgtEl>
                                        <p:attrNameLst>
                                          <p:attrName>style.visibility</p:attrName>
                                        </p:attrNameLst>
                                      </p:cBhvr>
                                      <p:to>
                                        <p:strVal val="visible"/>
                                      </p:to>
                                    </p:set>
                                    <p:anim calcmode="lin" valueType="num">
                                      <p:cBhvr additive="base">
                                        <p:cTn id="70" dur="500" fill="hold"/>
                                        <p:tgtEl>
                                          <p:spTgt spid="12"/>
                                        </p:tgtEl>
                                        <p:attrNameLst>
                                          <p:attrName>ppt_x</p:attrName>
                                        </p:attrNameLst>
                                      </p:cBhvr>
                                      <p:tavLst>
                                        <p:tav tm="0">
                                          <p:val>
                                            <p:strVal val="#ppt_x"/>
                                          </p:val>
                                        </p:tav>
                                        <p:tav tm="100000">
                                          <p:val>
                                            <p:strVal val="#ppt_x"/>
                                          </p:val>
                                        </p:tav>
                                      </p:tavLst>
                                    </p:anim>
                                    <p:anim calcmode="lin" valueType="num">
                                      <p:cBhvr additive="base">
                                        <p:cTn id="71" dur="500" fill="hold"/>
                                        <p:tgtEl>
                                          <p:spTgt spid="12"/>
                                        </p:tgtEl>
                                        <p:attrNameLst>
                                          <p:attrName>ppt_y</p:attrName>
                                        </p:attrNameLst>
                                      </p:cBhvr>
                                      <p:tavLst>
                                        <p:tav tm="0">
                                          <p:val>
                                            <p:strVal val="0-#ppt_h/2"/>
                                          </p:val>
                                        </p:tav>
                                        <p:tav tm="100000">
                                          <p:val>
                                            <p:strVal val="#ppt_y"/>
                                          </p:val>
                                        </p:tav>
                                      </p:tavLst>
                                    </p:anim>
                                  </p:childTnLst>
                                </p:cTn>
                              </p:par>
                            </p:childTnLst>
                          </p:cTn>
                        </p:par>
                        <p:par>
                          <p:cTn id="72" fill="hold">
                            <p:stCondLst>
                              <p:cond delay="6000"/>
                            </p:stCondLst>
                            <p:childTnLst>
                              <p:par>
                                <p:cTn id="73" presetID="12" presetClass="entr" presetSubtype="1" fill="hold" grpId="0" nodeType="afterEffect">
                                  <p:stCondLst>
                                    <p:cond delay="0"/>
                                  </p:stCondLst>
                                  <p:childTnLst>
                                    <p:set>
                                      <p:cBhvr>
                                        <p:cTn id="74" dur="1" fill="hold">
                                          <p:stCondLst>
                                            <p:cond delay="0"/>
                                          </p:stCondLst>
                                        </p:cTn>
                                        <p:tgtEl>
                                          <p:spTgt spid="23"/>
                                        </p:tgtEl>
                                        <p:attrNameLst>
                                          <p:attrName>style.visibility</p:attrName>
                                        </p:attrNameLst>
                                      </p:cBhvr>
                                      <p:to>
                                        <p:strVal val="visible"/>
                                      </p:to>
                                    </p:set>
                                    <p:animEffect transition="in" filter="slide(fromTop)">
                                      <p:cBhvr>
                                        <p:cTn id="75" dur="500"/>
                                        <p:tgtEl>
                                          <p:spTgt spid="23"/>
                                        </p:tgtEl>
                                      </p:cBhvr>
                                    </p:animEffect>
                                  </p:childTnLst>
                                </p:cTn>
                              </p:par>
                              <p:par>
                                <p:cTn id="76" presetID="2" presetClass="entr" presetSubtype="4" accel="50000" decel="50000" fill="hold" grpId="0" nodeType="withEffect">
                                  <p:stCondLst>
                                    <p:cond delay="0"/>
                                  </p:stCondLst>
                                  <p:childTnLst>
                                    <p:set>
                                      <p:cBhvr>
                                        <p:cTn id="77" dur="1" fill="hold">
                                          <p:stCondLst>
                                            <p:cond delay="0"/>
                                          </p:stCondLst>
                                        </p:cTn>
                                        <p:tgtEl>
                                          <p:spTgt spid="24"/>
                                        </p:tgtEl>
                                        <p:attrNameLst>
                                          <p:attrName>style.visibility</p:attrName>
                                        </p:attrNameLst>
                                      </p:cBhvr>
                                      <p:to>
                                        <p:strVal val="visible"/>
                                      </p:to>
                                    </p:set>
                                    <p:anim calcmode="lin" valueType="num">
                                      <p:cBhvr additive="base">
                                        <p:cTn id="78" dur="500" fill="hold"/>
                                        <p:tgtEl>
                                          <p:spTgt spid="24"/>
                                        </p:tgtEl>
                                        <p:attrNameLst>
                                          <p:attrName>ppt_x</p:attrName>
                                        </p:attrNameLst>
                                      </p:cBhvr>
                                      <p:tavLst>
                                        <p:tav tm="0">
                                          <p:val>
                                            <p:strVal val="#ppt_x"/>
                                          </p:val>
                                        </p:tav>
                                        <p:tav tm="100000">
                                          <p:val>
                                            <p:strVal val="#ppt_x"/>
                                          </p:val>
                                        </p:tav>
                                      </p:tavLst>
                                    </p:anim>
                                    <p:anim calcmode="lin" valueType="num">
                                      <p:cBhvr additive="base">
                                        <p:cTn id="79" dur="500" fill="hold"/>
                                        <p:tgtEl>
                                          <p:spTgt spid="24"/>
                                        </p:tgtEl>
                                        <p:attrNameLst>
                                          <p:attrName>ppt_y</p:attrName>
                                        </p:attrNameLst>
                                      </p:cBhvr>
                                      <p:tavLst>
                                        <p:tav tm="0">
                                          <p:val>
                                            <p:strVal val="1+#ppt_h/2"/>
                                          </p:val>
                                        </p:tav>
                                        <p:tav tm="100000">
                                          <p:val>
                                            <p:strVal val="#ppt_y"/>
                                          </p:val>
                                        </p:tav>
                                      </p:tavLst>
                                    </p:anim>
                                  </p:childTnLst>
                                </p:cTn>
                              </p:par>
                            </p:childTnLst>
                          </p:cTn>
                        </p:par>
                        <p:par>
                          <p:cTn id="80" fill="hold">
                            <p:stCondLst>
                              <p:cond delay="6500"/>
                            </p:stCondLst>
                            <p:childTnLst>
                              <p:par>
                                <p:cTn id="81" presetID="2" presetClass="entr" presetSubtype="1" accel="50000" decel="50000" fill="hold" grpId="0" nodeType="afterEffect">
                                  <p:stCondLst>
                                    <p:cond delay="0"/>
                                  </p:stCondLst>
                                  <p:childTnLst>
                                    <p:set>
                                      <p:cBhvr>
                                        <p:cTn id="82" dur="1" fill="hold">
                                          <p:stCondLst>
                                            <p:cond delay="0"/>
                                          </p:stCondLst>
                                        </p:cTn>
                                        <p:tgtEl>
                                          <p:spTgt spid="25"/>
                                        </p:tgtEl>
                                        <p:attrNameLst>
                                          <p:attrName>style.visibility</p:attrName>
                                        </p:attrNameLst>
                                      </p:cBhvr>
                                      <p:to>
                                        <p:strVal val="visible"/>
                                      </p:to>
                                    </p:set>
                                    <p:anim calcmode="lin" valueType="num">
                                      <p:cBhvr additive="base">
                                        <p:cTn id="83" dur="500" fill="hold"/>
                                        <p:tgtEl>
                                          <p:spTgt spid="25"/>
                                        </p:tgtEl>
                                        <p:attrNameLst>
                                          <p:attrName>ppt_x</p:attrName>
                                        </p:attrNameLst>
                                      </p:cBhvr>
                                      <p:tavLst>
                                        <p:tav tm="0">
                                          <p:val>
                                            <p:strVal val="#ppt_x"/>
                                          </p:val>
                                        </p:tav>
                                        <p:tav tm="100000">
                                          <p:val>
                                            <p:strVal val="#ppt_x"/>
                                          </p:val>
                                        </p:tav>
                                      </p:tavLst>
                                    </p:anim>
                                    <p:anim calcmode="lin" valueType="num">
                                      <p:cBhvr additive="base">
                                        <p:cTn id="84" dur="500" fill="hold"/>
                                        <p:tgtEl>
                                          <p:spTgt spid="25"/>
                                        </p:tgtEl>
                                        <p:attrNameLst>
                                          <p:attrName>ppt_y</p:attrName>
                                        </p:attrNameLst>
                                      </p:cBhvr>
                                      <p:tavLst>
                                        <p:tav tm="0">
                                          <p:val>
                                            <p:strVal val="0-#ppt_h/2"/>
                                          </p:val>
                                        </p:tav>
                                        <p:tav tm="100000">
                                          <p:val>
                                            <p:strVal val="#ppt_y"/>
                                          </p:val>
                                        </p:tav>
                                      </p:tavLst>
                                    </p:anim>
                                  </p:childTnLst>
                                </p:cTn>
                              </p:par>
                            </p:childTnLst>
                          </p:cTn>
                        </p:par>
                        <p:par>
                          <p:cTn id="85" fill="hold">
                            <p:stCondLst>
                              <p:cond delay="7000"/>
                            </p:stCondLst>
                            <p:childTnLst>
                              <p:par>
                                <p:cTn id="86" presetID="53" presetClass="entr" presetSubtype="16" fill="hold" grpId="0" nodeType="afterEffect">
                                  <p:stCondLst>
                                    <p:cond delay="0"/>
                                  </p:stCondLst>
                                  <p:childTnLst>
                                    <p:set>
                                      <p:cBhvr>
                                        <p:cTn id="87" dur="1" fill="hold">
                                          <p:stCondLst>
                                            <p:cond delay="0"/>
                                          </p:stCondLst>
                                        </p:cTn>
                                        <p:tgtEl>
                                          <p:spTgt spid="30"/>
                                        </p:tgtEl>
                                        <p:attrNameLst>
                                          <p:attrName>style.visibility</p:attrName>
                                        </p:attrNameLst>
                                      </p:cBhvr>
                                      <p:to>
                                        <p:strVal val="visible"/>
                                      </p:to>
                                    </p:set>
                                    <p:anim calcmode="lin" valueType="num">
                                      <p:cBhvr>
                                        <p:cTn id="88" dur="500" fill="hold"/>
                                        <p:tgtEl>
                                          <p:spTgt spid="30"/>
                                        </p:tgtEl>
                                        <p:attrNameLst>
                                          <p:attrName>ppt_w</p:attrName>
                                        </p:attrNameLst>
                                      </p:cBhvr>
                                      <p:tavLst>
                                        <p:tav tm="0">
                                          <p:val>
                                            <p:fltVal val="0"/>
                                          </p:val>
                                        </p:tav>
                                        <p:tav tm="100000">
                                          <p:val>
                                            <p:strVal val="#ppt_w"/>
                                          </p:val>
                                        </p:tav>
                                      </p:tavLst>
                                    </p:anim>
                                    <p:anim calcmode="lin" valueType="num">
                                      <p:cBhvr>
                                        <p:cTn id="89" dur="500" fill="hold"/>
                                        <p:tgtEl>
                                          <p:spTgt spid="30"/>
                                        </p:tgtEl>
                                        <p:attrNameLst>
                                          <p:attrName>ppt_h</p:attrName>
                                        </p:attrNameLst>
                                      </p:cBhvr>
                                      <p:tavLst>
                                        <p:tav tm="0">
                                          <p:val>
                                            <p:fltVal val="0"/>
                                          </p:val>
                                        </p:tav>
                                        <p:tav tm="100000">
                                          <p:val>
                                            <p:strVal val="#ppt_h"/>
                                          </p:val>
                                        </p:tav>
                                      </p:tavLst>
                                    </p:anim>
                                    <p:animEffect transition="in" filter="fade">
                                      <p:cBhvr>
                                        <p:cTn id="90" dur="500"/>
                                        <p:tgtEl>
                                          <p:spTgt spid="30"/>
                                        </p:tgtEl>
                                      </p:cBhvr>
                                    </p:animEffect>
                                  </p:childTnLst>
                                </p:cTn>
                              </p:par>
                            </p:childTnLst>
                          </p:cTn>
                        </p:par>
                        <p:par>
                          <p:cTn id="91" fill="hold">
                            <p:stCondLst>
                              <p:cond delay="7500"/>
                            </p:stCondLst>
                            <p:childTnLst>
                              <p:par>
                                <p:cTn id="92" presetID="2" presetClass="entr" presetSubtype="1" accel="50000" decel="50000" fill="hold" nodeType="afterEffect">
                                  <p:stCondLst>
                                    <p:cond delay="0"/>
                                  </p:stCondLst>
                                  <p:childTnLst>
                                    <p:set>
                                      <p:cBhvr>
                                        <p:cTn id="93" dur="1" fill="hold">
                                          <p:stCondLst>
                                            <p:cond delay="0"/>
                                          </p:stCondLst>
                                        </p:cTn>
                                        <p:tgtEl>
                                          <p:spTgt spid="15"/>
                                        </p:tgtEl>
                                        <p:attrNameLst>
                                          <p:attrName>style.visibility</p:attrName>
                                        </p:attrNameLst>
                                      </p:cBhvr>
                                      <p:to>
                                        <p:strVal val="visible"/>
                                      </p:to>
                                    </p:set>
                                    <p:anim calcmode="lin" valueType="num">
                                      <p:cBhvr additive="base">
                                        <p:cTn id="94" dur="500" fill="hold"/>
                                        <p:tgtEl>
                                          <p:spTgt spid="15"/>
                                        </p:tgtEl>
                                        <p:attrNameLst>
                                          <p:attrName>ppt_x</p:attrName>
                                        </p:attrNameLst>
                                      </p:cBhvr>
                                      <p:tavLst>
                                        <p:tav tm="0">
                                          <p:val>
                                            <p:strVal val="#ppt_x"/>
                                          </p:val>
                                        </p:tav>
                                        <p:tav tm="100000">
                                          <p:val>
                                            <p:strVal val="#ppt_x"/>
                                          </p:val>
                                        </p:tav>
                                      </p:tavLst>
                                    </p:anim>
                                    <p:anim calcmode="lin" valueType="num">
                                      <p:cBhvr additive="base">
                                        <p:cTn id="95" dur="500" fill="hold"/>
                                        <p:tgtEl>
                                          <p:spTgt spid="15"/>
                                        </p:tgtEl>
                                        <p:attrNameLst>
                                          <p:attrName>ppt_y</p:attrName>
                                        </p:attrNameLst>
                                      </p:cBhvr>
                                      <p:tavLst>
                                        <p:tav tm="0">
                                          <p:val>
                                            <p:strVal val="0-#ppt_h/2"/>
                                          </p:val>
                                        </p:tav>
                                        <p:tav tm="100000">
                                          <p:val>
                                            <p:strVal val="#ppt_y"/>
                                          </p:val>
                                        </p:tav>
                                      </p:tavLst>
                                    </p:anim>
                                  </p:childTnLst>
                                </p:cTn>
                              </p:par>
                            </p:childTnLst>
                          </p:cTn>
                        </p:par>
                        <p:par>
                          <p:cTn id="96" fill="hold">
                            <p:stCondLst>
                              <p:cond delay="8000"/>
                            </p:stCondLst>
                            <p:childTnLst>
                              <p:par>
                                <p:cTn id="97" presetID="12" presetClass="entr" presetSubtype="1" fill="hold" grpId="0" nodeType="afterEffect">
                                  <p:stCondLst>
                                    <p:cond delay="0"/>
                                  </p:stCondLst>
                                  <p:childTnLst>
                                    <p:set>
                                      <p:cBhvr>
                                        <p:cTn id="98" dur="1" fill="hold">
                                          <p:stCondLst>
                                            <p:cond delay="0"/>
                                          </p:stCondLst>
                                        </p:cTn>
                                        <p:tgtEl>
                                          <p:spTgt spid="26"/>
                                        </p:tgtEl>
                                        <p:attrNameLst>
                                          <p:attrName>style.visibility</p:attrName>
                                        </p:attrNameLst>
                                      </p:cBhvr>
                                      <p:to>
                                        <p:strVal val="visible"/>
                                      </p:to>
                                    </p:set>
                                    <p:animEffect transition="in" filter="slide(fromTop)">
                                      <p:cBhvr>
                                        <p:cTn id="99" dur="500"/>
                                        <p:tgtEl>
                                          <p:spTgt spid="26"/>
                                        </p:tgtEl>
                                      </p:cBhvr>
                                    </p:animEffect>
                                  </p:childTnLst>
                                </p:cTn>
                              </p:par>
                              <p:par>
                                <p:cTn id="100" presetID="2" presetClass="entr" presetSubtype="4" accel="50000" decel="50000" fill="hold" grpId="0" nodeType="withEffect">
                                  <p:stCondLst>
                                    <p:cond delay="0"/>
                                  </p:stCondLst>
                                  <p:childTnLst>
                                    <p:set>
                                      <p:cBhvr>
                                        <p:cTn id="101" dur="1" fill="hold">
                                          <p:stCondLst>
                                            <p:cond delay="0"/>
                                          </p:stCondLst>
                                        </p:cTn>
                                        <p:tgtEl>
                                          <p:spTgt spid="27"/>
                                        </p:tgtEl>
                                        <p:attrNameLst>
                                          <p:attrName>style.visibility</p:attrName>
                                        </p:attrNameLst>
                                      </p:cBhvr>
                                      <p:to>
                                        <p:strVal val="visible"/>
                                      </p:to>
                                    </p:set>
                                    <p:anim calcmode="lin" valueType="num">
                                      <p:cBhvr additive="base">
                                        <p:cTn id="102" dur="500" fill="hold"/>
                                        <p:tgtEl>
                                          <p:spTgt spid="27"/>
                                        </p:tgtEl>
                                        <p:attrNameLst>
                                          <p:attrName>ppt_x</p:attrName>
                                        </p:attrNameLst>
                                      </p:cBhvr>
                                      <p:tavLst>
                                        <p:tav tm="0">
                                          <p:val>
                                            <p:strVal val="#ppt_x"/>
                                          </p:val>
                                        </p:tav>
                                        <p:tav tm="100000">
                                          <p:val>
                                            <p:strVal val="#ppt_x"/>
                                          </p:val>
                                        </p:tav>
                                      </p:tavLst>
                                    </p:anim>
                                    <p:anim calcmode="lin" valueType="num">
                                      <p:cBhvr additive="base">
                                        <p:cTn id="103"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18" grpId="0" animBg="1"/>
      <p:bldP spid="19" grpId="0" animBg="1"/>
      <p:bldP spid="20" grpId="0" animBg="1"/>
      <p:bldP spid="21" grpId="0"/>
      <p:bldP spid="22" grpId="0" animBg="1"/>
      <p:bldP spid="23" grpId="0" animBg="1"/>
      <p:bldP spid="24" grpId="0"/>
      <p:bldP spid="25" grpId="0" animBg="1"/>
      <p:bldP spid="26" grpId="0" animBg="1"/>
      <p:bldP spid="27" grpId="0"/>
      <p:bldP spid="28" grpId="0" animBg="1"/>
      <p:bldP spid="29" grpId="0" animBg="1"/>
      <p:bldP spid="3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8"/>
          <p:cNvSpPr txBox="1"/>
          <p:nvPr/>
        </p:nvSpPr>
        <p:spPr>
          <a:xfrm>
            <a:off x="4172361" y="3429000"/>
            <a:ext cx="3754576" cy="635880"/>
          </a:xfrm>
          <a:prstGeom prst="rect">
            <a:avLst/>
          </a:prstGeom>
          <a:noFill/>
        </p:spPr>
        <p:txBody>
          <a:bodyPr wrap="square" lIns="0" tIns="0" rIns="0" bIns="0" rtlCol="0">
            <a:spAutoFit/>
          </a:bodyPr>
          <a:lstStyle/>
          <a:p>
            <a:r>
              <a:rPr lang="zh-CN" altLang="en-US" sz="4130" dirty="0">
                <a:solidFill>
                  <a:srgbClr val="CE0000"/>
                </a:solidFill>
                <a:latin typeface="微软雅黑" panose="020B0503020204020204" charset="-122"/>
                <a:ea typeface="微软雅黑" panose="020B0503020204020204" charset="-122"/>
                <a:cs typeface="+mn-ea"/>
                <a:sym typeface="+mn-lt"/>
              </a:rPr>
              <a:t>请替换文字内容</a:t>
            </a:r>
            <a:endParaRPr lang="en-GB" altLang="zh-CN" sz="4130" dirty="0">
              <a:solidFill>
                <a:srgbClr val="CE0000"/>
              </a:solidFill>
              <a:latin typeface="微软雅黑" panose="020B0503020204020204" charset="-122"/>
              <a:ea typeface="微软雅黑" panose="020B0503020204020204" charset="-122"/>
              <a:cs typeface="+mn-ea"/>
              <a:sym typeface="+mn-lt"/>
            </a:endParaRPr>
          </a:p>
        </p:txBody>
      </p:sp>
      <p:sp>
        <p:nvSpPr>
          <p:cNvPr id="3" name="TextBox 49"/>
          <p:cNvSpPr txBox="1"/>
          <p:nvPr/>
        </p:nvSpPr>
        <p:spPr>
          <a:xfrm>
            <a:off x="3638961" y="4245940"/>
            <a:ext cx="4914077" cy="369332"/>
          </a:xfrm>
          <a:prstGeom prst="rect">
            <a:avLst/>
          </a:prstGeom>
          <a:noFill/>
        </p:spPr>
        <p:txBody>
          <a:bodyPr wrap="square" lIns="0" tIns="0" rIns="0" bIns="0" rtlCol="0">
            <a:spAutoFit/>
          </a:bodyPr>
          <a:lstStyle/>
          <a:p>
            <a:pPr algn="ctr" eaLnBrk="0" hangingPunct="0"/>
            <a:r>
              <a:rPr lang="zh-CN" altLang="en-US" sz="1200" dirty="0">
                <a:solidFill>
                  <a:srgbClr val="CE0000"/>
                </a:solidFill>
                <a:latin typeface="微软雅黑" panose="020B0503020204020204" charset="-122"/>
                <a:ea typeface="微软雅黑" panose="020B0503020204020204" charset="-122"/>
                <a:cs typeface="+mn-ea"/>
                <a:sym typeface="+mn-lt"/>
              </a:rPr>
              <a:t>请替换文字内容，点击添加相关标题文字，修改文字内容，也可以直接复制你的内容到此。</a:t>
            </a:r>
            <a:endParaRPr lang="zh-CN" altLang="en-US" sz="1200" dirty="0">
              <a:solidFill>
                <a:srgbClr val="CE0000"/>
              </a:solidFill>
              <a:latin typeface="微软雅黑" panose="020B0503020204020204" charset="-122"/>
              <a:ea typeface="微软雅黑" panose="020B0503020204020204" charset="-122"/>
              <a:cs typeface="+mn-ea"/>
              <a:sym typeface="+mn-lt"/>
            </a:endParaRPr>
          </a:p>
        </p:txBody>
      </p:sp>
      <p:sp>
        <p:nvSpPr>
          <p:cNvPr id="4" name="文本框 3"/>
          <p:cNvSpPr txBox="1"/>
          <p:nvPr/>
        </p:nvSpPr>
        <p:spPr>
          <a:xfrm>
            <a:off x="5486033" y="2267941"/>
            <a:ext cx="1127232" cy="1199046"/>
          </a:xfrm>
          <a:prstGeom prst="rect">
            <a:avLst/>
          </a:prstGeom>
          <a:noFill/>
        </p:spPr>
        <p:txBody>
          <a:bodyPr wrap="none" rtlCol="0" anchor="ctr">
            <a:spAutoFit/>
          </a:bodyPr>
          <a:lstStyle/>
          <a:p>
            <a:pPr>
              <a:lnSpc>
                <a:spcPct val="120000"/>
              </a:lnSpc>
            </a:pPr>
            <a:r>
              <a:rPr lang="en-US" altLang="zh-CN" sz="6600" dirty="0">
                <a:solidFill>
                  <a:srgbClr val="9F0024"/>
                </a:solidFill>
              </a:rPr>
              <a:t>04</a:t>
            </a:r>
            <a:endParaRPr lang="zh-CN" altLang="en-US" sz="6600" dirty="0">
              <a:solidFill>
                <a:srgbClr val="9F0024"/>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iterate type="lt">
                                    <p:tmPct val="30000"/>
                                  </p:iterate>
                                  <p:childTnLst>
                                    <p:set>
                                      <p:cBhvr>
                                        <p:cTn id="12" dur="1" fill="hold">
                                          <p:stCondLst>
                                            <p:cond delay="0"/>
                                          </p:stCondLst>
                                        </p:cTn>
                                        <p:tgtEl>
                                          <p:spTgt spid="2"/>
                                        </p:tgtEl>
                                        <p:attrNameLst>
                                          <p:attrName>style.visibility</p:attrName>
                                        </p:attrNameLst>
                                      </p:cBhvr>
                                      <p:to>
                                        <p:strVal val="visible"/>
                                      </p:to>
                                    </p:set>
                                    <p:animEffect transition="in" filter="wipe(left)">
                                      <p:cBhvr>
                                        <p:cTn id="13" dur="200"/>
                                        <p:tgtEl>
                                          <p:spTgt spid="2"/>
                                        </p:tgtEl>
                                      </p:cBhvr>
                                    </p:animEffect>
                                  </p:childTnLst>
                                </p:cTn>
                              </p:par>
                              <p:par>
                                <p:cTn id="14" presetID="36" presetClass="emph" presetSubtype="0" fill="hold" grpId="1" nodeType="withEffect">
                                  <p:stCondLst>
                                    <p:cond delay="0"/>
                                  </p:stCondLst>
                                  <p:iterate type="lt">
                                    <p:tmPct val="30000"/>
                                  </p:iterate>
                                  <p:childTnLst>
                                    <p:animScale>
                                      <p:cBhvr>
                                        <p:cTn id="15" dur="50" autoRev="1" fill="hold">
                                          <p:stCondLst>
                                            <p:cond delay="0"/>
                                          </p:stCondLst>
                                        </p:cTn>
                                        <p:tgtEl>
                                          <p:spTgt spid="2"/>
                                        </p:tgtEl>
                                      </p:cBhvr>
                                      <p:to x="80000" y="100000"/>
                                    </p:animScale>
                                    <p:anim by="(#ppt_w*0.10)" calcmode="lin" valueType="num">
                                      <p:cBhvr>
                                        <p:cTn id="16" dur="50" autoRev="1" fill="hold">
                                          <p:stCondLst>
                                            <p:cond delay="0"/>
                                          </p:stCondLst>
                                        </p:cTn>
                                        <p:tgtEl>
                                          <p:spTgt spid="2"/>
                                        </p:tgtEl>
                                        <p:attrNameLst>
                                          <p:attrName>ppt_x</p:attrName>
                                        </p:attrNameLst>
                                      </p:cBhvr>
                                    </p:anim>
                                    <p:anim by="(-#ppt_w*0.10)" calcmode="lin" valueType="num">
                                      <p:cBhvr>
                                        <p:cTn id="17" dur="50" autoRev="1" fill="hold">
                                          <p:stCondLst>
                                            <p:cond delay="0"/>
                                          </p:stCondLst>
                                        </p:cTn>
                                        <p:tgtEl>
                                          <p:spTgt spid="2"/>
                                        </p:tgtEl>
                                        <p:attrNameLst>
                                          <p:attrName>ppt_y</p:attrName>
                                        </p:attrNameLst>
                                      </p:cBhvr>
                                    </p:anim>
                                    <p:animRot by="-480000">
                                      <p:cBhvr>
                                        <p:cTn id="18" dur="50" autoRev="1" fill="hold">
                                          <p:stCondLst>
                                            <p:cond delay="0"/>
                                          </p:stCondLst>
                                        </p:cTn>
                                        <p:tgtEl>
                                          <p:spTgt spid="2"/>
                                        </p:tgtEl>
                                        <p:attrNameLst>
                                          <p:attrName>r</p:attrName>
                                        </p:attrNameLst>
                                      </p:cBhvr>
                                    </p:animRot>
                                  </p:childTnLst>
                                </p:cTn>
                              </p:par>
                            </p:childTnLst>
                          </p:cTn>
                        </p:par>
                        <p:par>
                          <p:cTn id="19" fill="hold">
                            <p:stCondLst>
                              <p:cond delay="1059"/>
                            </p:stCondLst>
                            <p:childTnLst>
                              <p:par>
                                <p:cTn id="20" presetID="22" presetClass="entr" presetSubtype="8" fill="hold" grpId="0" nodeType="afterEffect">
                                  <p:stCondLst>
                                    <p:cond delay="0"/>
                                  </p:stCondLst>
                                  <p:iterate type="lt">
                                    <p:tmPct val="30000"/>
                                  </p:iterate>
                                  <p:childTnLst>
                                    <p:set>
                                      <p:cBhvr>
                                        <p:cTn id="21" dur="1" fill="hold">
                                          <p:stCondLst>
                                            <p:cond delay="0"/>
                                          </p:stCondLst>
                                        </p:cTn>
                                        <p:tgtEl>
                                          <p:spTgt spid="3"/>
                                        </p:tgtEl>
                                        <p:attrNameLst>
                                          <p:attrName>style.visibility</p:attrName>
                                        </p:attrNameLst>
                                      </p:cBhvr>
                                      <p:to>
                                        <p:strVal val="visible"/>
                                      </p:to>
                                    </p:set>
                                    <p:animEffect transition="in" filter="wipe(left)">
                                      <p:cBhvr>
                                        <p:cTn id="22" dur="200"/>
                                        <p:tgtEl>
                                          <p:spTgt spid="3"/>
                                        </p:tgtEl>
                                      </p:cBhvr>
                                    </p:animEffect>
                                  </p:childTnLst>
                                </p:cTn>
                              </p:par>
                              <p:par>
                                <p:cTn id="23" presetID="36" presetClass="emph" presetSubtype="0" fill="hold" grpId="1" nodeType="withEffect">
                                  <p:stCondLst>
                                    <p:cond delay="0"/>
                                  </p:stCondLst>
                                  <p:iterate type="lt">
                                    <p:tmPct val="30000"/>
                                  </p:iterate>
                                  <p:childTnLst>
                                    <p:animScale>
                                      <p:cBhvr>
                                        <p:cTn id="24" dur="50" autoRev="1" fill="hold">
                                          <p:stCondLst>
                                            <p:cond delay="0"/>
                                          </p:stCondLst>
                                        </p:cTn>
                                        <p:tgtEl>
                                          <p:spTgt spid="3"/>
                                        </p:tgtEl>
                                      </p:cBhvr>
                                      <p:to x="80000" y="100000"/>
                                    </p:animScale>
                                    <p:anim by="(#ppt_w*0.10)" calcmode="lin" valueType="num">
                                      <p:cBhvr>
                                        <p:cTn id="25" dur="50" autoRev="1" fill="hold">
                                          <p:stCondLst>
                                            <p:cond delay="0"/>
                                          </p:stCondLst>
                                        </p:cTn>
                                        <p:tgtEl>
                                          <p:spTgt spid="3"/>
                                        </p:tgtEl>
                                        <p:attrNameLst>
                                          <p:attrName>ppt_x</p:attrName>
                                        </p:attrNameLst>
                                      </p:cBhvr>
                                    </p:anim>
                                    <p:anim by="(-#ppt_w*0.10)" calcmode="lin" valueType="num">
                                      <p:cBhvr>
                                        <p:cTn id="26" dur="50" autoRev="1" fill="hold">
                                          <p:stCondLst>
                                            <p:cond delay="0"/>
                                          </p:stCondLst>
                                        </p:cTn>
                                        <p:tgtEl>
                                          <p:spTgt spid="3"/>
                                        </p:tgtEl>
                                        <p:attrNameLst>
                                          <p:attrName>ppt_y</p:attrName>
                                        </p:attrNameLst>
                                      </p:cBhvr>
                                    </p:anim>
                                    <p:animRot by="-480000">
                                      <p:cBhvr>
                                        <p:cTn id="27" dur="50" autoRev="1" fill="hold">
                                          <p:stCondLst>
                                            <p:cond delay="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65"/>
          <p:cNvCxnSpPr/>
          <p:nvPr/>
        </p:nvCxnSpPr>
        <p:spPr>
          <a:xfrm>
            <a:off x="4106043" y="5318708"/>
            <a:ext cx="1709736"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 name="Straight Connector 64"/>
          <p:cNvCxnSpPr/>
          <p:nvPr/>
        </p:nvCxnSpPr>
        <p:spPr>
          <a:xfrm>
            <a:off x="4704771" y="4259165"/>
            <a:ext cx="2051684"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 name="Straight Connector 63"/>
          <p:cNvCxnSpPr/>
          <p:nvPr/>
        </p:nvCxnSpPr>
        <p:spPr>
          <a:xfrm>
            <a:off x="4200613" y="3218228"/>
            <a:ext cx="1709736"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 name="Straight Connector 62"/>
          <p:cNvCxnSpPr/>
          <p:nvPr/>
        </p:nvCxnSpPr>
        <p:spPr>
          <a:xfrm>
            <a:off x="3609813" y="2082520"/>
            <a:ext cx="1709736"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6" name="Group 4"/>
          <p:cNvGrpSpPr/>
          <p:nvPr/>
        </p:nvGrpSpPr>
        <p:grpSpPr>
          <a:xfrm>
            <a:off x="3439195" y="4886215"/>
            <a:ext cx="1132861" cy="1066264"/>
            <a:chOff x="6139503" y="4871969"/>
            <a:chExt cx="1192668" cy="1122553"/>
          </a:xfrm>
          <a:effectLst/>
        </p:grpSpPr>
        <p:sp>
          <p:nvSpPr>
            <p:cNvPr id="7" name="Rounded Rectangle 5"/>
            <p:cNvSpPr>
              <a:spLocks noChangeArrowheads="1"/>
            </p:cNvSpPr>
            <p:nvPr/>
          </p:nvSpPr>
          <p:spPr bwMode="auto">
            <a:xfrm>
              <a:off x="6139503" y="4871969"/>
              <a:ext cx="1192668" cy="1122553"/>
            </a:xfrm>
            <a:prstGeom prst="roundRect">
              <a:avLst>
                <a:gd name="adj" fmla="val 9375"/>
              </a:avLst>
            </a:prstGeom>
            <a:solidFill>
              <a:schemeClr val="accent4"/>
            </a:solidFill>
            <a:ln w="9525">
              <a:noFill/>
              <a:roun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endParaRPr lang="id-ID" altLang="id-ID" sz="2635">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8" name="TextBox 21"/>
            <p:cNvSpPr txBox="1">
              <a:spLocks noChangeArrowheads="1"/>
            </p:cNvSpPr>
            <p:nvPr/>
          </p:nvSpPr>
          <p:spPr bwMode="auto">
            <a:xfrm>
              <a:off x="6356738" y="5179787"/>
              <a:ext cx="771726" cy="60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r>
                <a:rPr lang="nb-NO" altLang="id-ID" sz="2635" dirty="0">
                  <a:solidFill>
                    <a:schemeClr val="bg1"/>
                  </a:solidFill>
                  <a:latin typeface="Arial" panose="020B0604020202020204" pitchFamily="34" charset="0"/>
                  <a:ea typeface="微软雅黑" panose="020B0503020204020204" charset="-122"/>
                  <a:cs typeface="+mn-ea"/>
                  <a:sym typeface="Arial" panose="020B0604020202020204" pitchFamily="34" charset="0"/>
                </a:rPr>
                <a:t>01</a:t>
              </a:r>
              <a:endParaRPr lang="nb-NO" altLang="id-ID" sz="2635"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9" name="Group 7"/>
          <p:cNvGrpSpPr/>
          <p:nvPr/>
        </p:nvGrpSpPr>
        <p:grpSpPr>
          <a:xfrm>
            <a:off x="3705748" y="3819958"/>
            <a:ext cx="1132861" cy="1066264"/>
            <a:chOff x="6420131" y="3749417"/>
            <a:chExt cx="1192668" cy="1122553"/>
          </a:xfrm>
          <a:effectLst/>
        </p:grpSpPr>
        <p:sp>
          <p:nvSpPr>
            <p:cNvPr id="10" name="Rounded Rectangle 8"/>
            <p:cNvSpPr>
              <a:spLocks noChangeArrowheads="1"/>
            </p:cNvSpPr>
            <p:nvPr/>
          </p:nvSpPr>
          <p:spPr bwMode="auto">
            <a:xfrm>
              <a:off x="6420131" y="3749417"/>
              <a:ext cx="1192668" cy="1122553"/>
            </a:xfrm>
            <a:prstGeom prst="roundRect">
              <a:avLst>
                <a:gd name="adj" fmla="val 9375"/>
              </a:avLst>
            </a:prstGeom>
            <a:solidFill>
              <a:schemeClr val="accent3"/>
            </a:solidFill>
            <a:ln w="9525">
              <a:noFill/>
              <a:roun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endParaRPr lang="id-ID" altLang="id-ID" sz="2635">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1" name="TextBox 22"/>
            <p:cNvSpPr txBox="1">
              <a:spLocks noChangeArrowheads="1"/>
            </p:cNvSpPr>
            <p:nvPr/>
          </p:nvSpPr>
          <p:spPr bwMode="auto">
            <a:xfrm>
              <a:off x="6672040" y="4034885"/>
              <a:ext cx="771726" cy="60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r>
                <a:rPr lang="nb-NO" altLang="id-ID" sz="2635" dirty="0">
                  <a:solidFill>
                    <a:schemeClr val="bg1"/>
                  </a:solidFill>
                  <a:latin typeface="Arial" panose="020B0604020202020204" pitchFamily="34" charset="0"/>
                  <a:ea typeface="微软雅黑" panose="020B0503020204020204" charset="-122"/>
                  <a:cs typeface="+mn-ea"/>
                  <a:sym typeface="Arial" panose="020B0604020202020204" pitchFamily="34" charset="0"/>
                </a:rPr>
                <a:t>02</a:t>
              </a:r>
              <a:endParaRPr lang="nb-NO" altLang="id-ID" sz="2635"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12" name="Group 10"/>
          <p:cNvGrpSpPr/>
          <p:nvPr/>
        </p:nvGrpSpPr>
        <p:grpSpPr>
          <a:xfrm>
            <a:off x="3305916" y="2753706"/>
            <a:ext cx="1132861" cy="1066261"/>
            <a:chOff x="5999190" y="2626865"/>
            <a:chExt cx="1192668" cy="1122553"/>
          </a:xfrm>
          <a:effectLst/>
        </p:grpSpPr>
        <p:sp>
          <p:nvSpPr>
            <p:cNvPr id="13" name="Rounded Rectangle 11"/>
            <p:cNvSpPr>
              <a:spLocks noChangeArrowheads="1"/>
            </p:cNvSpPr>
            <p:nvPr/>
          </p:nvSpPr>
          <p:spPr bwMode="auto">
            <a:xfrm>
              <a:off x="5999190" y="2626865"/>
              <a:ext cx="1192668" cy="1122553"/>
            </a:xfrm>
            <a:prstGeom prst="roundRect">
              <a:avLst>
                <a:gd name="adj" fmla="val 9375"/>
              </a:avLst>
            </a:prstGeom>
            <a:solidFill>
              <a:schemeClr val="accent2"/>
            </a:solidFill>
            <a:ln w="9525">
              <a:noFill/>
              <a:roun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endParaRPr lang="id-ID" altLang="id-ID" sz="2635">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4" name="TextBox 23"/>
            <p:cNvSpPr txBox="1">
              <a:spLocks noChangeArrowheads="1"/>
            </p:cNvSpPr>
            <p:nvPr/>
          </p:nvSpPr>
          <p:spPr bwMode="auto">
            <a:xfrm>
              <a:off x="6231728" y="2895663"/>
              <a:ext cx="771726" cy="609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r>
                <a:rPr lang="nb-NO" altLang="id-ID" sz="2635" dirty="0">
                  <a:solidFill>
                    <a:schemeClr val="bg1"/>
                  </a:solidFill>
                  <a:latin typeface="Arial" panose="020B0604020202020204" pitchFamily="34" charset="0"/>
                  <a:ea typeface="微软雅黑" panose="020B0503020204020204" charset="-122"/>
                  <a:cs typeface="+mn-ea"/>
                  <a:sym typeface="Arial" panose="020B0604020202020204" pitchFamily="34" charset="0"/>
                </a:rPr>
                <a:t>03</a:t>
              </a:r>
              <a:endParaRPr lang="nb-NO" altLang="id-ID" sz="2635"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15" name="Group 13"/>
          <p:cNvGrpSpPr/>
          <p:nvPr/>
        </p:nvGrpSpPr>
        <p:grpSpPr>
          <a:xfrm>
            <a:off x="2739492" y="1746859"/>
            <a:ext cx="1132861" cy="1066264"/>
            <a:chOff x="5402860" y="1566869"/>
            <a:chExt cx="1192668" cy="1122553"/>
          </a:xfrm>
          <a:effectLst/>
        </p:grpSpPr>
        <p:sp>
          <p:nvSpPr>
            <p:cNvPr id="16" name="Rounded Rectangle 14"/>
            <p:cNvSpPr>
              <a:spLocks noChangeArrowheads="1"/>
            </p:cNvSpPr>
            <p:nvPr/>
          </p:nvSpPr>
          <p:spPr bwMode="auto">
            <a:xfrm rot="20684149">
              <a:off x="5402860" y="1566869"/>
              <a:ext cx="1192668" cy="1122553"/>
            </a:xfrm>
            <a:prstGeom prst="roundRect">
              <a:avLst>
                <a:gd name="adj" fmla="val 9375"/>
              </a:avLst>
            </a:prstGeom>
            <a:solidFill>
              <a:schemeClr val="accent1"/>
            </a:solidFill>
            <a:ln w="9525">
              <a:noFill/>
              <a:roun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endParaRPr lang="id-ID" altLang="id-ID" sz="2635">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7" name="TextBox 24"/>
            <p:cNvSpPr txBox="1">
              <a:spLocks noChangeArrowheads="1"/>
            </p:cNvSpPr>
            <p:nvPr/>
          </p:nvSpPr>
          <p:spPr bwMode="auto">
            <a:xfrm rot="20681241">
              <a:off x="5613324" y="1776230"/>
              <a:ext cx="771726" cy="60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r>
                <a:rPr lang="nb-NO" altLang="id-ID" sz="2635" dirty="0">
                  <a:solidFill>
                    <a:schemeClr val="bg1"/>
                  </a:solidFill>
                  <a:latin typeface="Arial" panose="020B0604020202020204" pitchFamily="34" charset="0"/>
                  <a:ea typeface="微软雅黑" panose="020B0503020204020204" charset="-122"/>
                  <a:cs typeface="+mn-ea"/>
                  <a:sym typeface="Arial" panose="020B0604020202020204" pitchFamily="34" charset="0"/>
                </a:rPr>
                <a:t>04</a:t>
              </a:r>
              <a:endParaRPr lang="nb-NO" altLang="id-ID" sz="2635"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18" name="Group 26"/>
          <p:cNvGrpSpPr>
            <a:grpSpLocks noChangeAspect="1"/>
          </p:cNvGrpSpPr>
          <p:nvPr/>
        </p:nvGrpSpPr>
        <p:grpSpPr>
          <a:xfrm>
            <a:off x="4769490" y="1709322"/>
            <a:ext cx="854869" cy="854869"/>
            <a:chOff x="5385173" y="1917525"/>
            <a:chExt cx="1440000" cy="1440000"/>
          </a:xfrm>
        </p:grpSpPr>
        <p:sp>
          <p:nvSpPr>
            <p:cNvPr id="19" name="Oval 27"/>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charset="-122"/>
                <a:cs typeface="+mn-ea"/>
                <a:sym typeface="Arial" panose="020B0604020202020204" pitchFamily="34" charset="0"/>
              </a:endParaRPr>
            </a:p>
          </p:txBody>
        </p:sp>
        <p:sp>
          <p:nvSpPr>
            <p:cNvPr id="20" name="Oval 28"/>
            <p:cNvSpPr/>
            <p:nvPr/>
          </p:nvSpPr>
          <p:spPr>
            <a:xfrm>
              <a:off x="5475173" y="2007525"/>
              <a:ext cx="1260000" cy="126000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21" name="Group 29"/>
          <p:cNvGrpSpPr>
            <a:grpSpLocks noChangeAspect="1"/>
          </p:cNvGrpSpPr>
          <p:nvPr/>
        </p:nvGrpSpPr>
        <p:grpSpPr>
          <a:xfrm>
            <a:off x="5699566" y="4873916"/>
            <a:ext cx="854868" cy="854869"/>
            <a:chOff x="5385173" y="1917525"/>
            <a:chExt cx="1440000" cy="1440000"/>
          </a:xfrm>
        </p:grpSpPr>
        <p:sp>
          <p:nvSpPr>
            <p:cNvPr id="22" name="Oval 30"/>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微软雅黑" panose="020B0503020204020204" charset="-122"/>
                <a:ea typeface="微软雅黑" panose="020B0503020204020204" charset="-122"/>
                <a:cs typeface="+mn-ea"/>
                <a:sym typeface="微软雅黑" panose="020B0503020204020204" charset="-122"/>
              </a:endParaRPr>
            </a:p>
          </p:txBody>
        </p:sp>
        <p:sp>
          <p:nvSpPr>
            <p:cNvPr id="23" name="Oval 31"/>
            <p:cNvSpPr/>
            <p:nvPr/>
          </p:nvSpPr>
          <p:spPr>
            <a:xfrm>
              <a:off x="5475175" y="2007525"/>
              <a:ext cx="1260001" cy="1260000"/>
            </a:xfrm>
            <a:prstGeom prst="ellipse">
              <a:avLst/>
            </a:pr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微软雅黑" panose="020B0503020204020204" charset="-122"/>
                <a:ea typeface="微软雅黑" panose="020B0503020204020204" charset="-122"/>
                <a:cs typeface="+mn-ea"/>
                <a:sym typeface="微软雅黑" panose="020B0503020204020204" charset="-122"/>
              </a:endParaRPr>
            </a:p>
          </p:txBody>
        </p:sp>
      </p:grpSp>
      <p:grpSp>
        <p:nvGrpSpPr>
          <p:cNvPr id="24" name="Group 32"/>
          <p:cNvGrpSpPr>
            <a:grpSpLocks noChangeAspect="1"/>
          </p:cNvGrpSpPr>
          <p:nvPr/>
        </p:nvGrpSpPr>
        <p:grpSpPr>
          <a:xfrm>
            <a:off x="6553775" y="3829970"/>
            <a:ext cx="854869" cy="854869"/>
            <a:chOff x="5385173" y="1917525"/>
            <a:chExt cx="1440000" cy="1440000"/>
          </a:xfrm>
        </p:grpSpPr>
        <p:sp>
          <p:nvSpPr>
            <p:cNvPr id="25" name="Oval 33"/>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微软雅黑" panose="020B0503020204020204" charset="-122"/>
                <a:ea typeface="微软雅黑" panose="020B0503020204020204" charset="-122"/>
                <a:cs typeface="+mn-ea"/>
                <a:sym typeface="微软雅黑" panose="020B0503020204020204" charset="-122"/>
              </a:endParaRPr>
            </a:p>
          </p:txBody>
        </p:sp>
        <p:sp>
          <p:nvSpPr>
            <p:cNvPr id="26" name="Oval 34"/>
            <p:cNvSpPr/>
            <p:nvPr/>
          </p:nvSpPr>
          <p:spPr>
            <a:xfrm>
              <a:off x="5475173" y="2007525"/>
              <a:ext cx="1260000" cy="1260000"/>
            </a:xfrm>
            <a:prstGeom prst="ellipse">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微软雅黑" panose="020B0503020204020204" charset="-122"/>
                <a:ea typeface="微软雅黑" panose="020B0503020204020204" charset="-122"/>
                <a:cs typeface="+mn-ea"/>
                <a:sym typeface="微软雅黑" panose="020B0503020204020204" charset="-122"/>
              </a:endParaRPr>
            </a:p>
          </p:txBody>
        </p:sp>
      </p:grpSp>
      <p:grpSp>
        <p:nvGrpSpPr>
          <p:cNvPr id="27" name="Group 35"/>
          <p:cNvGrpSpPr>
            <a:grpSpLocks noChangeAspect="1"/>
          </p:cNvGrpSpPr>
          <p:nvPr/>
        </p:nvGrpSpPr>
        <p:grpSpPr>
          <a:xfrm>
            <a:off x="5524400" y="2724818"/>
            <a:ext cx="854869" cy="854869"/>
            <a:chOff x="5385173" y="1917525"/>
            <a:chExt cx="1440000" cy="1440000"/>
          </a:xfrm>
        </p:grpSpPr>
        <p:sp>
          <p:nvSpPr>
            <p:cNvPr id="28" name="Oval 36"/>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微软雅黑" panose="020B0503020204020204" charset="-122"/>
                <a:ea typeface="微软雅黑" panose="020B0503020204020204" charset="-122"/>
                <a:cs typeface="+mn-ea"/>
                <a:sym typeface="微软雅黑" panose="020B0503020204020204" charset="-122"/>
              </a:endParaRPr>
            </a:p>
          </p:txBody>
        </p:sp>
        <p:sp>
          <p:nvSpPr>
            <p:cNvPr id="29" name="Oval 37"/>
            <p:cNvSpPr/>
            <p:nvPr/>
          </p:nvSpPr>
          <p:spPr>
            <a:xfrm>
              <a:off x="5475173" y="2007525"/>
              <a:ext cx="1260000" cy="1260000"/>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微软雅黑" panose="020B0503020204020204" charset="-122"/>
                <a:ea typeface="微软雅黑" panose="020B0503020204020204" charset="-122"/>
                <a:cs typeface="+mn-ea"/>
                <a:sym typeface="微软雅黑" panose="020B0503020204020204" charset="-122"/>
              </a:endParaRPr>
            </a:p>
          </p:txBody>
        </p:sp>
      </p:grpSp>
      <p:grpSp>
        <p:nvGrpSpPr>
          <p:cNvPr id="30" name="Group 38"/>
          <p:cNvGrpSpPr>
            <a:grpSpLocks noChangeAspect="1"/>
          </p:cNvGrpSpPr>
          <p:nvPr/>
        </p:nvGrpSpPr>
        <p:grpSpPr>
          <a:xfrm>
            <a:off x="4961257" y="1896324"/>
            <a:ext cx="463056" cy="463056"/>
            <a:chOff x="-2771775" y="66675"/>
            <a:chExt cx="827087" cy="827088"/>
          </a:xfrm>
          <a:solidFill>
            <a:schemeClr val="bg1"/>
          </a:solidFill>
        </p:grpSpPr>
        <p:sp>
          <p:nvSpPr>
            <p:cNvPr id="31" name="Freeform 19"/>
            <p:cNvSpPr>
              <a:spLocks noEditPoints="1"/>
            </p:cNvSpPr>
            <p:nvPr/>
          </p:nvSpPr>
          <p:spPr bwMode="auto">
            <a:xfrm>
              <a:off x="-2771775" y="66675"/>
              <a:ext cx="827087" cy="827088"/>
            </a:xfrm>
            <a:custGeom>
              <a:avLst/>
              <a:gdLst>
                <a:gd name="T0" fmla="*/ 188 w 220"/>
                <a:gd name="T1" fmla="*/ 83 h 220"/>
                <a:gd name="T2" fmla="*/ 196 w 220"/>
                <a:gd name="T3" fmla="*/ 56 h 220"/>
                <a:gd name="T4" fmla="*/ 181 w 220"/>
                <a:gd name="T5" fmla="*/ 26 h 220"/>
                <a:gd name="T6" fmla="*/ 164 w 220"/>
                <a:gd name="T7" fmla="*/ 24 h 220"/>
                <a:gd name="T8" fmla="*/ 137 w 220"/>
                <a:gd name="T9" fmla="*/ 32 h 220"/>
                <a:gd name="T10" fmla="*/ 119 w 220"/>
                <a:gd name="T11" fmla="*/ 0 h 220"/>
                <a:gd name="T12" fmla="*/ 87 w 220"/>
                <a:gd name="T13" fmla="*/ 11 h 220"/>
                <a:gd name="T14" fmla="*/ 74 w 220"/>
                <a:gd name="T15" fmla="*/ 36 h 220"/>
                <a:gd name="T16" fmla="*/ 49 w 220"/>
                <a:gd name="T17" fmla="*/ 22 h 220"/>
                <a:gd name="T18" fmla="*/ 26 w 220"/>
                <a:gd name="T19" fmla="*/ 39 h 220"/>
                <a:gd name="T20" fmla="*/ 36 w 220"/>
                <a:gd name="T21" fmla="*/ 74 h 220"/>
                <a:gd name="T22" fmla="*/ 11 w 220"/>
                <a:gd name="T23" fmla="*/ 87 h 220"/>
                <a:gd name="T24" fmla="*/ 0 w 220"/>
                <a:gd name="T25" fmla="*/ 119 h 220"/>
                <a:gd name="T26" fmla="*/ 32 w 220"/>
                <a:gd name="T27" fmla="*/ 137 h 220"/>
                <a:gd name="T28" fmla="*/ 24 w 220"/>
                <a:gd name="T29" fmla="*/ 164 h 220"/>
                <a:gd name="T30" fmla="*/ 39 w 220"/>
                <a:gd name="T31" fmla="*/ 194 h 220"/>
                <a:gd name="T32" fmla="*/ 56 w 220"/>
                <a:gd name="T33" fmla="*/ 196 h 220"/>
                <a:gd name="T34" fmla="*/ 83 w 220"/>
                <a:gd name="T35" fmla="*/ 188 h 220"/>
                <a:gd name="T36" fmla="*/ 101 w 220"/>
                <a:gd name="T37" fmla="*/ 220 h 220"/>
                <a:gd name="T38" fmla="*/ 133 w 220"/>
                <a:gd name="T39" fmla="*/ 209 h 220"/>
                <a:gd name="T40" fmla="*/ 146 w 220"/>
                <a:gd name="T41" fmla="*/ 184 h 220"/>
                <a:gd name="T42" fmla="*/ 171 w 220"/>
                <a:gd name="T43" fmla="*/ 198 h 220"/>
                <a:gd name="T44" fmla="*/ 194 w 220"/>
                <a:gd name="T45" fmla="*/ 181 h 220"/>
                <a:gd name="T46" fmla="*/ 184 w 220"/>
                <a:gd name="T47" fmla="*/ 146 h 220"/>
                <a:gd name="T48" fmla="*/ 209 w 220"/>
                <a:gd name="T49" fmla="*/ 133 h 220"/>
                <a:gd name="T50" fmla="*/ 220 w 220"/>
                <a:gd name="T51" fmla="*/ 101 h 220"/>
                <a:gd name="T52" fmla="*/ 185 w 220"/>
                <a:gd name="T53" fmla="*/ 124 h 220"/>
                <a:gd name="T54" fmla="*/ 172 w 220"/>
                <a:gd name="T55" fmla="*/ 140 h 220"/>
                <a:gd name="T56" fmla="*/ 185 w 220"/>
                <a:gd name="T57" fmla="*/ 171 h 220"/>
                <a:gd name="T58" fmla="*/ 154 w 220"/>
                <a:gd name="T59" fmla="*/ 173 h 220"/>
                <a:gd name="T60" fmla="*/ 140 w 220"/>
                <a:gd name="T61" fmla="*/ 172 h 220"/>
                <a:gd name="T62" fmla="*/ 124 w 220"/>
                <a:gd name="T63" fmla="*/ 185 h 220"/>
                <a:gd name="T64" fmla="*/ 101 w 220"/>
                <a:gd name="T65" fmla="*/ 206 h 220"/>
                <a:gd name="T66" fmla="*/ 87 w 220"/>
                <a:gd name="T67" fmla="*/ 175 h 220"/>
                <a:gd name="T68" fmla="*/ 74 w 220"/>
                <a:gd name="T69" fmla="*/ 170 h 220"/>
                <a:gd name="T70" fmla="*/ 49 w 220"/>
                <a:gd name="T71" fmla="*/ 185 h 220"/>
                <a:gd name="T72" fmla="*/ 47 w 220"/>
                <a:gd name="T73" fmla="*/ 154 h 220"/>
                <a:gd name="T74" fmla="*/ 45 w 220"/>
                <a:gd name="T75" fmla="*/ 133 h 220"/>
                <a:gd name="T76" fmla="*/ 14 w 220"/>
                <a:gd name="T77" fmla="*/ 119 h 220"/>
                <a:gd name="T78" fmla="*/ 35 w 220"/>
                <a:gd name="T79" fmla="*/ 96 h 220"/>
                <a:gd name="T80" fmla="*/ 48 w 220"/>
                <a:gd name="T81" fmla="*/ 80 h 220"/>
                <a:gd name="T82" fmla="*/ 35 w 220"/>
                <a:gd name="T83" fmla="*/ 49 h 220"/>
                <a:gd name="T84" fmla="*/ 66 w 220"/>
                <a:gd name="T85" fmla="*/ 47 h 220"/>
                <a:gd name="T86" fmla="*/ 80 w 220"/>
                <a:gd name="T87" fmla="*/ 48 h 220"/>
                <a:gd name="T88" fmla="*/ 96 w 220"/>
                <a:gd name="T89" fmla="*/ 35 h 220"/>
                <a:gd name="T90" fmla="*/ 119 w 220"/>
                <a:gd name="T91" fmla="*/ 14 h 220"/>
                <a:gd name="T92" fmla="*/ 133 w 220"/>
                <a:gd name="T93" fmla="*/ 45 h 220"/>
                <a:gd name="T94" fmla="*/ 146 w 220"/>
                <a:gd name="T95" fmla="*/ 50 h 220"/>
                <a:gd name="T96" fmla="*/ 171 w 220"/>
                <a:gd name="T97" fmla="*/ 35 h 220"/>
                <a:gd name="T98" fmla="*/ 173 w 220"/>
                <a:gd name="T99" fmla="*/ 66 h 220"/>
                <a:gd name="T100" fmla="*/ 175 w 220"/>
                <a:gd name="T101" fmla="*/ 87 h 220"/>
                <a:gd name="T102" fmla="*/ 206 w 220"/>
                <a:gd name="T103" fmla="*/ 101 h 220"/>
                <a:gd name="T104" fmla="*/ 185 w 220"/>
                <a:gd name="T105" fmla="*/ 1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0" h="220">
                  <a:moveTo>
                    <a:pt x="209" y="87"/>
                  </a:moveTo>
                  <a:cubicBezTo>
                    <a:pt x="188" y="83"/>
                    <a:pt x="188" y="83"/>
                    <a:pt x="188" y="83"/>
                  </a:cubicBezTo>
                  <a:cubicBezTo>
                    <a:pt x="187" y="80"/>
                    <a:pt x="186" y="77"/>
                    <a:pt x="184" y="74"/>
                  </a:cubicBezTo>
                  <a:cubicBezTo>
                    <a:pt x="196" y="56"/>
                    <a:pt x="196" y="56"/>
                    <a:pt x="196" y="56"/>
                  </a:cubicBezTo>
                  <a:cubicBezTo>
                    <a:pt x="200" y="51"/>
                    <a:pt x="199" y="43"/>
                    <a:pt x="194" y="39"/>
                  </a:cubicBezTo>
                  <a:cubicBezTo>
                    <a:pt x="181" y="26"/>
                    <a:pt x="181" y="26"/>
                    <a:pt x="181" y="26"/>
                  </a:cubicBezTo>
                  <a:cubicBezTo>
                    <a:pt x="179" y="23"/>
                    <a:pt x="175" y="22"/>
                    <a:pt x="171" y="22"/>
                  </a:cubicBezTo>
                  <a:cubicBezTo>
                    <a:pt x="169" y="22"/>
                    <a:pt x="166" y="22"/>
                    <a:pt x="164" y="24"/>
                  </a:cubicBezTo>
                  <a:cubicBezTo>
                    <a:pt x="146" y="36"/>
                    <a:pt x="146" y="36"/>
                    <a:pt x="146" y="36"/>
                  </a:cubicBezTo>
                  <a:cubicBezTo>
                    <a:pt x="143" y="34"/>
                    <a:pt x="140" y="33"/>
                    <a:pt x="137" y="32"/>
                  </a:cubicBezTo>
                  <a:cubicBezTo>
                    <a:pt x="133" y="11"/>
                    <a:pt x="133" y="11"/>
                    <a:pt x="133" y="11"/>
                  </a:cubicBezTo>
                  <a:cubicBezTo>
                    <a:pt x="132" y="5"/>
                    <a:pt x="126" y="0"/>
                    <a:pt x="119" y="0"/>
                  </a:cubicBezTo>
                  <a:cubicBezTo>
                    <a:pt x="101" y="0"/>
                    <a:pt x="101" y="0"/>
                    <a:pt x="101" y="0"/>
                  </a:cubicBezTo>
                  <a:cubicBezTo>
                    <a:pt x="94" y="0"/>
                    <a:pt x="88" y="5"/>
                    <a:pt x="87" y="11"/>
                  </a:cubicBezTo>
                  <a:cubicBezTo>
                    <a:pt x="83" y="32"/>
                    <a:pt x="83" y="32"/>
                    <a:pt x="83" y="32"/>
                  </a:cubicBezTo>
                  <a:cubicBezTo>
                    <a:pt x="80" y="33"/>
                    <a:pt x="77" y="34"/>
                    <a:pt x="74" y="36"/>
                  </a:cubicBezTo>
                  <a:cubicBezTo>
                    <a:pt x="56" y="24"/>
                    <a:pt x="56" y="24"/>
                    <a:pt x="56" y="24"/>
                  </a:cubicBezTo>
                  <a:cubicBezTo>
                    <a:pt x="54" y="22"/>
                    <a:pt x="51" y="22"/>
                    <a:pt x="49" y="22"/>
                  </a:cubicBezTo>
                  <a:cubicBezTo>
                    <a:pt x="45" y="22"/>
                    <a:pt x="41" y="23"/>
                    <a:pt x="39" y="26"/>
                  </a:cubicBezTo>
                  <a:cubicBezTo>
                    <a:pt x="26" y="39"/>
                    <a:pt x="26" y="39"/>
                    <a:pt x="26" y="39"/>
                  </a:cubicBezTo>
                  <a:cubicBezTo>
                    <a:pt x="21" y="43"/>
                    <a:pt x="20" y="51"/>
                    <a:pt x="24" y="56"/>
                  </a:cubicBezTo>
                  <a:cubicBezTo>
                    <a:pt x="36" y="74"/>
                    <a:pt x="36" y="74"/>
                    <a:pt x="36" y="74"/>
                  </a:cubicBezTo>
                  <a:cubicBezTo>
                    <a:pt x="34" y="77"/>
                    <a:pt x="33" y="80"/>
                    <a:pt x="32" y="83"/>
                  </a:cubicBezTo>
                  <a:cubicBezTo>
                    <a:pt x="11" y="87"/>
                    <a:pt x="11" y="87"/>
                    <a:pt x="11" y="87"/>
                  </a:cubicBezTo>
                  <a:cubicBezTo>
                    <a:pt x="5" y="88"/>
                    <a:pt x="0" y="94"/>
                    <a:pt x="0" y="101"/>
                  </a:cubicBezTo>
                  <a:cubicBezTo>
                    <a:pt x="0" y="119"/>
                    <a:pt x="0" y="119"/>
                    <a:pt x="0" y="119"/>
                  </a:cubicBezTo>
                  <a:cubicBezTo>
                    <a:pt x="0" y="126"/>
                    <a:pt x="5" y="132"/>
                    <a:pt x="11" y="133"/>
                  </a:cubicBezTo>
                  <a:cubicBezTo>
                    <a:pt x="32" y="137"/>
                    <a:pt x="32" y="137"/>
                    <a:pt x="32" y="137"/>
                  </a:cubicBezTo>
                  <a:cubicBezTo>
                    <a:pt x="33" y="140"/>
                    <a:pt x="34" y="143"/>
                    <a:pt x="36" y="146"/>
                  </a:cubicBezTo>
                  <a:cubicBezTo>
                    <a:pt x="24" y="164"/>
                    <a:pt x="24" y="164"/>
                    <a:pt x="24" y="164"/>
                  </a:cubicBezTo>
                  <a:cubicBezTo>
                    <a:pt x="20" y="169"/>
                    <a:pt x="21" y="177"/>
                    <a:pt x="26" y="181"/>
                  </a:cubicBezTo>
                  <a:cubicBezTo>
                    <a:pt x="39" y="194"/>
                    <a:pt x="39" y="194"/>
                    <a:pt x="39" y="194"/>
                  </a:cubicBezTo>
                  <a:cubicBezTo>
                    <a:pt x="41" y="197"/>
                    <a:pt x="45" y="198"/>
                    <a:pt x="49" y="198"/>
                  </a:cubicBezTo>
                  <a:cubicBezTo>
                    <a:pt x="51" y="198"/>
                    <a:pt x="54" y="198"/>
                    <a:pt x="56" y="196"/>
                  </a:cubicBezTo>
                  <a:cubicBezTo>
                    <a:pt x="74" y="184"/>
                    <a:pt x="74" y="184"/>
                    <a:pt x="74" y="184"/>
                  </a:cubicBezTo>
                  <a:cubicBezTo>
                    <a:pt x="77" y="186"/>
                    <a:pt x="80" y="187"/>
                    <a:pt x="83" y="188"/>
                  </a:cubicBezTo>
                  <a:cubicBezTo>
                    <a:pt x="87" y="209"/>
                    <a:pt x="87" y="209"/>
                    <a:pt x="87" y="209"/>
                  </a:cubicBezTo>
                  <a:cubicBezTo>
                    <a:pt x="88" y="215"/>
                    <a:pt x="94" y="220"/>
                    <a:pt x="101" y="220"/>
                  </a:cubicBezTo>
                  <a:cubicBezTo>
                    <a:pt x="119" y="220"/>
                    <a:pt x="119" y="220"/>
                    <a:pt x="119" y="220"/>
                  </a:cubicBezTo>
                  <a:cubicBezTo>
                    <a:pt x="126" y="220"/>
                    <a:pt x="132" y="215"/>
                    <a:pt x="133" y="209"/>
                  </a:cubicBezTo>
                  <a:cubicBezTo>
                    <a:pt x="137" y="188"/>
                    <a:pt x="137" y="188"/>
                    <a:pt x="137" y="188"/>
                  </a:cubicBezTo>
                  <a:cubicBezTo>
                    <a:pt x="140" y="187"/>
                    <a:pt x="143" y="186"/>
                    <a:pt x="146" y="184"/>
                  </a:cubicBezTo>
                  <a:cubicBezTo>
                    <a:pt x="164" y="196"/>
                    <a:pt x="164" y="196"/>
                    <a:pt x="164" y="196"/>
                  </a:cubicBezTo>
                  <a:cubicBezTo>
                    <a:pt x="166" y="198"/>
                    <a:pt x="169" y="198"/>
                    <a:pt x="171" y="198"/>
                  </a:cubicBezTo>
                  <a:cubicBezTo>
                    <a:pt x="175" y="198"/>
                    <a:pt x="179" y="197"/>
                    <a:pt x="181" y="194"/>
                  </a:cubicBezTo>
                  <a:cubicBezTo>
                    <a:pt x="194" y="181"/>
                    <a:pt x="194" y="181"/>
                    <a:pt x="194" y="181"/>
                  </a:cubicBezTo>
                  <a:cubicBezTo>
                    <a:pt x="199" y="177"/>
                    <a:pt x="200" y="169"/>
                    <a:pt x="196" y="164"/>
                  </a:cubicBezTo>
                  <a:cubicBezTo>
                    <a:pt x="184" y="146"/>
                    <a:pt x="184" y="146"/>
                    <a:pt x="184" y="146"/>
                  </a:cubicBezTo>
                  <a:cubicBezTo>
                    <a:pt x="186" y="143"/>
                    <a:pt x="187" y="140"/>
                    <a:pt x="188" y="137"/>
                  </a:cubicBezTo>
                  <a:cubicBezTo>
                    <a:pt x="209" y="133"/>
                    <a:pt x="209" y="133"/>
                    <a:pt x="209" y="133"/>
                  </a:cubicBezTo>
                  <a:cubicBezTo>
                    <a:pt x="215" y="132"/>
                    <a:pt x="220" y="126"/>
                    <a:pt x="220" y="119"/>
                  </a:cubicBezTo>
                  <a:cubicBezTo>
                    <a:pt x="220" y="101"/>
                    <a:pt x="220" y="101"/>
                    <a:pt x="220" y="101"/>
                  </a:cubicBezTo>
                  <a:cubicBezTo>
                    <a:pt x="220" y="94"/>
                    <a:pt x="215" y="88"/>
                    <a:pt x="209" y="87"/>
                  </a:cubicBezTo>
                  <a:close/>
                  <a:moveTo>
                    <a:pt x="185" y="124"/>
                  </a:moveTo>
                  <a:cubicBezTo>
                    <a:pt x="180" y="125"/>
                    <a:pt x="176" y="128"/>
                    <a:pt x="175" y="133"/>
                  </a:cubicBezTo>
                  <a:cubicBezTo>
                    <a:pt x="174" y="135"/>
                    <a:pt x="173" y="138"/>
                    <a:pt x="172" y="140"/>
                  </a:cubicBezTo>
                  <a:cubicBezTo>
                    <a:pt x="170" y="144"/>
                    <a:pt x="170" y="149"/>
                    <a:pt x="173" y="154"/>
                  </a:cubicBezTo>
                  <a:cubicBezTo>
                    <a:pt x="185" y="171"/>
                    <a:pt x="185" y="171"/>
                    <a:pt x="185" y="171"/>
                  </a:cubicBezTo>
                  <a:cubicBezTo>
                    <a:pt x="171" y="185"/>
                    <a:pt x="171" y="185"/>
                    <a:pt x="171" y="185"/>
                  </a:cubicBezTo>
                  <a:cubicBezTo>
                    <a:pt x="154" y="173"/>
                    <a:pt x="154" y="173"/>
                    <a:pt x="154" y="173"/>
                  </a:cubicBezTo>
                  <a:cubicBezTo>
                    <a:pt x="151" y="171"/>
                    <a:pt x="149" y="170"/>
                    <a:pt x="146" y="170"/>
                  </a:cubicBezTo>
                  <a:cubicBezTo>
                    <a:pt x="144" y="170"/>
                    <a:pt x="142" y="171"/>
                    <a:pt x="140" y="172"/>
                  </a:cubicBezTo>
                  <a:cubicBezTo>
                    <a:pt x="138" y="173"/>
                    <a:pt x="135" y="174"/>
                    <a:pt x="133" y="175"/>
                  </a:cubicBezTo>
                  <a:cubicBezTo>
                    <a:pt x="128" y="176"/>
                    <a:pt x="125" y="180"/>
                    <a:pt x="124" y="185"/>
                  </a:cubicBezTo>
                  <a:cubicBezTo>
                    <a:pt x="119" y="206"/>
                    <a:pt x="119" y="206"/>
                    <a:pt x="119" y="206"/>
                  </a:cubicBezTo>
                  <a:cubicBezTo>
                    <a:pt x="101" y="206"/>
                    <a:pt x="101" y="206"/>
                    <a:pt x="101" y="206"/>
                  </a:cubicBezTo>
                  <a:cubicBezTo>
                    <a:pt x="96" y="185"/>
                    <a:pt x="96" y="185"/>
                    <a:pt x="96" y="185"/>
                  </a:cubicBezTo>
                  <a:cubicBezTo>
                    <a:pt x="95" y="180"/>
                    <a:pt x="92" y="176"/>
                    <a:pt x="87" y="175"/>
                  </a:cubicBezTo>
                  <a:cubicBezTo>
                    <a:pt x="85" y="174"/>
                    <a:pt x="82" y="173"/>
                    <a:pt x="80" y="172"/>
                  </a:cubicBezTo>
                  <a:cubicBezTo>
                    <a:pt x="78" y="171"/>
                    <a:pt x="76" y="170"/>
                    <a:pt x="74" y="170"/>
                  </a:cubicBezTo>
                  <a:cubicBezTo>
                    <a:pt x="71" y="170"/>
                    <a:pt x="69" y="171"/>
                    <a:pt x="66" y="173"/>
                  </a:cubicBezTo>
                  <a:cubicBezTo>
                    <a:pt x="49" y="185"/>
                    <a:pt x="49" y="185"/>
                    <a:pt x="49" y="185"/>
                  </a:cubicBezTo>
                  <a:cubicBezTo>
                    <a:pt x="35" y="171"/>
                    <a:pt x="35" y="171"/>
                    <a:pt x="35" y="171"/>
                  </a:cubicBezTo>
                  <a:cubicBezTo>
                    <a:pt x="47" y="154"/>
                    <a:pt x="47" y="154"/>
                    <a:pt x="47" y="154"/>
                  </a:cubicBezTo>
                  <a:cubicBezTo>
                    <a:pt x="50" y="149"/>
                    <a:pt x="50" y="144"/>
                    <a:pt x="48" y="140"/>
                  </a:cubicBezTo>
                  <a:cubicBezTo>
                    <a:pt x="47" y="138"/>
                    <a:pt x="46" y="135"/>
                    <a:pt x="45" y="133"/>
                  </a:cubicBezTo>
                  <a:cubicBezTo>
                    <a:pt x="44" y="128"/>
                    <a:pt x="40" y="125"/>
                    <a:pt x="35" y="124"/>
                  </a:cubicBezTo>
                  <a:cubicBezTo>
                    <a:pt x="14" y="119"/>
                    <a:pt x="14" y="119"/>
                    <a:pt x="14" y="119"/>
                  </a:cubicBezTo>
                  <a:cubicBezTo>
                    <a:pt x="14" y="101"/>
                    <a:pt x="14" y="101"/>
                    <a:pt x="14" y="101"/>
                  </a:cubicBezTo>
                  <a:cubicBezTo>
                    <a:pt x="35" y="96"/>
                    <a:pt x="35" y="96"/>
                    <a:pt x="35" y="96"/>
                  </a:cubicBezTo>
                  <a:cubicBezTo>
                    <a:pt x="40" y="95"/>
                    <a:pt x="44" y="92"/>
                    <a:pt x="45" y="87"/>
                  </a:cubicBezTo>
                  <a:cubicBezTo>
                    <a:pt x="46" y="85"/>
                    <a:pt x="47" y="82"/>
                    <a:pt x="48" y="80"/>
                  </a:cubicBezTo>
                  <a:cubicBezTo>
                    <a:pt x="50" y="76"/>
                    <a:pt x="50" y="71"/>
                    <a:pt x="47" y="66"/>
                  </a:cubicBezTo>
                  <a:cubicBezTo>
                    <a:pt x="35" y="49"/>
                    <a:pt x="35" y="49"/>
                    <a:pt x="35" y="49"/>
                  </a:cubicBezTo>
                  <a:cubicBezTo>
                    <a:pt x="49" y="35"/>
                    <a:pt x="49" y="35"/>
                    <a:pt x="49" y="35"/>
                  </a:cubicBezTo>
                  <a:cubicBezTo>
                    <a:pt x="66" y="47"/>
                    <a:pt x="66" y="47"/>
                    <a:pt x="66" y="47"/>
                  </a:cubicBezTo>
                  <a:cubicBezTo>
                    <a:pt x="69" y="49"/>
                    <a:pt x="71" y="50"/>
                    <a:pt x="74" y="50"/>
                  </a:cubicBezTo>
                  <a:cubicBezTo>
                    <a:pt x="76" y="50"/>
                    <a:pt x="78" y="49"/>
                    <a:pt x="80" y="48"/>
                  </a:cubicBezTo>
                  <a:cubicBezTo>
                    <a:pt x="82" y="47"/>
                    <a:pt x="85" y="46"/>
                    <a:pt x="87" y="45"/>
                  </a:cubicBezTo>
                  <a:cubicBezTo>
                    <a:pt x="92" y="44"/>
                    <a:pt x="95" y="40"/>
                    <a:pt x="96" y="35"/>
                  </a:cubicBezTo>
                  <a:cubicBezTo>
                    <a:pt x="101" y="14"/>
                    <a:pt x="101" y="14"/>
                    <a:pt x="101" y="14"/>
                  </a:cubicBezTo>
                  <a:cubicBezTo>
                    <a:pt x="119" y="14"/>
                    <a:pt x="119" y="14"/>
                    <a:pt x="119" y="14"/>
                  </a:cubicBezTo>
                  <a:cubicBezTo>
                    <a:pt x="124" y="35"/>
                    <a:pt x="124" y="35"/>
                    <a:pt x="124" y="35"/>
                  </a:cubicBezTo>
                  <a:cubicBezTo>
                    <a:pt x="125" y="40"/>
                    <a:pt x="128" y="44"/>
                    <a:pt x="133" y="45"/>
                  </a:cubicBezTo>
                  <a:cubicBezTo>
                    <a:pt x="135" y="46"/>
                    <a:pt x="138" y="47"/>
                    <a:pt x="140" y="48"/>
                  </a:cubicBezTo>
                  <a:cubicBezTo>
                    <a:pt x="142" y="49"/>
                    <a:pt x="144" y="50"/>
                    <a:pt x="146" y="50"/>
                  </a:cubicBezTo>
                  <a:cubicBezTo>
                    <a:pt x="149" y="50"/>
                    <a:pt x="151" y="49"/>
                    <a:pt x="154" y="47"/>
                  </a:cubicBezTo>
                  <a:cubicBezTo>
                    <a:pt x="171" y="35"/>
                    <a:pt x="171" y="35"/>
                    <a:pt x="171" y="35"/>
                  </a:cubicBezTo>
                  <a:cubicBezTo>
                    <a:pt x="185" y="49"/>
                    <a:pt x="185" y="49"/>
                    <a:pt x="185" y="49"/>
                  </a:cubicBezTo>
                  <a:cubicBezTo>
                    <a:pt x="173" y="66"/>
                    <a:pt x="173" y="66"/>
                    <a:pt x="173" y="66"/>
                  </a:cubicBezTo>
                  <a:cubicBezTo>
                    <a:pt x="170" y="71"/>
                    <a:pt x="170" y="76"/>
                    <a:pt x="172" y="80"/>
                  </a:cubicBezTo>
                  <a:cubicBezTo>
                    <a:pt x="173" y="82"/>
                    <a:pt x="174" y="85"/>
                    <a:pt x="175" y="87"/>
                  </a:cubicBezTo>
                  <a:cubicBezTo>
                    <a:pt x="176" y="92"/>
                    <a:pt x="180" y="95"/>
                    <a:pt x="185" y="96"/>
                  </a:cubicBezTo>
                  <a:cubicBezTo>
                    <a:pt x="206" y="101"/>
                    <a:pt x="206" y="101"/>
                    <a:pt x="206" y="101"/>
                  </a:cubicBezTo>
                  <a:cubicBezTo>
                    <a:pt x="206" y="119"/>
                    <a:pt x="206" y="119"/>
                    <a:pt x="206" y="119"/>
                  </a:cubicBezTo>
                  <a:lnTo>
                    <a:pt x="185" y="124"/>
                  </a:ln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Arial" panose="020B0604020202020204" pitchFamily="34" charset="0"/>
                <a:ea typeface="微软雅黑" panose="020B0503020204020204" charset="-122"/>
                <a:cs typeface="+mn-ea"/>
                <a:sym typeface="Arial" panose="020B0604020202020204" pitchFamily="34" charset="0"/>
              </a:endParaRPr>
            </a:p>
          </p:txBody>
        </p:sp>
        <p:sp>
          <p:nvSpPr>
            <p:cNvPr id="32" name="Freeform 20"/>
            <p:cNvSpPr>
              <a:spLocks noEditPoints="1"/>
            </p:cNvSpPr>
            <p:nvPr/>
          </p:nvSpPr>
          <p:spPr bwMode="auto">
            <a:xfrm>
              <a:off x="-2538413" y="300038"/>
              <a:ext cx="360362" cy="360363"/>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48 w 96"/>
                <a:gd name="T11" fmla="*/ 90 h 96"/>
                <a:gd name="T12" fmla="*/ 6 w 96"/>
                <a:gd name="T13" fmla="*/ 48 h 96"/>
                <a:gd name="T14" fmla="*/ 48 w 96"/>
                <a:gd name="T15" fmla="*/ 6 h 96"/>
                <a:gd name="T16" fmla="*/ 90 w 96"/>
                <a:gd name="T17" fmla="*/ 48 h 96"/>
                <a:gd name="T18" fmla="*/ 48 w 96"/>
                <a:gd name="T19" fmla="*/ 9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0"/>
                  </a:moveTo>
                  <a:cubicBezTo>
                    <a:pt x="21" y="0"/>
                    <a:pt x="0" y="21"/>
                    <a:pt x="0" y="48"/>
                  </a:cubicBezTo>
                  <a:cubicBezTo>
                    <a:pt x="0" y="75"/>
                    <a:pt x="21" y="96"/>
                    <a:pt x="48" y="96"/>
                  </a:cubicBezTo>
                  <a:cubicBezTo>
                    <a:pt x="75" y="96"/>
                    <a:pt x="96" y="75"/>
                    <a:pt x="96" y="48"/>
                  </a:cubicBezTo>
                  <a:cubicBezTo>
                    <a:pt x="96" y="21"/>
                    <a:pt x="75" y="0"/>
                    <a:pt x="48" y="0"/>
                  </a:cubicBezTo>
                  <a:close/>
                  <a:moveTo>
                    <a:pt x="48" y="90"/>
                  </a:moveTo>
                  <a:cubicBezTo>
                    <a:pt x="25" y="90"/>
                    <a:pt x="6" y="71"/>
                    <a:pt x="6" y="48"/>
                  </a:cubicBezTo>
                  <a:cubicBezTo>
                    <a:pt x="6" y="25"/>
                    <a:pt x="25" y="6"/>
                    <a:pt x="48" y="6"/>
                  </a:cubicBezTo>
                  <a:cubicBezTo>
                    <a:pt x="71" y="6"/>
                    <a:pt x="90" y="25"/>
                    <a:pt x="90" y="48"/>
                  </a:cubicBezTo>
                  <a:cubicBezTo>
                    <a:pt x="90" y="71"/>
                    <a:pt x="71" y="90"/>
                    <a:pt x="48" y="9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Arial" panose="020B0604020202020204" pitchFamily="34" charset="0"/>
                <a:ea typeface="微软雅黑" panose="020B0503020204020204" charset="-122"/>
                <a:cs typeface="+mn-ea"/>
                <a:sym typeface="Arial" panose="020B0604020202020204" pitchFamily="34" charset="0"/>
              </a:endParaRPr>
            </a:p>
          </p:txBody>
        </p:sp>
        <p:sp>
          <p:nvSpPr>
            <p:cNvPr id="33" name="Freeform 21"/>
            <p:cNvSpPr>
              <a:spLocks noEditPoints="1"/>
            </p:cNvSpPr>
            <p:nvPr/>
          </p:nvSpPr>
          <p:spPr bwMode="auto">
            <a:xfrm>
              <a:off x="-2460625" y="374650"/>
              <a:ext cx="207962" cy="206375"/>
            </a:xfrm>
            <a:custGeom>
              <a:avLst/>
              <a:gdLst>
                <a:gd name="T0" fmla="*/ 27 w 55"/>
                <a:gd name="T1" fmla="*/ 0 h 55"/>
                <a:gd name="T2" fmla="*/ 0 w 55"/>
                <a:gd name="T3" fmla="*/ 28 h 55"/>
                <a:gd name="T4" fmla="*/ 27 w 55"/>
                <a:gd name="T5" fmla="*/ 55 h 55"/>
                <a:gd name="T6" fmla="*/ 55 w 55"/>
                <a:gd name="T7" fmla="*/ 28 h 55"/>
                <a:gd name="T8" fmla="*/ 27 w 55"/>
                <a:gd name="T9" fmla="*/ 0 h 55"/>
                <a:gd name="T10" fmla="*/ 27 w 55"/>
                <a:gd name="T11" fmla="*/ 49 h 55"/>
                <a:gd name="T12" fmla="*/ 6 w 55"/>
                <a:gd name="T13" fmla="*/ 28 h 55"/>
                <a:gd name="T14" fmla="*/ 27 w 55"/>
                <a:gd name="T15" fmla="*/ 7 h 55"/>
                <a:gd name="T16" fmla="*/ 48 w 55"/>
                <a:gd name="T17" fmla="*/ 28 h 55"/>
                <a:gd name="T18" fmla="*/ 27 w 55"/>
                <a:gd name="T19"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5">
                  <a:moveTo>
                    <a:pt x="27" y="0"/>
                  </a:moveTo>
                  <a:cubicBezTo>
                    <a:pt x="12" y="0"/>
                    <a:pt x="0" y="13"/>
                    <a:pt x="0" y="28"/>
                  </a:cubicBezTo>
                  <a:cubicBezTo>
                    <a:pt x="0" y="43"/>
                    <a:pt x="12" y="55"/>
                    <a:pt x="27" y="55"/>
                  </a:cubicBezTo>
                  <a:cubicBezTo>
                    <a:pt x="42" y="55"/>
                    <a:pt x="55" y="43"/>
                    <a:pt x="55" y="28"/>
                  </a:cubicBezTo>
                  <a:cubicBezTo>
                    <a:pt x="55" y="13"/>
                    <a:pt x="42" y="0"/>
                    <a:pt x="27" y="0"/>
                  </a:cubicBezTo>
                  <a:close/>
                  <a:moveTo>
                    <a:pt x="27" y="49"/>
                  </a:moveTo>
                  <a:cubicBezTo>
                    <a:pt x="16" y="49"/>
                    <a:pt x="6" y="39"/>
                    <a:pt x="6" y="28"/>
                  </a:cubicBezTo>
                  <a:cubicBezTo>
                    <a:pt x="6" y="17"/>
                    <a:pt x="16" y="7"/>
                    <a:pt x="27" y="7"/>
                  </a:cubicBezTo>
                  <a:cubicBezTo>
                    <a:pt x="38" y="7"/>
                    <a:pt x="48" y="17"/>
                    <a:pt x="48" y="28"/>
                  </a:cubicBezTo>
                  <a:cubicBezTo>
                    <a:pt x="48" y="39"/>
                    <a:pt x="38" y="49"/>
                    <a:pt x="27" y="49"/>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34" name="Group 42"/>
          <p:cNvGrpSpPr/>
          <p:nvPr/>
        </p:nvGrpSpPr>
        <p:grpSpPr>
          <a:xfrm>
            <a:off x="5918360" y="5141858"/>
            <a:ext cx="410685" cy="313887"/>
            <a:chOff x="5516563" y="84138"/>
            <a:chExt cx="1414463" cy="1081087"/>
          </a:xfrm>
          <a:solidFill>
            <a:schemeClr val="bg1"/>
          </a:solidFill>
        </p:grpSpPr>
        <p:sp>
          <p:nvSpPr>
            <p:cNvPr id="35" name="Freeform 13"/>
            <p:cNvSpPr>
              <a:spLocks noEditPoints="1"/>
            </p:cNvSpPr>
            <p:nvPr/>
          </p:nvSpPr>
          <p:spPr bwMode="auto">
            <a:xfrm>
              <a:off x="5688013" y="249238"/>
              <a:ext cx="896938" cy="698500"/>
            </a:xfrm>
            <a:custGeom>
              <a:avLst/>
              <a:gdLst>
                <a:gd name="T0" fmla="*/ 214 w 239"/>
                <a:gd name="T1" fmla="*/ 9 h 186"/>
                <a:gd name="T2" fmla="*/ 120 w 239"/>
                <a:gd name="T3" fmla="*/ 0 h 186"/>
                <a:gd name="T4" fmla="*/ 26 w 239"/>
                <a:gd name="T5" fmla="*/ 9 h 186"/>
                <a:gd name="T6" fmla="*/ 17 w 239"/>
                <a:gd name="T7" fmla="*/ 17 h 186"/>
                <a:gd name="T8" fmla="*/ 17 w 239"/>
                <a:gd name="T9" fmla="*/ 169 h 186"/>
                <a:gd name="T10" fmla="*/ 26 w 239"/>
                <a:gd name="T11" fmla="*/ 177 h 186"/>
                <a:gd name="T12" fmla="*/ 120 w 239"/>
                <a:gd name="T13" fmla="*/ 186 h 186"/>
                <a:gd name="T14" fmla="*/ 214 w 239"/>
                <a:gd name="T15" fmla="*/ 177 h 186"/>
                <a:gd name="T16" fmla="*/ 222 w 239"/>
                <a:gd name="T17" fmla="*/ 169 h 186"/>
                <a:gd name="T18" fmla="*/ 222 w 239"/>
                <a:gd name="T19" fmla="*/ 17 h 186"/>
                <a:gd name="T20" fmla="*/ 214 w 239"/>
                <a:gd name="T21" fmla="*/ 9 h 186"/>
                <a:gd name="T22" fmla="*/ 211 w 239"/>
                <a:gd name="T23" fmla="*/ 165 h 186"/>
                <a:gd name="T24" fmla="*/ 28 w 239"/>
                <a:gd name="T25" fmla="*/ 165 h 186"/>
                <a:gd name="T26" fmla="*/ 28 w 239"/>
                <a:gd name="T27" fmla="*/ 21 h 186"/>
                <a:gd name="T28" fmla="*/ 211 w 239"/>
                <a:gd name="T29" fmla="*/ 21 h 186"/>
                <a:gd name="T30" fmla="*/ 211 w 239"/>
                <a:gd name="T31" fmla="*/ 1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186">
                  <a:moveTo>
                    <a:pt x="214" y="9"/>
                  </a:moveTo>
                  <a:cubicBezTo>
                    <a:pt x="182" y="3"/>
                    <a:pt x="151" y="0"/>
                    <a:pt x="120" y="0"/>
                  </a:cubicBezTo>
                  <a:cubicBezTo>
                    <a:pt x="88" y="0"/>
                    <a:pt x="57" y="3"/>
                    <a:pt x="26" y="9"/>
                  </a:cubicBezTo>
                  <a:cubicBezTo>
                    <a:pt x="22" y="10"/>
                    <a:pt x="18" y="13"/>
                    <a:pt x="17" y="17"/>
                  </a:cubicBezTo>
                  <a:cubicBezTo>
                    <a:pt x="0" y="67"/>
                    <a:pt x="0" y="118"/>
                    <a:pt x="17" y="169"/>
                  </a:cubicBezTo>
                  <a:cubicBezTo>
                    <a:pt x="18" y="173"/>
                    <a:pt x="22" y="176"/>
                    <a:pt x="26" y="177"/>
                  </a:cubicBezTo>
                  <a:cubicBezTo>
                    <a:pt x="57" y="183"/>
                    <a:pt x="88" y="186"/>
                    <a:pt x="120" y="186"/>
                  </a:cubicBezTo>
                  <a:cubicBezTo>
                    <a:pt x="151" y="186"/>
                    <a:pt x="182" y="183"/>
                    <a:pt x="214" y="177"/>
                  </a:cubicBezTo>
                  <a:cubicBezTo>
                    <a:pt x="218" y="176"/>
                    <a:pt x="221" y="173"/>
                    <a:pt x="222" y="169"/>
                  </a:cubicBezTo>
                  <a:cubicBezTo>
                    <a:pt x="239" y="118"/>
                    <a:pt x="239" y="67"/>
                    <a:pt x="222" y="17"/>
                  </a:cubicBezTo>
                  <a:cubicBezTo>
                    <a:pt x="221" y="13"/>
                    <a:pt x="218" y="10"/>
                    <a:pt x="214" y="9"/>
                  </a:cubicBezTo>
                  <a:close/>
                  <a:moveTo>
                    <a:pt x="211" y="165"/>
                  </a:moveTo>
                  <a:cubicBezTo>
                    <a:pt x="150" y="178"/>
                    <a:pt x="89" y="178"/>
                    <a:pt x="28" y="165"/>
                  </a:cubicBezTo>
                  <a:cubicBezTo>
                    <a:pt x="12" y="117"/>
                    <a:pt x="12" y="69"/>
                    <a:pt x="28" y="21"/>
                  </a:cubicBezTo>
                  <a:cubicBezTo>
                    <a:pt x="89" y="8"/>
                    <a:pt x="150" y="8"/>
                    <a:pt x="211" y="21"/>
                  </a:cubicBezTo>
                  <a:cubicBezTo>
                    <a:pt x="227" y="69"/>
                    <a:pt x="227" y="117"/>
                    <a:pt x="211" y="165"/>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charset="-122"/>
                <a:ea typeface="微软雅黑" panose="020B0503020204020204" charset="-122"/>
                <a:cs typeface="+mn-ea"/>
                <a:sym typeface="微软雅黑" panose="020B0503020204020204" charset="-122"/>
              </a:endParaRPr>
            </a:p>
          </p:txBody>
        </p:sp>
        <p:sp>
          <p:nvSpPr>
            <p:cNvPr id="36" name="Freeform 14"/>
            <p:cNvSpPr>
              <a:spLocks noEditPoints="1"/>
            </p:cNvSpPr>
            <p:nvPr/>
          </p:nvSpPr>
          <p:spPr bwMode="auto">
            <a:xfrm>
              <a:off x="5516563" y="84138"/>
              <a:ext cx="1414463" cy="1081087"/>
            </a:xfrm>
            <a:custGeom>
              <a:avLst/>
              <a:gdLst>
                <a:gd name="T0" fmla="*/ 359 w 377"/>
                <a:gd name="T1" fmla="*/ 27 h 288"/>
                <a:gd name="T2" fmla="*/ 340 w 377"/>
                <a:gd name="T3" fmla="*/ 9 h 288"/>
                <a:gd name="T4" fmla="*/ 189 w 377"/>
                <a:gd name="T5" fmla="*/ 0 h 288"/>
                <a:gd name="T6" fmla="*/ 37 w 377"/>
                <a:gd name="T7" fmla="*/ 9 h 288"/>
                <a:gd name="T8" fmla="*/ 18 w 377"/>
                <a:gd name="T9" fmla="*/ 27 h 288"/>
                <a:gd name="T10" fmla="*/ 18 w 377"/>
                <a:gd name="T11" fmla="*/ 250 h 288"/>
                <a:gd name="T12" fmla="*/ 37 w 377"/>
                <a:gd name="T13" fmla="*/ 267 h 288"/>
                <a:gd name="T14" fmla="*/ 110 w 377"/>
                <a:gd name="T15" fmla="*/ 274 h 288"/>
                <a:gd name="T16" fmla="*/ 108 w 377"/>
                <a:gd name="T17" fmla="*/ 276 h 288"/>
                <a:gd name="T18" fmla="*/ 189 w 377"/>
                <a:gd name="T19" fmla="*/ 288 h 288"/>
                <a:gd name="T20" fmla="*/ 269 w 377"/>
                <a:gd name="T21" fmla="*/ 276 h 288"/>
                <a:gd name="T22" fmla="*/ 267 w 377"/>
                <a:gd name="T23" fmla="*/ 274 h 288"/>
                <a:gd name="T24" fmla="*/ 340 w 377"/>
                <a:gd name="T25" fmla="*/ 267 h 288"/>
                <a:gd name="T26" fmla="*/ 359 w 377"/>
                <a:gd name="T27" fmla="*/ 250 h 288"/>
                <a:gd name="T28" fmla="*/ 359 w 377"/>
                <a:gd name="T29" fmla="*/ 27 h 288"/>
                <a:gd name="T30" fmla="*/ 337 w 377"/>
                <a:gd name="T31" fmla="*/ 244 h 288"/>
                <a:gd name="T32" fmla="*/ 40 w 377"/>
                <a:gd name="T33" fmla="*/ 244 h 288"/>
                <a:gd name="T34" fmla="*/ 40 w 377"/>
                <a:gd name="T35" fmla="*/ 32 h 288"/>
                <a:gd name="T36" fmla="*/ 337 w 377"/>
                <a:gd name="T37" fmla="*/ 32 h 288"/>
                <a:gd name="T38" fmla="*/ 337 w 377"/>
                <a:gd name="T39" fmla="*/ 2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8">
                  <a:moveTo>
                    <a:pt x="359" y="27"/>
                  </a:moveTo>
                  <a:cubicBezTo>
                    <a:pt x="357" y="17"/>
                    <a:pt x="349" y="10"/>
                    <a:pt x="340" y="9"/>
                  </a:cubicBezTo>
                  <a:cubicBezTo>
                    <a:pt x="290" y="3"/>
                    <a:pt x="239" y="0"/>
                    <a:pt x="189" y="0"/>
                  </a:cubicBezTo>
                  <a:cubicBezTo>
                    <a:pt x="138" y="0"/>
                    <a:pt x="87" y="3"/>
                    <a:pt x="37" y="9"/>
                  </a:cubicBezTo>
                  <a:cubicBezTo>
                    <a:pt x="28" y="10"/>
                    <a:pt x="20" y="17"/>
                    <a:pt x="18" y="27"/>
                  </a:cubicBezTo>
                  <a:cubicBezTo>
                    <a:pt x="0" y="101"/>
                    <a:pt x="0" y="176"/>
                    <a:pt x="18" y="250"/>
                  </a:cubicBezTo>
                  <a:cubicBezTo>
                    <a:pt x="20" y="259"/>
                    <a:pt x="28" y="266"/>
                    <a:pt x="37" y="267"/>
                  </a:cubicBezTo>
                  <a:cubicBezTo>
                    <a:pt x="61" y="270"/>
                    <a:pt x="86" y="272"/>
                    <a:pt x="110" y="274"/>
                  </a:cubicBezTo>
                  <a:cubicBezTo>
                    <a:pt x="109" y="275"/>
                    <a:pt x="108" y="275"/>
                    <a:pt x="108" y="276"/>
                  </a:cubicBezTo>
                  <a:cubicBezTo>
                    <a:pt x="108" y="283"/>
                    <a:pt x="144" y="288"/>
                    <a:pt x="189" y="288"/>
                  </a:cubicBezTo>
                  <a:cubicBezTo>
                    <a:pt x="233" y="288"/>
                    <a:pt x="269" y="283"/>
                    <a:pt x="269" y="276"/>
                  </a:cubicBezTo>
                  <a:cubicBezTo>
                    <a:pt x="269" y="275"/>
                    <a:pt x="268" y="275"/>
                    <a:pt x="267" y="274"/>
                  </a:cubicBezTo>
                  <a:cubicBezTo>
                    <a:pt x="291" y="272"/>
                    <a:pt x="316" y="270"/>
                    <a:pt x="340" y="267"/>
                  </a:cubicBezTo>
                  <a:cubicBezTo>
                    <a:pt x="349" y="266"/>
                    <a:pt x="357" y="259"/>
                    <a:pt x="359" y="250"/>
                  </a:cubicBezTo>
                  <a:cubicBezTo>
                    <a:pt x="377" y="176"/>
                    <a:pt x="377" y="101"/>
                    <a:pt x="359" y="27"/>
                  </a:cubicBezTo>
                  <a:close/>
                  <a:moveTo>
                    <a:pt x="337" y="244"/>
                  </a:moveTo>
                  <a:cubicBezTo>
                    <a:pt x="238" y="256"/>
                    <a:pt x="139" y="256"/>
                    <a:pt x="40" y="244"/>
                  </a:cubicBezTo>
                  <a:cubicBezTo>
                    <a:pt x="23" y="174"/>
                    <a:pt x="23" y="103"/>
                    <a:pt x="40" y="32"/>
                  </a:cubicBezTo>
                  <a:cubicBezTo>
                    <a:pt x="139" y="20"/>
                    <a:pt x="238" y="20"/>
                    <a:pt x="337" y="32"/>
                  </a:cubicBezTo>
                  <a:cubicBezTo>
                    <a:pt x="354" y="103"/>
                    <a:pt x="354" y="174"/>
                    <a:pt x="337" y="244"/>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charset="-122"/>
                <a:ea typeface="微软雅黑" panose="020B0503020204020204" charset="-122"/>
                <a:cs typeface="+mn-ea"/>
                <a:sym typeface="微软雅黑" panose="020B0503020204020204" charset="-122"/>
              </a:endParaRPr>
            </a:p>
          </p:txBody>
        </p:sp>
        <p:sp>
          <p:nvSpPr>
            <p:cNvPr id="37" name="Freeform 15"/>
            <p:cNvSpPr>
              <a:spLocks noEditPoints="1"/>
            </p:cNvSpPr>
            <p:nvPr/>
          </p:nvSpPr>
          <p:spPr bwMode="auto">
            <a:xfrm>
              <a:off x="6611938" y="301625"/>
              <a:ext cx="131763" cy="128587"/>
            </a:xfrm>
            <a:custGeom>
              <a:avLst/>
              <a:gdLst>
                <a:gd name="T0" fmla="*/ 17 w 35"/>
                <a:gd name="T1" fmla="*/ 34 h 34"/>
                <a:gd name="T2" fmla="*/ 35 w 35"/>
                <a:gd name="T3" fmla="*/ 17 h 34"/>
                <a:gd name="T4" fmla="*/ 17 w 35"/>
                <a:gd name="T5" fmla="*/ 0 h 34"/>
                <a:gd name="T6" fmla="*/ 0 w 35"/>
                <a:gd name="T7" fmla="*/ 17 h 34"/>
                <a:gd name="T8" fmla="*/ 17 w 35"/>
                <a:gd name="T9" fmla="*/ 34 h 34"/>
                <a:gd name="T10" fmla="*/ 17 w 35"/>
                <a:gd name="T11" fmla="*/ 11 h 34"/>
                <a:gd name="T12" fmla="*/ 23 w 35"/>
                <a:gd name="T13" fmla="*/ 17 h 34"/>
                <a:gd name="T14" fmla="*/ 17 w 35"/>
                <a:gd name="T15" fmla="*/ 23 h 34"/>
                <a:gd name="T16" fmla="*/ 12 w 35"/>
                <a:gd name="T17" fmla="*/ 17 h 34"/>
                <a:gd name="T18" fmla="*/ 17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7" y="34"/>
                  </a:moveTo>
                  <a:cubicBezTo>
                    <a:pt x="27" y="34"/>
                    <a:pt x="35" y="26"/>
                    <a:pt x="35" y="17"/>
                  </a:cubicBezTo>
                  <a:cubicBezTo>
                    <a:pt x="35" y="7"/>
                    <a:pt x="27" y="0"/>
                    <a:pt x="17" y="0"/>
                  </a:cubicBezTo>
                  <a:cubicBezTo>
                    <a:pt x="8" y="0"/>
                    <a:pt x="0" y="7"/>
                    <a:pt x="0" y="17"/>
                  </a:cubicBezTo>
                  <a:cubicBezTo>
                    <a:pt x="0" y="26"/>
                    <a:pt x="8" y="34"/>
                    <a:pt x="17" y="34"/>
                  </a:cubicBezTo>
                  <a:close/>
                  <a:moveTo>
                    <a:pt x="17" y="11"/>
                  </a:moveTo>
                  <a:cubicBezTo>
                    <a:pt x="21" y="11"/>
                    <a:pt x="23" y="14"/>
                    <a:pt x="23" y="17"/>
                  </a:cubicBezTo>
                  <a:cubicBezTo>
                    <a:pt x="23" y="20"/>
                    <a:pt x="21" y="23"/>
                    <a:pt x="17" y="23"/>
                  </a:cubicBezTo>
                  <a:cubicBezTo>
                    <a:pt x="14" y="23"/>
                    <a:pt x="12" y="20"/>
                    <a:pt x="12" y="17"/>
                  </a:cubicBezTo>
                  <a:cubicBezTo>
                    <a:pt x="12" y="14"/>
                    <a:pt x="14" y="11"/>
                    <a:pt x="17" y="11"/>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charset="-122"/>
                <a:ea typeface="微软雅黑" panose="020B0503020204020204" charset="-122"/>
                <a:cs typeface="+mn-ea"/>
                <a:sym typeface="微软雅黑" panose="020B0503020204020204" charset="-122"/>
              </a:endParaRPr>
            </a:p>
          </p:txBody>
        </p:sp>
        <p:sp>
          <p:nvSpPr>
            <p:cNvPr id="38" name="Freeform 16"/>
            <p:cNvSpPr/>
            <p:nvPr/>
          </p:nvSpPr>
          <p:spPr bwMode="auto">
            <a:xfrm>
              <a:off x="6570663" y="860425"/>
              <a:ext cx="173038" cy="46037"/>
            </a:xfrm>
            <a:custGeom>
              <a:avLst/>
              <a:gdLst>
                <a:gd name="T0" fmla="*/ 40 w 46"/>
                <a:gd name="T1" fmla="*/ 0 h 12"/>
                <a:gd name="T2" fmla="*/ 5 w 46"/>
                <a:gd name="T3" fmla="*/ 0 h 12"/>
                <a:gd name="T4" fmla="*/ 0 w 46"/>
                <a:gd name="T5" fmla="*/ 6 h 12"/>
                <a:gd name="T6" fmla="*/ 5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5" y="0"/>
                    <a:pt x="5" y="0"/>
                    <a:pt x="5" y="0"/>
                  </a:cubicBezTo>
                  <a:cubicBezTo>
                    <a:pt x="2" y="0"/>
                    <a:pt x="0" y="3"/>
                    <a:pt x="0" y="6"/>
                  </a:cubicBezTo>
                  <a:cubicBezTo>
                    <a:pt x="0" y="9"/>
                    <a:pt x="2" y="12"/>
                    <a:pt x="5" y="12"/>
                  </a:cubicBezTo>
                  <a:cubicBezTo>
                    <a:pt x="40" y="12"/>
                    <a:pt x="40" y="12"/>
                    <a:pt x="40" y="12"/>
                  </a:cubicBezTo>
                  <a:cubicBezTo>
                    <a:pt x="43" y="12"/>
                    <a:pt x="46" y="9"/>
                    <a:pt x="46" y="6"/>
                  </a:cubicBezTo>
                  <a:cubicBezTo>
                    <a:pt x="46" y="3"/>
                    <a:pt x="43" y="0"/>
                    <a:pt x="40" y="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charset="-122"/>
                <a:ea typeface="微软雅黑" panose="020B0503020204020204" charset="-122"/>
                <a:cs typeface="+mn-ea"/>
                <a:sym typeface="微软雅黑" panose="020B0503020204020204" charset="-122"/>
              </a:endParaRPr>
            </a:p>
          </p:txBody>
        </p:sp>
        <p:sp>
          <p:nvSpPr>
            <p:cNvPr id="39" name="Freeform 17"/>
            <p:cNvSpPr/>
            <p:nvPr/>
          </p:nvSpPr>
          <p:spPr bwMode="auto">
            <a:xfrm>
              <a:off x="6611938" y="733425"/>
              <a:ext cx="173038" cy="41275"/>
            </a:xfrm>
            <a:custGeom>
              <a:avLst/>
              <a:gdLst>
                <a:gd name="T0" fmla="*/ 40 w 46"/>
                <a:gd name="T1" fmla="*/ 0 h 11"/>
                <a:gd name="T2" fmla="*/ 6 w 46"/>
                <a:gd name="T3" fmla="*/ 0 h 11"/>
                <a:gd name="T4" fmla="*/ 0 w 46"/>
                <a:gd name="T5" fmla="*/ 5 h 11"/>
                <a:gd name="T6" fmla="*/ 6 w 46"/>
                <a:gd name="T7" fmla="*/ 11 h 11"/>
                <a:gd name="T8" fmla="*/ 40 w 46"/>
                <a:gd name="T9" fmla="*/ 11 h 11"/>
                <a:gd name="T10" fmla="*/ 46 w 46"/>
                <a:gd name="T11" fmla="*/ 5 h 11"/>
                <a:gd name="T12" fmla="*/ 40 w 4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46" h="11">
                  <a:moveTo>
                    <a:pt x="40" y="0"/>
                  </a:moveTo>
                  <a:cubicBezTo>
                    <a:pt x="6" y="0"/>
                    <a:pt x="6" y="0"/>
                    <a:pt x="6" y="0"/>
                  </a:cubicBezTo>
                  <a:cubicBezTo>
                    <a:pt x="3" y="0"/>
                    <a:pt x="0" y="2"/>
                    <a:pt x="0" y="5"/>
                  </a:cubicBezTo>
                  <a:cubicBezTo>
                    <a:pt x="0" y="9"/>
                    <a:pt x="3" y="11"/>
                    <a:pt x="6" y="11"/>
                  </a:cubicBezTo>
                  <a:cubicBezTo>
                    <a:pt x="40" y="11"/>
                    <a:pt x="40" y="11"/>
                    <a:pt x="40" y="11"/>
                  </a:cubicBezTo>
                  <a:cubicBezTo>
                    <a:pt x="44" y="11"/>
                    <a:pt x="46" y="9"/>
                    <a:pt x="46" y="5"/>
                  </a:cubicBezTo>
                  <a:cubicBezTo>
                    <a:pt x="46" y="2"/>
                    <a:pt x="44" y="0"/>
                    <a:pt x="40" y="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charset="-122"/>
                <a:ea typeface="微软雅黑" panose="020B0503020204020204" charset="-122"/>
                <a:cs typeface="+mn-ea"/>
                <a:sym typeface="微软雅黑" panose="020B0503020204020204" charset="-122"/>
              </a:endParaRPr>
            </a:p>
          </p:txBody>
        </p:sp>
        <p:sp>
          <p:nvSpPr>
            <p:cNvPr id="40" name="Freeform 18"/>
            <p:cNvSpPr/>
            <p:nvPr/>
          </p:nvSpPr>
          <p:spPr bwMode="auto">
            <a:xfrm>
              <a:off x="6611938" y="601663"/>
              <a:ext cx="173038" cy="46037"/>
            </a:xfrm>
            <a:custGeom>
              <a:avLst/>
              <a:gdLst>
                <a:gd name="T0" fmla="*/ 40 w 46"/>
                <a:gd name="T1" fmla="*/ 0 h 12"/>
                <a:gd name="T2" fmla="*/ 6 w 46"/>
                <a:gd name="T3" fmla="*/ 0 h 12"/>
                <a:gd name="T4" fmla="*/ 0 w 46"/>
                <a:gd name="T5" fmla="*/ 6 h 12"/>
                <a:gd name="T6" fmla="*/ 6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6" y="0"/>
                    <a:pt x="6" y="0"/>
                    <a:pt x="6" y="0"/>
                  </a:cubicBezTo>
                  <a:cubicBezTo>
                    <a:pt x="3" y="0"/>
                    <a:pt x="0" y="3"/>
                    <a:pt x="0" y="6"/>
                  </a:cubicBezTo>
                  <a:cubicBezTo>
                    <a:pt x="0" y="9"/>
                    <a:pt x="3" y="12"/>
                    <a:pt x="6" y="12"/>
                  </a:cubicBezTo>
                  <a:cubicBezTo>
                    <a:pt x="40" y="12"/>
                    <a:pt x="40" y="12"/>
                    <a:pt x="40" y="12"/>
                  </a:cubicBezTo>
                  <a:cubicBezTo>
                    <a:pt x="44" y="12"/>
                    <a:pt x="46" y="9"/>
                    <a:pt x="46" y="6"/>
                  </a:cubicBezTo>
                  <a:cubicBezTo>
                    <a:pt x="46" y="3"/>
                    <a:pt x="44" y="0"/>
                    <a:pt x="40" y="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charset="-122"/>
                <a:ea typeface="微软雅黑" panose="020B0503020204020204" charset="-122"/>
                <a:cs typeface="+mn-ea"/>
                <a:sym typeface="微软雅黑" panose="020B0503020204020204" charset="-122"/>
              </a:endParaRPr>
            </a:p>
          </p:txBody>
        </p:sp>
        <p:sp>
          <p:nvSpPr>
            <p:cNvPr id="41" name="Freeform 19"/>
            <p:cNvSpPr/>
            <p:nvPr/>
          </p:nvSpPr>
          <p:spPr bwMode="auto">
            <a:xfrm>
              <a:off x="5880100" y="422275"/>
              <a:ext cx="258763" cy="179387"/>
            </a:xfrm>
            <a:custGeom>
              <a:avLst/>
              <a:gdLst>
                <a:gd name="T0" fmla="*/ 63 w 69"/>
                <a:gd name="T1" fmla="*/ 0 h 48"/>
                <a:gd name="T2" fmla="*/ 10 w 69"/>
                <a:gd name="T3" fmla="*/ 4 h 48"/>
                <a:gd name="T4" fmla="*/ 3 w 69"/>
                <a:gd name="T5" fmla="*/ 10 h 48"/>
                <a:gd name="T6" fmla="*/ 0 w 69"/>
                <a:gd name="T7" fmla="*/ 42 h 48"/>
                <a:gd name="T8" fmla="*/ 5 w 69"/>
                <a:gd name="T9" fmla="*/ 48 h 48"/>
                <a:gd name="T10" fmla="*/ 11 w 69"/>
                <a:gd name="T11" fmla="*/ 42 h 48"/>
                <a:gd name="T12" fmla="*/ 13 w 69"/>
                <a:gd name="T13" fmla="*/ 21 h 48"/>
                <a:gd name="T14" fmla="*/ 20 w 69"/>
                <a:gd name="T15" fmla="*/ 14 h 48"/>
                <a:gd name="T16" fmla="*/ 63 w 69"/>
                <a:gd name="T17" fmla="*/ 11 h 48"/>
                <a:gd name="T18" fmla="*/ 69 w 69"/>
                <a:gd name="T19" fmla="*/ 5 h 48"/>
                <a:gd name="T20" fmla="*/ 63 w 69"/>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48">
                  <a:moveTo>
                    <a:pt x="63" y="0"/>
                  </a:moveTo>
                  <a:cubicBezTo>
                    <a:pt x="10" y="4"/>
                    <a:pt x="10" y="4"/>
                    <a:pt x="10" y="4"/>
                  </a:cubicBezTo>
                  <a:cubicBezTo>
                    <a:pt x="7" y="4"/>
                    <a:pt x="4" y="7"/>
                    <a:pt x="3" y="10"/>
                  </a:cubicBezTo>
                  <a:cubicBezTo>
                    <a:pt x="0" y="42"/>
                    <a:pt x="0" y="42"/>
                    <a:pt x="0" y="42"/>
                  </a:cubicBezTo>
                  <a:cubicBezTo>
                    <a:pt x="0" y="46"/>
                    <a:pt x="2" y="48"/>
                    <a:pt x="5" y="48"/>
                  </a:cubicBezTo>
                  <a:cubicBezTo>
                    <a:pt x="8" y="48"/>
                    <a:pt x="11" y="46"/>
                    <a:pt x="11" y="42"/>
                  </a:cubicBezTo>
                  <a:cubicBezTo>
                    <a:pt x="13" y="21"/>
                    <a:pt x="13" y="21"/>
                    <a:pt x="13" y="21"/>
                  </a:cubicBezTo>
                  <a:cubicBezTo>
                    <a:pt x="14" y="17"/>
                    <a:pt x="16" y="15"/>
                    <a:pt x="20" y="14"/>
                  </a:cubicBezTo>
                  <a:cubicBezTo>
                    <a:pt x="63" y="11"/>
                    <a:pt x="63" y="11"/>
                    <a:pt x="63" y="11"/>
                  </a:cubicBezTo>
                  <a:cubicBezTo>
                    <a:pt x="66" y="11"/>
                    <a:pt x="69" y="9"/>
                    <a:pt x="69" y="5"/>
                  </a:cubicBezTo>
                  <a:cubicBezTo>
                    <a:pt x="69" y="2"/>
                    <a:pt x="66" y="0"/>
                    <a:pt x="63" y="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charset="-122"/>
                <a:ea typeface="微软雅黑" panose="020B0503020204020204" charset="-122"/>
                <a:cs typeface="+mn-ea"/>
                <a:sym typeface="微软雅黑" panose="020B0503020204020204" charset="-122"/>
              </a:endParaRPr>
            </a:p>
          </p:txBody>
        </p:sp>
      </p:grpSp>
      <p:grpSp>
        <p:nvGrpSpPr>
          <p:cNvPr id="42" name="Group 50"/>
          <p:cNvGrpSpPr/>
          <p:nvPr/>
        </p:nvGrpSpPr>
        <p:grpSpPr>
          <a:xfrm>
            <a:off x="6760032" y="4071211"/>
            <a:ext cx="424969" cy="365972"/>
            <a:chOff x="2727325" y="-39687"/>
            <a:chExt cx="1463675" cy="1260475"/>
          </a:xfrm>
          <a:solidFill>
            <a:schemeClr val="bg1"/>
          </a:solidFill>
        </p:grpSpPr>
        <p:sp>
          <p:nvSpPr>
            <p:cNvPr id="43" name="Freeform 20"/>
            <p:cNvSpPr>
              <a:spLocks noEditPoints="1"/>
            </p:cNvSpPr>
            <p:nvPr/>
          </p:nvSpPr>
          <p:spPr bwMode="auto">
            <a:xfrm>
              <a:off x="2727325" y="-39687"/>
              <a:ext cx="1463675" cy="1260475"/>
            </a:xfrm>
            <a:custGeom>
              <a:avLst/>
              <a:gdLst>
                <a:gd name="T0" fmla="*/ 347 w 390"/>
                <a:gd name="T1" fmla="*/ 42 h 336"/>
                <a:gd name="T2" fmla="*/ 195 w 390"/>
                <a:gd name="T3" fmla="*/ 38 h 336"/>
                <a:gd name="T4" fmla="*/ 43 w 390"/>
                <a:gd name="T5" fmla="*/ 42 h 336"/>
                <a:gd name="T6" fmla="*/ 43 w 390"/>
                <a:gd name="T7" fmla="*/ 196 h 336"/>
                <a:gd name="T8" fmla="*/ 170 w 390"/>
                <a:gd name="T9" fmla="*/ 322 h 336"/>
                <a:gd name="T10" fmla="*/ 220 w 390"/>
                <a:gd name="T11" fmla="*/ 322 h 336"/>
                <a:gd name="T12" fmla="*/ 347 w 390"/>
                <a:gd name="T13" fmla="*/ 196 h 336"/>
                <a:gd name="T14" fmla="*/ 347 w 390"/>
                <a:gd name="T15" fmla="*/ 42 h 336"/>
                <a:gd name="T16" fmla="*/ 330 w 390"/>
                <a:gd name="T17" fmla="*/ 180 h 336"/>
                <a:gd name="T18" fmla="*/ 203 w 390"/>
                <a:gd name="T19" fmla="*/ 306 h 336"/>
                <a:gd name="T20" fmla="*/ 187 w 390"/>
                <a:gd name="T21" fmla="*/ 306 h 336"/>
                <a:gd name="T22" fmla="*/ 59 w 390"/>
                <a:gd name="T23" fmla="*/ 180 h 336"/>
                <a:gd name="T24" fmla="*/ 59 w 390"/>
                <a:gd name="T25" fmla="*/ 58 h 336"/>
                <a:gd name="T26" fmla="*/ 179 w 390"/>
                <a:gd name="T27" fmla="*/ 55 h 336"/>
                <a:gd name="T28" fmla="*/ 195 w 390"/>
                <a:gd name="T29" fmla="*/ 70 h 336"/>
                <a:gd name="T30" fmla="*/ 210 w 390"/>
                <a:gd name="T31" fmla="*/ 55 h 336"/>
                <a:gd name="T32" fmla="*/ 330 w 390"/>
                <a:gd name="T33" fmla="*/ 58 h 336"/>
                <a:gd name="T34" fmla="*/ 330 w 390"/>
                <a:gd name="T35" fmla="*/ 18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336">
                  <a:moveTo>
                    <a:pt x="347" y="42"/>
                  </a:moveTo>
                  <a:cubicBezTo>
                    <a:pt x="305" y="0"/>
                    <a:pt x="238" y="0"/>
                    <a:pt x="195" y="38"/>
                  </a:cubicBezTo>
                  <a:cubicBezTo>
                    <a:pt x="152" y="0"/>
                    <a:pt x="85" y="0"/>
                    <a:pt x="43" y="42"/>
                  </a:cubicBezTo>
                  <a:cubicBezTo>
                    <a:pt x="0" y="84"/>
                    <a:pt x="0" y="154"/>
                    <a:pt x="43" y="196"/>
                  </a:cubicBezTo>
                  <a:cubicBezTo>
                    <a:pt x="55" y="208"/>
                    <a:pt x="170" y="322"/>
                    <a:pt x="170" y="322"/>
                  </a:cubicBezTo>
                  <a:cubicBezTo>
                    <a:pt x="184" y="336"/>
                    <a:pt x="206" y="336"/>
                    <a:pt x="220" y="322"/>
                  </a:cubicBezTo>
                  <a:cubicBezTo>
                    <a:pt x="220" y="322"/>
                    <a:pt x="345" y="198"/>
                    <a:pt x="347" y="196"/>
                  </a:cubicBezTo>
                  <a:cubicBezTo>
                    <a:pt x="390" y="154"/>
                    <a:pt x="390" y="84"/>
                    <a:pt x="347" y="42"/>
                  </a:cubicBezTo>
                  <a:close/>
                  <a:moveTo>
                    <a:pt x="330" y="180"/>
                  </a:moveTo>
                  <a:cubicBezTo>
                    <a:pt x="203" y="306"/>
                    <a:pt x="203" y="306"/>
                    <a:pt x="203" y="306"/>
                  </a:cubicBezTo>
                  <a:cubicBezTo>
                    <a:pt x="199" y="310"/>
                    <a:pt x="191" y="310"/>
                    <a:pt x="187" y="306"/>
                  </a:cubicBezTo>
                  <a:cubicBezTo>
                    <a:pt x="59" y="180"/>
                    <a:pt x="59" y="180"/>
                    <a:pt x="59" y="180"/>
                  </a:cubicBezTo>
                  <a:cubicBezTo>
                    <a:pt x="25" y="146"/>
                    <a:pt x="25" y="92"/>
                    <a:pt x="59" y="58"/>
                  </a:cubicBezTo>
                  <a:cubicBezTo>
                    <a:pt x="92" y="26"/>
                    <a:pt x="145" y="25"/>
                    <a:pt x="179" y="55"/>
                  </a:cubicBezTo>
                  <a:cubicBezTo>
                    <a:pt x="195" y="70"/>
                    <a:pt x="195" y="70"/>
                    <a:pt x="195" y="70"/>
                  </a:cubicBezTo>
                  <a:cubicBezTo>
                    <a:pt x="210" y="55"/>
                    <a:pt x="210" y="55"/>
                    <a:pt x="210" y="55"/>
                  </a:cubicBezTo>
                  <a:cubicBezTo>
                    <a:pt x="245" y="25"/>
                    <a:pt x="298" y="26"/>
                    <a:pt x="330" y="58"/>
                  </a:cubicBezTo>
                  <a:cubicBezTo>
                    <a:pt x="364" y="92"/>
                    <a:pt x="364" y="146"/>
                    <a:pt x="330" y="18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charset="-122"/>
                <a:ea typeface="微软雅黑" panose="020B0503020204020204" charset="-122"/>
                <a:cs typeface="+mn-ea"/>
                <a:sym typeface="微软雅黑" panose="020B0503020204020204" charset="-122"/>
              </a:endParaRPr>
            </a:p>
          </p:txBody>
        </p:sp>
        <p:sp>
          <p:nvSpPr>
            <p:cNvPr id="44" name="Freeform 21"/>
            <p:cNvSpPr/>
            <p:nvPr/>
          </p:nvSpPr>
          <p:spPr bwMode="auto">
            <a:xfrm>
              <a:off x="2982913" y="215900"/>
              <a:ext cx="206375" cy="201612"/>
            </a:xfrm>
            <a:custGeom>
              <a:avLst/>
              <a:gdLst>
                <a:gd name="T0" fmla="*/ 49 w 55"/>
                <a:gd name="T1" fmla="*/ 0 h 54"/>
                <a:gd name="T2" fmla="*/ 49 w 55"/>
                <a:gd name="T3" fmla="*/ 0 h 54"/>
                <a:gd name="T4" fmla="*/ 0 w 55"/>
                <a:gd name="T5" fmla="*/ 48 h 54"/>
                <a:gd name="T6" fmla="*/ 0 w 55"/>
                <a:gd name="T7" fmla="*/ 48 h 54"/>
                <a:gd name="T8" fmla="*/ 6 w 55"/>
                <a:gd name="T9" fmla="*/ 54 h 54"/>
                <a:gd name="T10" fmla="*/ 12 w 55"/>
                <a:gd name="T11" fmla="*/ 48 h 54"/>
                <a:gd name="T12" fmla="*/ 12 w 55"/>
                <a:gd name="T13" fmla="*/ 48 h 54"/>
                <a:gd name="T14" fmla="*/ 49 w 55"/>
                <a:gd name="T15" fmla="*/ 11 h 54"/>
                <a:gd name="T16" fmla="*/ 49 w 55"/>
                <a:gd name="T17" fmla="*/ 11 h 54"/>
                <a:gd name="T18" fmla="*/ 55 w 55"/>
                <a:gd name="T19" fmla="*/ 5 h 54"/>
                <a:gd name="T20" fmla="*/ 49 w 55"/>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54">
                  <a:moveTo>
                    <a:pt x="49" y="0"/>
                  </a:moveTo>
                  <a:cubicBezTo>
                    <a:pt x="49" y="0"/>
                    <a:pt x="49" y="0"/>
                    <a:pt x="49" y="0"/>
                  </a:cubicBezTo>
                  <a:cubicBezTo>
                    <a:pt x="22" y="0"/>
                    <a:pt x="0" y="21"/>
                    <a:pt x="0" y="48"/>
                  </a:cubicBezTo>
                  <a:cubicBezTo>
                    <a:pt x="0" y="48"/>
                    <a:pt x="0" y="48"/>
                    <a:pt x="0" y="48"/>
                  </a:cubicBezTo>
                  <a:cubicBezTo>
                    <a:pt x="0" y="52"/>
                    <a:pt x="3" y="54"/>
                    <a:pt x="6" y="54"/>
                  </a:cubicBezTo>
                  <a:cubicBezTo>
                    <a:pt x="9" y="54"/>
                    <a:pt x="12" y="52"/>
                    <a:pt x="12" y="48"/>
                  </a:cubicBezTo>
                  <a:cubicBezTo>
                    <a:pt x="12" y="48"/>
                    <a:pt x="12" y="48"/>
                    <a:pt x="12" y="48"/>
                  </a:cubicBezTo>
                  <a:cubicBezTo>
                    <a:pt x="12" y="28"/>
                    <a:pt x="29" y="11"/>
                    <a:pt x="49" y="11"/>
                  </a:cubicBezTo>
                  <a:cubicBezTo>
                    <a:pt x="49" y="11"/>
                    <a:pt x="49" y="11"/>
                    <a:pt x="49" y="11"/>
                  </a:cubicBezTo>
                  <a:cubicBezTo>
                    <a:pt x="52" y="11"/>
                    <a:pt x="55" y="8"/>
                    <a:pt x="55" y="5"/>
                  </a:cubicBezTo>
                  <a:cubicBezTo>
                    <a:pt x="55" y="2"/>
                    <a:pt x="52" y="0"/>
                    <a:pt x="49" y="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charset="-122"/>
                <a:ea typeface="微软雅黑" panose="020B0503020204020204" charset="-122"/>
                <a:cs typeface="+mn-ea"/>
                <a:sym typeface="微软雅黑" panose="020B0503020204020204" charset="-122"/>
              </a:endParaRPr>
            </a:p>
          </p:txBody>
        </p:sp>
      </p:grpSp>
      <p:sp>
        <p:nvSpPr>
          <p:cNvPr id="45" name="Freeform 13"/>
          <p:cNvSpPr>
            <a:spLocks noChangeAspect="1" noEditPoints="1"/>
          </p:cNvSpPr>
          <p:nvPr/>
        </p:nvSpPr>
        <p:spPr bwMode="auto">
          <a:xfrm>
            <a:off x="5764539" y="2938669"/>
            <a:ext cx="402149" cy="391625"/>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charset="-122"/>
              <a:ea typeface="微软雅黑" panose="020B0503020204020204" charset="-122"/>
              <a:cs typeface="+mn-ea"/>
              <a:sym typeface="微软雅黑" panose="020B0503020204020204" charset="-122"/>
            </a:endParaRPr>
          </a:p>
        </p:txBody>
      </p:sp>
      <p:sp>
        <p:nvSpPr>
          <p:cNvPr id="46" name="TextBox 54"/>
          <p:cNvSpPr txBox="1"/>
          <p:nvPr/>
        </p:nvSpPr>
        <p:spPr>
          <a:xfrm>
            <a:off x="6665123" y="4807637"/>
            <a:ext cx="1676869" cy="212751"/>
          </a:xfrm>
          <a:prstGeom prst="rect">
            <a:avLst/>
          </a:prstGeom>
          <a:noFill/>
        </p:spPr>
        <p:txBody>
          <a:bodyPr wrap="square" lIns="0" tIns="0" rIns="0" bIns="0" rtlCol="0">
            <a:spAutoFit/>
          </a:bodyPr>
          <a:lstStyle/>
          <a:p>
            <a:pPr algn="just">
              <a:lnSpc>
                <a:spcPct val="120000"/>
              </a:lnSpc>
            </a:pPr>
            <a:r>
              <a:rPr lang="zh-CN" altLang="en-US" sz="1150" dirty="0">
                <a:solidFill>
                  <a:schemeClr val="accent4"/>
                </a:solidFill>
                <a:latin typeface="微软雅黑" panose="020B0503020204020204" charset="-122"/>
                <a:ea typeface="微软雅黑" panose="020B0503020204020204" charset="-122"/>
                <a:cs typeface="+mn-ea"/>
                <a:sym typeface="微软雅黑" panose="020B0503020204020204" charset="-122"/>
              </a:rPr>
              <a:t>请替换文字内容</a:t>
            </a:r>
            <a:endParaRPr lang="id-ID" sz="1150" dirty="0">
              <a:solidFill>
                <a:schemeClr val="accent4"/>
              </a:solidFill>
              <a:latin typeface="微软雅黑" panose="020B0503020204020204" charset="-122"/>
              <a:ea typeface="微软雅黑" panose="020B0503020204020204" charset="-122"/>
              <a:cs typeface="+mn-ea"/>
              <a:sym typeface="微软雅黑" panose="020B0503020204020204" charset="-122"/>
            </a:endParaRPr>
          </a:p>
        </p:txBody>
      </p:sp>
      <p:sp>
        <p:nvSpPr>
          <p:cNvPr id="47" name="TextBox 55"/>
          <p:cNvSpPr txBox="1"/>
          <p:nvPr/>
        </p:nvSpPr>
        <p:spPr>
          <a:xfrm>
            <a:off x="7506464" y="3820597"/>
            <a:ext cx="1676869" cy="212751"/>
          </a:xfrm>
          <a:prstGeom prst="rect">
            <a:avLst/>
          </a:prstGeom>
          <a:noFill/>
        </p:spPr>
        <p:txBody>
          <a:bodyPr wrap="square" lIns="0" tIns="0" rIns="0" bIns="0" rtlCol="0">
            <a:spAutoFit/>
          </a:bodyPr>
          <a:lstStyle/>
          <a:p>
            <a:pPr algn="just">
              <a:lnSpc>
                <a:spcPct val="120000"/>
              </a:lnSpc>
            </a:pPr>
            <a:r>
              <a:rPr lang="zh-CN" altLang="en-US" sz="1150" dirty="0">
                <a:solidFill>
                  <a:schemeClr val="accent3"/>
                </a:solidFill>
                <a:latin typeface="微软雅黑" panose="020B0503020204020204" charset="-122"/>
                <a:ea typeface="微软雅黑" panose="020B0503020204020204" charset="-122"/>
                <a:cs typeface="+mn-ea"/>
                <a:sym typeface="微软雅黑" panose="020B0503020204020204" charset="-122"/>
              </a:rPr>
              <a:t>请替换文字内容</a:t>
            </a:r>
            <a:endParaRPr lang="id-ID" sz="1150" dirty="0">
              <a:solidFill>
                <a:schemeClr val="accent3"/>
              </a:solidFill>
              <a:latin typeface="微软雅黑" panose="020B0503020204020204" charset="-122"/>
              <a:ea typeface="微软雅黑" panose="020B0503020204020204" charset="-122"/>
              <a:cs typeface="+mn-ea"/>
              <a:sym typeface="微软雅黑" panose="020B0503020204020204" charset="-122"/>
            </a:endParaRPr>
          </a:p>
        </p:txBody>
      </p:sp>
      <p:sp>
        <p:nvSpPr>
          <p:cNvPr id="48" name="TextBox 56"/>
          <p:cNvSpPr txBox="1"/>
          <p:nvPr/>
        </p:nvSpPr>
        <p:spPr>
          <a:xfrm>
            <a:off x="6491024" y="2670611"/>
            <a:ext cx="1676869" cy="212751"/>
          </a:xfrm>
          <a:prstGeom prst="rect">
            <a:avLst/>
          </a:prstGeom>
          <a:noFill/>
        </p:spPr>
        <p:txBody>
          <a:bodyPr wrap="square" lIns="0" tIns="0" rIns="0" bIns="0" rtlCol="0">
            <a:spAutoFit/>
          </a:bodyPr>
          <a:lstStyle/>
          <a:p>
            <a:pPr algn="just">
              <a:lnSpc>
                <a:spcPct val="120000"/>
              </a:lnSpc>
            </a:pPr>
            <a:r>
              <a:rPr lang="zh-CN" altLang="en-US" sz="1150" dirty="0">
                <a:solidFill>
                  <a:schemeClr val="accent2"/>
                </a:solidFill>
                <a:latin typeface="微软雅黑" panose="020B0503020204020204" charset="-122"/>
                <a:ea typeface="微软雅黑" panose="020B0503020204020204" charset="-122"/>
                <a:cs typeface="+mn-ea"/>
                <a:sym typeface="微软雅黑" panose="020B0503020204020204" charset="-122"/>
              </a:rPr>
              <a:t>请替换文字内容</a:t>
            </a:r>
            <a:endParaRPr lang="id-ID" sz="1150" dirty="0">
              <a:solidFill>
                <a:schemeClr val="accent2"/>
              </a:solidFill>
              <a:latin typeface="微软雅黑" panose="020B0503020204020204" charset="-122"/>
              <a:ea typeface="微软雅黑" panose="020B0503020204020204" charset="-122"/>
              <a:cs typeface="+mn-ea"/>
              <a:sym typeface="微软雅黑" panose="020B0503020204020204" charset="-122"/>
            </a:endParaRPr>
          </a:p>
        </p:txBody>
      </p:sp>
      <p:sp>
        <p:nvSpPr>
          <p:cNvPr id="49" name="TextBox 57"/>
          <p:cNvSpPr txBox="1"/>
          <p:nvPr/>
        </p:nvSpPr>
        <p:spPr>
          <a:xfrm>
            <a:off x="5768960" y="1611311"/>
            <a:ext cx="1676869" cy="212751"/>
          </a:xfrm>
          <a:prstGeom prst="rect">
            <a:avLst/>
          </a:prstGeom>
          <a:noFill/>
        </p:spPr>
        <p:txBody>
          <a:bodyPr wrap="square" lIns="0" tIns="0" rIns="0" bIns="0" rtlCol="0">
            <a:spAutoFit/>
          </a:bodyPr>
          <a:lstStyle/>
          <a:p>
            <a:pPr algn="just">
              <a:lnSpc>
                <a:spcPct val="120000"/>
              </a:lnSpc>
            </a:pPr>
            <a:r>
              <a:rPr lang="zh-CN" altLang="en-US" sz="1150" dirty="0">
                <a:solidFill>
                  <a:schemeClr val="accent1"/>
                </a:solidFill>
                <a:latin typeface="微软雅黑" panose="020B0503020204020204" charset="-122"/>
                <a:ea typeface="微软雅黑" panose="020B0503020204020204" charset="-122"/>
                <a:cs typeface="+mn-ea"/>
                <a:sym typeface="微软雅黑" panose="020B0503020204020204" charset="-122"/>
              </a:rPr>
              <a:t>请替换文字内容</a:t>
            </a:r>
            <a:endParaRPr lang="id-ID" sz="1150" dirty="0">
              <a:solidFill>
                <a:schemeClr val="accent1"/>
              </a:solidFill>
              <a:latin typeface="微软雅黑" panose="020B0503020204020204" charset="-122"/>
              <a:ea typeface="微软雅黑" panose="020B0503020204020204" charset="-122"/>
              <a:cs typeface="+mn-ea"/>
              <a:sym typeface="微软雅黑" panose="020B0503020204020204" charset="-122"/>
            </a:endParaRPr>
          </a:p>
        </p:txBody>
      </p:sp>
      <p:sp>
        <p:nvSpPr>
          <p:cNvPr id="50" name="TextBox 58"/>
          <p:cNvSpPr txBox="1"/>
          <p:nvPr/>
        </p:nvSpPr>
        <p:spPr>
          <a:xfrm>
            <a:off x="5774433" y="1837013"/>
            <a:ext cx="2567560" cy="243400"/>
          </a:xfrm>
          <a:prstGeom prst="rect">
            <a:avLst/>
          </a:prstGeom>
          <a:noFill/>
        </p:spPr>
        <p:txBody>
          <a:bodyPr wrap="square" lIns="0" tIns="0" rIns="0" bIns="0" numCol="1" spcCol="360000">
            <a:spAutoFit/>
          </a:bodyPr>
          <a:lstStyle/>
          <a:p>
            <a:pPr algn="just">
              <a:lnSpc>
                <a:spcPct val="120000"/>
              </a:lnSpc>
              <a:defRPr/>
            </a:pPr>
            <a:r>
              <a:rPr lang="en-US" altLang="zh-CN" sz="6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Please replace text, click add relevant headline, modify the text content, also can copy your content to this directly.</a:t>
            </a:r>
            <a:r>
              <a:rPr lang="zh-CN" altLang="en-US" sz="6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a:t>
            </a:r>
            <a:endParaRPr lang="en-US" altLang="zh-CN" sz="6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51" name="TextBox 59"/>
          <p:cNvSpPr txBox="1"/>
          <p:nvPr/>
        </p:nvSpPr>
        <p:spPr>
          <a:xfrm>
            <a:off x="6513068" y="2878372"/>
            <a:ext cx="2567560" cy="243400"/>
          </a:xfrm>
          <a:prstGeom prst="rect">
            <a:avLst/>
          </a:prstGeom>
          <a:noFill/>
        </p:spPr>
        <p:txBody>
          <a:bodyPr wrap="square" lIns="0" tIns="0" rIns="0" bIns="0" numCol="1" spcCol="360000">
            <a:spAutoFit/>
          </a:bodyPr>
          <a:lstStyle/>
          <a:p>
            <a:pPr algn="just">
              <a:lnSpc>
                <a:spcPct val="120000"/>
              </a:lnSpc>
              <a:defRPr/>
            </a:pPr>
            <a:r>
              <a:rPr lang="en-US" altLang="zh-CN" sz="6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Please replace text, click add relevant headline, modify the text content, also can copy your content to this directly.</a:t>
            </a:r>
            <a:r>
              <a:rPr lang="zh-CN" altLang="en-US" sz="6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a:t>
            </a:r>
            <a:endParaRPr lang="en-US" altLang="zh-CN" sz="6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52" name="TextBox 60"/>
          <p:cNvSpPr txBox="1"/>
          <p:nvPr/>
        </p:nvSpPr>
        <p:spPr>
          <a:xfrm>
            <a:off x="7506482" y="4033960"/>
            <a:ext cx="2507069" cy="243400"/>
          </a:xfrm>
          <a:prstGeom prst="rect">
            <a:avLst/>
          </a:prstGeom>
          <a:noFill/>
        </p:spPr>
        <p:txBody>
          <a:bodyPr wrap="square" lIns="0" tIns="0" rIns="0" bIns="0" numCol="1" spcCol="360000">
            <a:spAutoFit/>
          </a:bodyPr>
          <a:lstStyle/>
          <a:p>
            <a:pPr algn="just">
              <a:lnSpc>
                <a:spcPct val="120000"/>
              </a:lnSpc>
              <a:defRPr/>
            </a:pPr>
            <a:r>
              <a:rPr lang="en-US" altLang="zh-CN" sz="6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Please replace text, click add relevant headline, modify the text content, also can copy your content to this directly.</a:t>
            </a:r>
            <a:r>
              <a:rPr lang="zh-CN" altLang="en-US" sz="6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a:t>
            </a:r>
            <a:endParaRPr lang="en-US" altLang="zh-CN" sz="6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53" name="TextBox 61"/>
          <p:cNvSpPr txBox="1"/>
          <p:nvPr/>
        </p:nvSpPr>
        <p:spPr>
          <a:xfrm>
            <a:off x="6662373" y="5029649"/>
            <a:ext cx="2567560" cy="243400"/>
          </a:xfrm>
          <a:prstGeom prst="rect">
            <a:avLst/>
          </a:prstGeom>
          <a:noFill/>
        </p:spPr>
        <p:txBody>
          <a:bodyPr wrap="square" lIns="0" tIns="0" rIns="0" bIns="0" numCol="1" spcCol="360000">
            <a:spAutoFit/>
          </a:bodyPr>
          <a:lstStyle/>
          <a:p>
            <a:pPr algn="just">
              <a:lnSpc>
                <a:spcPct val="120000"/>
              </a:lnSpc>
              <a:defRPr/>
            </a:pPr>
            <a:r>
              <a:rPr lang="en-US" altLang="zh-CN" sz="6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Please replace text, click add relevant headline, modify the text content, also can copy your content to this directly.</a:t>
            </a:r>
            <a:r>
              <a:rPr lang="zh-CN" altLang="en-US" sz="6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a:t>
            </a:r>
            <a:endParaRPr lang="en-US" altLang="zh-CN" sz="6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gallery dir="l"/>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ppt_x"/>
                                          </p:val>
                                        </p:tav>
                                        <p:tav tm="100000">
                                          <p:val>
                                            <p:strVal val="#ppt_x"/>
                                          </p:val>
                                        </p:tav>
                                      </p:tavLst>
                                    </p:anim>
                                    <p:anim calcmode="lin" valueType="num">
                                      <p:cBhvr additive="base">
                                        <p:cTn id="23" dur="500" fill="hold"/>
                                        <p:tgtEl>
                                          <p:spTgt spid="15"/>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16" presetClass="entr" presetSubtype="37"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barn(outVertical)">
                                      <p:cBhvr>
                                        <p:cTn id="27" dur="1000"/>
                                        <p:tgtEl>
                                          <p:spTgt spid="18"/>
                                        </p:tgtEl>
                                      </p:cBhvr>
                                    </p:animEffect>
                                  </p:childTnLst>
                                </p:cTn>
                              </p:par>
                            </p:childTnLst>
                          </p:cTn>
                        </p:par>
                        <p:par>
                          <p:cTn id="28" fill="hold">
                            <p:stCondLst>
                              <p:cond delay="3000"/>
                            </p:stCondLst>
                            <p:childTnLst>
                              <p:par>
                                <p:cTn id="29" presetID="53" presetClass="entr" presetSubtype="16" fill="hold" nodeType="after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p:cTn id="31" dur="500" fill="hold"/>
                                        <p:tgtEl>
                                          <p:spTgt spid="30"/>
                                        </p:tgtEl>
                                        <p:attrNameLst>
                                          <p:attrName>ppt_w</p:attrName>
                                        </p:attrNameLst>
                                      </p:cBhvr>
                                      <p:tavLst>
                                        <p:tav tm="0">
                                          <p:val>
                                            <p:fltVal val="0"/>
                                          </p:val>
                                        </p:tav>
                                        <p:tav tm="100000">
                                          <p:val>
                                            <p:strVal val="#ppt_w"/>
                                          </p:val>
                                        </p:tav>
                                      </p:tavLst>
                                    </p:anim>
                                    <p:anim calcmode="lin" valueType="num">
                                      <p:cBhvr>
                                        <p:cTn id="32" dur="500" fill="hold"/>
                                        <p:tgtEl>
                                          <p:spTgt spid="30"/>
                                        </p:tgtEl>
                                        <p:attrNameLst>
                                          <p:attrName>ppt_h</p:attrName>
                                        </p:attrNameLst>
                                      </p:cBhvr>
                                      <p:tavLst>
                                        <p:tav tm="0">
                                          <p:val>
                                            <p:fltVal val="0"/>
                                          </p:val>
                                        </p:tav>
                                        <p:tav tm="100000">
                                          <p:val>
                                            <p:strVal val="#ppt_h"/>
                                          </p:val>
                                        </p:tav>
                                      </p:tavLst>
                                    </p:anim>
                                    <p:animEffect transition="in" filter="fade">
                                      <p:cBhvr>
                                        <p:cTn id="33" dur="500"/>
                                        <p:tgtEl>
                                          <p:spTgt spid="30"/>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wipe(left)">
                                      <p:cBhvr>
                                        <p:cTn id="37" dur="500"/>
                                        <p:tgtEl>
                                          <p:spTgt spid="49"/>
                                        </p:tgtEl>
                                      </p:cBhvr>
                                    </p:animEffect>
                                  </p:childTnLst>
                                </p:cTn>
                              </p:par>
                            </p:childTnLst>
                          </p:cTn>
                        </p:par>
                        <p:par>
                          <p:cTn id="38" fill="hold">
                            <p:stCondLst>
                              <p:cond delay="4000"/>
                            </p:stCondLst>
                            <p:childTnLst>
                              <p:par>
                                <p:cTn id="39" presetID="2" presetClass="entr" presetSubtype="2"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anim calcmode="lin" valueType="num">
                                      <p:cBhvr additive="base">
                                        <p:cTn id="41" dur="500" fill="hold"/>
                                        <p:tgtEl>
                                          <p:spTgt spid="50"/>
                                        </p:tgtEl>
                                        <p:attrNameLst>
                                          <p:attrName>ppt_x</p:attrName>
                                        </p:attrNameLst>
                                      </p:cBhvr>
                                      <p:tavLst>
                                        <p:tav tm="0">
                                          <p:val>
                                            <p:strVal val="1+#ppt_w/2"/>
                                          </p:val>
                                        </p:tav>
                                        <p:tav tm="100000">
                                          <p:val>
                                            <p:strVal val="#ppt_x"/>
                                          </p:val>
                                        </p:tav>
                                      </p:tavLst>
                                    </p:anim>
                                    <p:anim calcmode="lin" valueType="num">
                                      <p:cBhvr additive="base">
                                        <p:cTn id="42" dur="500" fill="hold"/>
                                        <p:tgtEl>
                                          <p:spTgt spid="50"/>
                                        </p:tgtEl>
                                        <p:attrNameLst>
                                          <p:attrName>ppt_y</p:attrName>
                                        </p:attrNameLst>
                                      </p:cBhvr>
                                      <p:tavLst>
                                        <p:tav tm="0">
                                          <p:val>
                                            <p:strVal val="#ppt_y"/>
                                          </p:val>
                                        </p:tav>
                                        <p:tav tm="100000">
                                          <p:val>
                                            <p:strVal val="#ppt_y"/>
                                          </p:val>
                                        </p:tav>
                                      </p:tavLst>
                                    </p:anim>
                                  </p:childTnLst>
                                </p:cTn>
                              </p:par>
                            </p:childTnLst>
                          </p:cTn>
                        </p:par>
                        <p:par>
                          <p:cTn id="43" fill="hold">
                            <p:stCondLst>
                              <p:cond delay="4500"/>
                            </p:stCondLst>
                            <p:childTnLst>
                              <p:par>
                                <p:cTn id="44" presetID="16" presetClass="entr" presetSubtype="37" fill="hold" nodeType="after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barn(outVertical)">
                                      <p:cBhvr>
                                        <p:cTn id="46" dur="1000"/>
                                        <p:tgtEl>
                                          <p:spTgt spid="27"/>
                                        </p:tgtEl>
                                      </p:cBhvr>
                                    </p:animEffect>
                                  </p:childTnLst>
                                </p:cTn>
                              </p:par>
                            </p:childTnLst>
                          </p:cTn>
                        </p:par>
                        <p:par>
                          <p:cTn id="47" fill="hold">
                            <p:stCondLst>
                              <p:cond delay="5500"/>
                            </p:stCondLst>
                            <p:childTnLst>
                              <p:par>
                                <p:cTn id="48" presetID="53" presetClass="entr" presetSubtype="16" fill="hold" grpId="0" nodeType="afterEffect">
                                  <p:stCondLst>
                                    <p:cond delay="0"/>
                                  </p:stCondLst>
                                  <p:childTnLst>
                                    <p:set>
                                      <p:cBhvr>
                                        <p:cTn id="49" dur="1" fill="hold">
                                          <p:stCondLst>
                                            <p:cond delay="0"/>
                                          </p:stCondLst>
                                        </p:cTn>
                                        <p:tgtEl>
                                          <p:spTgt spid="45"/>
                                        </p:tgtEl>
                                        <p:attrNameLst>
                                          <p:attrName>style.visibility</p:attrName>
                                        </p:attrNameLst>
                                      </p:cBhvr>
                                      <p:to>
                                        <p:strVal val="visible"/>
                                      </p:to>
                                    </p:set>
                                    <p:anim calcmode="lin" valueType="num">
                                      <p:cBhvr>
                                        <p:cTn id="50" dur="500" fill="hold"/>
                                        <p:tgtEl>
                                          <p:spTgt spid="45"/>
                                        </p:tgtEl>
                                        <p:attrNameLst>
                                          <p:attrName>ppt_w</p:attrName>
                                        </p:attrNameLst>
                                      </p:cBhvr>
                                      <p:tavLst>
                                        <p:tav tm="0">
                                          <p:val>
                                            <p:fltVal val="0"/>
                                          </p:val>
                                        </p:tav>
                                        <p:tav tm="100000">
                                          <p:val>
                                            <p:strVal val="#ppt_w"/>
                                          </p:val>
                                        </p:tav>
                                      </p:tavLst>
                                    </p:anim>
                                    <p:anim calcmode="lin" valueType="num">
                                      <p:cBhvr>
                                        <p:cTn id="51" dur="500" fill="hold"/>
                                        <p:tgtEl>
                                          <p:spTgt spid="45"/>
                                        </p:tgtEl>
                                        <p:attrNameLst>
                                          <p:attrName>ppt_h</p:attrName>
                                        </p:attrNameLst>
                                      </p:cBhvr>
                                      <p:tavLst>
                                        <p:tav tm="0">
                                          <p:val>
                                            <p:fltVal val="0"/>
                                          </p:val>
                                        </p:tav>
                                        <p:tav tm="100000">
                                          <p:val>
                                            <p:strVal val="#ppt_h"/>
                                          </p:val>
                                        </p:tav>
                                      </p:tavLst>
                                    </p:anim>
                                    <p:animEffect transition="in" filter="fade">
                                      <p:cBhvr>
                                        <p:cTn id="52" dur="500"/>
                                        <p:tgtEl>
                                          <p:spTgt spid="45"/>
                                        </p:tgtEl>
                                      </p:cBhvr>
                                    </p:animEffect>
                                  </p:childTnLst>
                                </p:cTn>
                              </p:par>
                            </p:childTnLst>
                          </p:cTn>
                        </p:par>
                        <p:par>
                          <p:cTn id="53" fill="hold">
                            <p:stCondLst>
                              <p:cond delay="6000"/>
                            </p:stCondLst>
                            <p:childTnLst>
                              <p:par>
                                <p:cTn id="54" presetID="22" presetClass="entr" presetSubtype="8" fill="hold" grpId="0" nodeType="afterEffect">
                                  <p:stCondLst>
                                    <p:cond delay="0"/>
                                  </p:stCondLst>
                                  <p:childTnLst>
                                    <p:set>
                                      <p:cBhvr>
                                        <p:cTn id="55" dur="1" fill="hold">
                                          <p:stCondLst>
                                            <p:cond delay="0"/>
                                          </p:stCondLst>
                                        </p:cTn>
                                        <p:tgtEl>
                                          <p:spTgt spid="48"/>
                                        </p:tgtEl>
                                        <p:attrNameLst>
                                          <p:attrName>style.visibility</p:attrName>
                                        </p:attrNameLst>
                                      </p:cBhvr>
                                      <p:to>
                                        <p:strVal val="visible"/>
                                      </p:to>
                                    </p:set>
                                    <p:animEffect transition="in" filter="wipe(left)">
                                      <p:cBhvr>
                                        <p:cTn id="56" dur="500"/>
                                        <p:tgtEl>
                                          <p:spTgt spid="48"/>
                                        </p:tgtEl>
                                      </p:cBhvr>
                                    </p:animEffect>
                                  </p:childTnLst>
                                </p:cTn>
                              </p:par>
                            </p:childTnLst>
                          </p:cTn>
                        </p:par>
                        <p:par>
                          <p:cTn id="57" fill="hold">
                            <p:stCondLst>
                              <p:cond delay="6500"/>
                            </p:stCondLst>
                            <p:childTnLst>
                              <p:par>
                                <p:cTn id="58" presetID="2" presetClass="entr" presetSubtype="2" fill="hold" grpId="0" nodeType="afterEffect">
                                  <p:stCondLst>
                                    <p:cond delay="0"/>
                                  </p:stCondLst>
                                  <p:childTnLst>
                                    <p:set>
                                      <p:cBhvr>
                                        <p:cTn id="59" dur="1" fill="hold">
                                          <p:stCondLst>
                                            <p:cond delay="0"/>
                                          </p:stCondLst>
                                        </p:cTn>
                                        <p:tgtEl>
                                          <p:spTgt spid="51"/>
                                        </p:tgtEl>
                                        <p:attrNameLst>
                                          <p:attrName>style.visibility</p:attrName>
                                        </p:attrNameLst>
                                      </p:cBhvr>
                                      <p:to>
                                        <p:strVal val="visible"/>
                                      </p:to>
                                    </p:set>
                                    <p:anim calcmode="lin" valueType="num">
                                      <p:cBhvr additive="base">
                                        <p:cTn id="60" dur="500" fill="hold"/>
                                        <p:tgtEl>
                                          <p:spTgt spid="51"/>
                                        </p:tgtEl>
                                        <p:attrNameLst>
                                          <p:attrName>ppt_x</p:attrName>
                                        </p:attrNameLst>
                                      </p:cBhvr>
                                      <p:tavLst>
                                        <p:tav tm="0">
                                          <p:val>
                                            <p:strVal val="1+#ppt_w/2"/>
                                          </p:val>
                                        </p:tav>
                                        <p:tav tm="100000">
                                          <p:val>
                                            <p:strVal val="#ppt_x"/>
                                          </p:val>
                                        </p:tav>
                                      </p:tavLst>
                                    </p:anim>
                                    <p:anim calcmode="lin" valueType="num">
                                      <p:cBhvr additive="base">
                                        <p:cTn id="61" dur="500" fill="hold"/>
                                        <p:tgtEl>
                                          <p:spTgt spid="51"/>
                                        </p:tgtEl>
                                        <p:attrNameLst>
                                          <p:attrName>ppt_y</p:attrName>
                                        </p:attrNameLst>
                                      </p:cBhvr>
                                      <p:tavLst>
                                        <p:tav tm="0">
                                          <p:val>
                                            <p:strVal val="#ppt_y"/>
                                          </p:val>
                                        </p:tav>
                                        <p:tav tm="100000">
                                          <p:val>
                                            <p:strVal val="#ppt_y"/>
                                          </p:val>
                                        </p:tav>
                                      </p:tavLst>
                                    </p:anim>
                                  </p:childTnLst>
                                </p:cTn>
                              </p:par>
                            </p:childTnLst>
                          </p:cTn>
                        </p:par>
                        <p:par>
                          <p:cTn id="62" fill="hold">
                            <p:stCondLst>
                              <p:cond delay="7000"/>
                            </p:stCondLst>
                            <p:childTnLst>
                              <p:par>
                                <p:cTn id="63" presetID="16" presetClass="entr" presetSubtype="37" fill="hold" nodeType="after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barn(outVertical)">
                                      <p:cBhvr>
                                        <p:cTn id="65" dur="1000"/>
                                        <p:tgtEl>
                                          <p:spTgt spid="24"/>
                                        </p:tgtEl>
                                      </p:cBhvr>
                                    </p:animEffect>
                                  </p:childTnLst>
                                </p:cTn>
                              </p:par>
                            </p:childTnLst>
                          </p:cTn>
                        </p:par>
                        <p:par>
                          <p:cTn id="66" fill="hold">
                            <p:stCondLst>
                              <p:cond delay="8000"/>
                            </p:stCondLst>
                            <p:childTnLst>
                              <p:par>
                                <p:cTn id="67" presetID="53" presetClass="entr" presetSubtype="16" fill="hold" nodeType="afterEffect">
                                  <p:stCondLst>
                                    <p:cond delay="0"/>
                                  </p:stCondLst>
                                  <p:childTnLst>
                                    <p:set>
                                      <p:cBhvr>
                                        <p:cTn id="68" dur="1" fill="hold">
                                          <p:stCondLst>
                                            <p:cond delay="0"/>
                                          </p:stCondLst>
                                        </p:cTn>
                                        <p:tgtEl>
                                          <p:spTgt spid="42"/>
                                        </p:tgtEl>
                                        <p:attrNameLst>
                                          <p:attrName>style.visibility</p:attrName>
                                        </p:attrNameLst>
                                      </p:cBhvr>
                                      <p:to>
                                        <p:strVal val="visible"/>
                                      </p:to>
                                    </p:set>
                                    <p:anim calcmode="lin" valueType="num">
                                      <p:cBhvr>
                                        <p:cTn id="69" dur="500" fill="hold"/>
                                        <p:tgtEl>
                                          <p:spTgt spid="42"/>
                                        </p:tgtEl>
                                        <p:attrNameLst>
                                          <p:attrName>ppt_w</p:attrName>
                                        </p:attrNameLst>
                                      </p:cBhvr>
                                      <p:tavLst>
                                        <p:tav tm="0">
                                          <p:val>
                                            <p:fltVal val="0"/>
                                          </p:val>
                                        </p:tav>
                                        <p:tav tm="100000">
                                          <p:val>
                                            <p:strVal val="#ppt_w"/>
                                          </p:val>
                                        </p:tav>
                                      </p:tavLst>
                                    </p:anim>
                                    <p:anim calcmode="lin" valueType="num">
                                      <p:cBhvr>
                                        <p:cTn id="70" dur="500" fill="hold"/>
                                        <p:tgtEl>
                                          <p:spTgt spid="42"/>
                                        </p:tgtEl>
                                        <p:attrNameLst>
                                          <p:attrName>ppt_h</p:attrName>
                                        </p:attrNameLst>
                                      </p:cBhvr>
                                      <p:tavLst>
                                        <p:tav tm="0">
                                          <p:val>
                                            <p:fltVal val="0"/>
                                          </p:val>
                                        </p:tav>
                                        <p:tav tm="100000">
                                          <p:val>
                                            <p:strVal val="#ppt_h"/>
                                          </p:val>
                                        </p:tav>
                                      </p:tavLst>
                                    </p:anim>
                                    <p:animEffect transition="in" filter="fade">
                                      <p:cBhvr>
                                        <p:cTn id="71" dur="500"/>
                                        <p:tgtEl>
                                          <p:spTgt spid="42"/>
                                        </p:tgtEl>
                                      </p:cBhvr>
                                    </p:animEffect>
                                  </p:childTnLst>
                                </p:cTn>
                              </p:par>
                            </p:childTnLst>
                          </p:cTn>
                        </p:par>
                        <p:par>
                          <p:cTn id="72" fill="hold">
                            <p:stCondLst>
                              <p:cond delay="8500"/>
                            </p:stCondLst>
                            <p:childTnLst>
                              <p:par>
                                <p:cTn id="73" presetID="22" presetClass="entr" presetSubtype="8" fill="hold" grpId="0" nodeType="afterEffect">
                                  <p:stCondLst>
                                    <p:cond delay="0"/>
                                  </p:stCondLst>
                                  <p:childTnLst>
                                    <p:set>
                                      <p:cBhvr>
                                        <p:cTn id="74" dur="1" fill="hold">
                                          <p:stCondLst>
                                            <p:cond delay="0"/>
                                          </p:stCondLst>
                                        </p:cTn>
                                        <p:tgtEl>
                                          <p:spTgt spid="47"/>
                                        </p:tgtEl>
                                        <p:attrNameLst>
                                          <p:attrName>style.visibility</p:attrName>
                                        </p:attrNameLst>
                                      </p:cBhvr>
                                      <p:to>
                                        <p:strVal val="visible"/>
                                      </p:to>
                                    </p:set>
                                    <p:animEffect transition="in" filter="wipe(left)">
                                      <p:cBhvr>
                                        <p:cTn id="75" dur="500"/>
                                        <p:tgtEl>
                                          <p:spTgt spid="47"/>
                                        </p:tgtEl>
                                      </p:cBhvr>
                                    </p:animEffect>
                                  </p:childTnLst>
                                </p:cTn>
                              </p:par>
                            </p:childTnLst>
                          </p:cTn>
                        </p:par>
                        <p:par>
                          <p:cTn id="76" fill="hold">
                            <p:stCondLst>
                              <p:cond delay="9000"/>
                            </p:stCondLst>
                            <p:childTnLst>
                              <p:par>
                                <p:cTn id="77" presetID="2" presetClass="entr" presetSubtype="2" fill="hold" grpId="0" nodeType="afterEffect">
                                  <p:stCondLst>
                                    <p:cond delay="0"/>
                                  </p:stCondLst>
                                  <p:childTnLst>
                                    <p:set>
                                      <p:cBhvr>
                                        <p:cTn id="78" dur="1" fill="hold">
                                          <p:stCondLst>
                                            <p:cond delay="0"/>
                                          </p:stCondLst>
                                        </p:cTn>
                                        <p:tgtEl>
                                          <p:spTgt spid="52"/>
                                        </p:tgtEl>
                                        <p:attrNameLst>
                                          <p:attrName>style.visibility</p:attrName>
                                        </p:attrNameLst>
                                      </p:cBhvr>
                                      <p:to>
                                        <p:strVal val="visible"/>
                                      </p:to>
                                    </p:set>
                                    <p:anim calcmode="lin" valueType="num">
                                      <p:cBhvr additive="base">
                                        <p:cTn id="79" dur="500" fill="hold"/>
                                        <p:tgtEl>
                                          <p:spTgt spid="52"/>
                                        </p:tgtEl>
                                        <p:attrNameLst>
                                          <p:attrName>ppt_x</p:attrName>
                                        </p:attrNameLst>
                                      </p:cBhvr>
                                      <p:tavLst>
                                        <p:tav tm="0">
                                          <p:val>
                                            <p:strVal val="1+#ppt_w/2"/>
                                          </p:val>
                                        </p:tav>
                                        <p:tav tm="100000">
                                          <p:val>
                                            <p:strVal val="#ppt_x"/>
                                          </p:val>
                                        </p:tav>
                                      </p:tavLst>
                                    </p:anim>
                                    <p:anim calcmode="lin" valueType="num">
                                      <p:cBhvr additive="base">
                                        <p:cTn id="80" dur="500" fill="hold"/>
                                        <p:tgtEl>
                                          <p:spTgt spid="52"/>
                                        </p:tgtEl>
                                        <p:attrNameLst>
                                          <p:attrName>ppt_y</p:attrName>
                                        </p:attrNameLst>
                                      </p:cBhvr>
                                      <p:tavLst>
                                        <p:tav tm="0">
                                          <p:val>
                                            <p:strVal val="#ppt_y"/>
                                          </p:val>
                                        </p:tav>
                                        <p:tav tm="100000">
                                          <p:val>
                                            <p:strVal val="#ppt_y"/>
                                          </p:val>
                                        </p:tav>
                                      </p:tavLst>
                                    </p:anim>
                                  </p:childTnLst>
                                </p:cTn>
                              </p:par>
                            </p:childTnLst>
                          </p:cTn>
                        </p:par>
                        <p:par>
                          <p:cTn id="81" fill="hold">
                            <p:stCondLst>
                              <p:cond delay="9500"/>
                            </p:stCondLst>
                            <p:childTnLst>
                              <p:par>
                                <p:cTn id="82" presetID="16" presetClass="entr" presetSubtype="37" fill="hold" nodeType="afterEffect">
                                  <p:stCondLst>
                                    <p:cond delay="0"/>
                                  </p:stCondLst>
                                  <p:childTnLst>
                                    <p:set>
                                      <p:cBhvr>
                                        <p:cTn id="83" dur="1" fill="hold">
                                          <p:stCondLst>
                                            <p:cond delay="0"/>
                                          </p:stCondLst>
                                        </p:cTn>
                                        <p:tgtEl>
                                          <p:spTgt spid="21"/>
                                        </p:tgtEl>
                                        <p:attrNameLst>
                                          <p:attrName>style.visibility</p:attrName>
                                        </p:attrNameLst>
                                      </p:cBhvr>
                                      <p:to>
                                        <p:strVal val="visible"/>
                                      </p:to>
                                    </p:set>
                                    <p:animEffect transition="in" filter="barn(outVertical)">
                                      <p:cBhvr>
                                        <p:cTn id="84" dur="1000"/>
                                        <p:tgtEl>
                                          <p:spTgt spid="21"/>
                                        </p:tgtEl>
                                      </p:cBhvr>
                                    </p:animEffect>
                                  </p:childTnLst>
                                </p:cTn>
                              </p:par>
                            </p:childTnLst>
                          </p:cTn>
                        </p:par>
                        <p:par>
                          <p:cTn id="85" fill="hold">
                            <p:stCondLst>
                              <p:cond delay="10500"/>
                            </p:stCondLst>
                            <p:childTnLst>
                              <p:par>
                                <p:cTn id="86" presetID="53" presetClass="entr" presetSubtype="16" fill="hold" nodeType="afterEffect">
                                  <p:stCondLst>
                                    <p:cond delay="0"/>
                                  </p:stCondLst>
                                  <p:childTnLst>
                                    <p:set>
                                      <p:cBhvr>
                                        <p:cTn id="87" dur="1" fill="hold">
                                          <p:stCondLst>
                                            <p:cond delay="0"/>
                                          </p:stCondLst>
                                        </p:cTn>
                                        <p:tgtEl>
                                          <p:spTgt spid="34"/>
                                        </p:tgtEl>
                                        <p:attrNameLst>
                                          <p:attrName>style.visibility</p:attrName>
                                        </p:attrNameLst>
                                      </p:cBhvr>
                                      <p:to>
                                        <p:strVal val="visible"/>
                                      </p:to>
                                    </p:set>
                                    <p:anim calcmode="lin" valueType="num">
                                      <p:cBhvr>
                                        <p:cTn id="88" dur="500" fill="hold"/>
                                        <p:tgtEl>
                                          <p:spTgt spid="34"/>
                                        </p:tgtEl>
                                        <p:attrNameLst>
                                          <p:attrName>ppt_w</p:attrName>
                                        </p:attrNameLst>
                                      </p:cBhvr>
                                      <p:tavLst>
                                        <p:tav tm="0">
                                          <p:val>
                                            <p:fltVal val="0"/>
                                          </p:val>
                                        </p:tav>
                                        <p:tav tm="100000">
                                          <p:val>
                                            <p:strVal val="#ppt_w"/>
                                          </p:val>
                                        </p:tav>
                                      </p:tavLst>
                                    </p:anim>
                                    <p:anim calcmode="lin" valueType="num">
                                      <p:cBhvr>
                                        <p:cTn id="89" dur="500" fill="hold"/>
                                        <p:tgtEl>
                                          <p:spTgt spid="34"/>
                                        </p:tgtEl>
                                        <p:attrNameLst>
                                          <p:attrName>ppt_h</p:attrName>
                                        </p:attrNameLst>
                                      </p:cBhvr>
                                      <p:tavLst>
                                        <p:tav tm="0">
                                          <p:val>
                                            <p:fltVal val="0"/>
                                          </p:val>
                                        </p:tav>
                                        <p:tav tm="100000">
                                          <p:val>
                                            <p:strVal val="#ppt_h"/>
                                          </p:val>
                                        </p:tav>
                                      </p:tavLst>
                                    </p:anim>
                                    <p:animEffect transition="in" filter="fade">
                                      <p:cBhvr>
                                        <p:cTn id="90" dur="500"/>
                                        <p:tgtEl>
                                          <p:spTgt spid="34"/>
                                        </p:tgtEl>
                                      </p:cBhvr>
                                    </p:animEffect>
                                  </p:childTnLst>
                                </p:cTn>
                              </p:par>
                            </p:childTnLst>
                          </p:cTn>
                        </p:par>
                        <p:par>
                          <p:cTn id="91" fill="hold">
                            <p:stCondLst>
                              <p:cond delay="11000"/>
                            </p:stCondLst>
                            <p:childTnLst>
                              <p:par>
                                <p:cTn id="92" presetID="22" presetClass="entr" presetSubtype="8" fill="hold" grpId="0" nodeType="afterEffect">
                                  <p:stCondLst>
                                    <p:cond delay="0"/>
                                  </p:stCondLst>
                                  <p:childTnLst>
                                    <p:set>
                                      <p:cBhvr>
                                        <p:cTn id="93" dur="1" fill="hold">
                                          <p:stCondLst>
                                            <p:cond delay="0"/>
                                          </p:stCondLst>
                                        </p:cTn>
                                        <p:tgtEl>
                                          <p:spTgt spid="46"/>
                                        </p:tgtEl>
                                        <p:attrNameLst>
                                          <p:attrName>style.visibility</p:attrName>
                                        </p:attrNameLst>
                                      </p:cBhvr>
                                      <p:to>
                                        <p:strVal val="visible"/>
                                      </p:to>
                                    </p:set>
                                    <p:animEffect transition="in" filter="wipe(left)">
                                      <p:cBhvr>
                                        <p:cTn id="94" dur="500"/>
                                        <p:tgtEl>
                                          <p:spTgt spid="46"/>
                                        </p:tgtEl>
                                      </p:cBhvr>
                                    </p:animEffect>
                                  </p:childTnLst>
                                </p:cTn>
                              </p:par>
                            </p:childTnLst>
                          </p:cTn>
                        </p:par>
                        <p:par>
                          <p:cTn id="95" fill="hold">
                            <p:stCondLst>
                              <p:cond delay="11500"/>
                            </p:stCondLst>
                            <p:childTnLst>
                              <p:par>
                                <p:cTn id="96" presetID="2" presetClass="entr" presetSubtype="2" fill="hold" grpId="0" nodeType="afterEffect">
                                  <p:stCondLst>
                                    <p:cond delay="0"/>
                                  </p:stCondLst>
                                  <p:childTnLst>
                                    <p:set>
                                      <p:cBhvr>
                                        <p:cTn id="97" dur="1" fill="hold">
                                          <p:stCondLst>
                                            <p:cond delay="0"/>
                                          </p:stCondLst>
                                        </p:cTn>
                                        <p:tgtEl>
                                          <p:spTgt spid="53"/>
                                        </p:tgtEl>
                                        <p:attrNameLst>
                                          <p:attrName>style.visibility</p:attrName>
                                        </p:attrNameLst>
                                      </p:cBhvr>
                                      <p:to>
                                        <p:strVal val="visible"/>
                                      </p:to>
                                    </p:set>
                                    <p:anim calcmode="lin" valueType="num">
                                      <p:cBhvr additive="base">
                                        <p:cTn id="98" dur="500" fill="hold"/>
                                        <p:tgtEl>
                                          <p:spTgt spid="53"/>
                                        </p:tgtEl>
                                        <p:attrNameLst>
                                          <p:attrName>ppt_x</p:attrName>
                                        </p:attrNameLst>
                                      </p:cBhvr>
                                      <p:tavLst>
                                        <p:tav tm="0">
                                          <p:val>
                                            <p:strVal val="1+#ppt_w/2"/>
                                          </p:val>
                                        </p:tav>
                                        <p:tav tm="100000">
                                          <p:val>
                                            <p:strVal val="#ppt_x"/>
                                          </p:val>
                                        </p:tav>
                                      </p:tavLst>
                                    </p:anim>
                                    <p:anim calcmode="lin" valueType="num">
                                      <p:cBhvr additive="base">
                                        <p:cTn id="99" dur="500" fill="hold"/>
                                        <p:tgtEl>
                                          <p:spTgt spid="53"/>
                                        </p:tgtEl>
                                        <p:attrNameLst>
                                          <p:attrName>ppt_y</p:attrName>
                                        </p:attrNameLst>
                                      </p:cBhvr>
                                      <p:tavLst>
                                        <p:tav tm="0">
                                          <p:val>
                                            <p:strVal val="#ppt_y"/>
                                          </p:val>
                                        </p:tav>
                                        <p:tav tm="100000">
                                          <p:val>
                                            <p:strVal val="#ppt_y"/>
                                          </p:val>
                                        </p:tav>
                                      </p:tavLst>
                                    </p:anim>
                                  </p:childTnLst>
                                </p:cTn>
                              </p:par>
                              <p:par>
                                <p:cTn id="100" presetID="31" presetClass="entr" presetSubtype="0" fill="hold" nodeType="withEffect">
                                  <p:stCondLst>
                                    <p:cond delay="1000"/>
                                  </p:stCondLst>
                                  <p:childTnLst>
                                    <p:set>
                                      <p:cBhvr>
                                        <p:cTn id="101" dur="1" fill="hold">
                                          <p:stCondLst>
                                            <p:cond delay="0"/>
                                          </p:stCondLst>
                                        </p:cTn>
                                        <p:tgtEl>
                                          <p:spTgt spid="5"/>
                                        </p:tgtEl>
                                        <p:attrNameLst>
                                          <p:attrName>style.visibility</p:attrName>
                                        </p:attrNameLst>
                                      </p:cBhvr>
                                      <p:to>
                                        <p:strVal val="visible"/>
                                      </p:to>
                                    </p:set>
                                    <p:anim calcmode="lin" valueType="num">
                                      <p:cBhvr>
                                        <p:cTn id="102" dur="1000" fill="hold"/>
                                        <p:tgtEl>
                                          <p:spTgt spid="5"/>
                                        </p:tgtEl>
                                        <p:attrNameLst>
                                          <p:attrName>ppt_w</p:attrName>
                                        </p:attrNameLst>
                                      </p:cBhvr>
                                      <p:tavLst>
                                        <p:tav tm="0">
                                          <p:val>
                                            <p:fltVal val="0"/>
                                          </p:val>
                                        </p:tav>
                                        <p:tav tm="100000">
                                          <p:val>
                                            <p:strVal val="#ppt_w"/>
                                          </p:val>
                                        </p:tav>
                                      </p:tavLst>
                                    </p:anim>
                                    <p:anim calcmode="lin" valueType="num">
                                      <p:cBhvr>
                                        <p:cTn id="103" dur="1000" fill="hold"/>
                                        <p:tgtEl>
                                          <p:spTgt spid="5"/>
                                        </p:tgtEl>
                                        <p:attrNameLst>
                                          <p:attrName>ppt_h</p:attrName>
                                        </p:attrNameLst>
                                      </p:cBhvr>
                                      <p:tavLst>
                                        <p:tav tm="0">
                                          <p:val>
                                            <p:fltVal val="0"/>
                                          </p:val>
                                        </p:tav>
                                        <p:tav tm="100000">
                                          <p:val>
                                            <p:strVal val="#ppt_h"/>
                                          </p:val>
                                        </p:tav>
                                      </p:tavLst>
                                    </p:anim>
                                    <p:anim calcmode="lin" valueType="num">
                                      <p:cBhvr>
                                        <p:cTn id="104" dur="1000" fill="hold"/>
                                        <p:tgtEl>
                                          <p:spTgt spid="5"/>
                                        </p:tgtEl>
                                        <p:attrNameLst>
                                          <p:attrName>style.rotation</p:attrName>
                                        </p:attrNameLst>
                                      </p:cBhvr>
                                      <p:tavLst>
                                        <p:tav tm="0">
                                          <p:val>
                                            <p:fltVal val="90"/>
                                          </p:val>
                                        </p:tav>
                                        <p:tav tm="100000">
                                          <p:val>
                                            <p:fltVal val="0"/>
                                          </p:val>
                                        </p:tav>
                                      </p:tavLst>
                                    </p:anim>
                                    <p:animEffect transition="in" filter="fade">
                                      <p:cBhvr>
                                        <p:cTn id="105" dur="1000"/>
                                        <p:tgtEl>
                                          <p:spTgt spid="5"/>
                                        </p:tgtEl>
                                      </p:cBhvr>
                                    </p:animEffect>
                                  </p:childTnLst>
                                </p:cTn>
                              </p:par>
                              <p:par>
                                <p:cTn id="106" presetID="31" presetClass="entr" presetSubtype="0" fill="hold" nodeType="withEffect">
                                  <p:stCondLst>
                                    <p:cond delay="1000"/>
                                  </p:stCondLst>
                                  <p:childTnLst>
                                    <p:set>
                                      <p:cBhvr>
                                        <p:cTn id="107" dur="1" fill="hold">
                                          <p:stCondLst>
                                            <p:cond delay="0"/>
                                          </p:stCondLst>
                                        </p:cTn>
                                        <p:tgtEl>
                                          <p:spTgt spid="4"/>
                                        </p:tgtEl>
                                        <p:attrNameLst>
                                          <p:attrName>style.visibility</p:attrName>
                                        </p:attrNameLst>
                                      </p:cBhvr>
                                      <p:to>
                                        <p:strVal val="visible"/>
                                      </p:to>
                                    </p:set>
                                    <p:anim calcmode="lin" valueType="num">
                                      <p:cBhvr>
                                        <p:cTn id="108" dur="1000" fill="hold"/>
                                        <p:tgtEl>
                                          <p:spTgt spid="4"/>
                                        </p:tgtEl>
                                        <p:attrNameLst>
                                          <p:attrName>ppt_w</p:attrName>
                                        </p:attrNameLst>
                                      </p:cBhvr>
                                      <p:tavLst>
                                        <p:tav tm="0">
                                          <p:val>
                                            <p:fltVal val="0"/>
                                          </p:val>
                                        </p:tav>
                                        <p:tav tm="100000">
                                          <p:val>
                                            <p:strVal val="#ppt_w"/>
                                          </p:val>
                                        </p:tav>
                                      </p:tavLst>
                                    </p:anim>
                                    <p:anim calcmode="lin" valueType="num">
                                      <p:cBhvr>
                                        <p:cTn id="109" dur="1000" fill="hold"/>
                                        <p:tgtEl>
                                          <p:spTgt spid="4"/>
                                        </p:tgtEl>
                                        <p:attrNameLst>
                                          <p:attrName>ppt_h</p:attrName>
                                        </p:attrNameLst>
                                      </p:cBhvr>
                                      <p:tavLst>
                                        <p:tav tm="0">
                                          <p:val>
                                            <p:fltVal val="0"/>
                                          </p:val>
                                        </p:tav>
                                        <p:tav tm="100000">
                                          <p:val>
                                            <p:strVal val="#ppt_h"/>
                                          </p:val>
                                        </p:tav>
                                      </p:tavLst>
                                    </p:anim>
                                    <p:anim calcmode="lin" valueType="num">
                                      <p:cBhvr>
                                        <p:cTn id="110" dur="1000" fill="hold"/>
                                        <p:tgtEl>
                                          <p:spTgt spid="4"/>
                                        </p:tgtEl>
                                        <p:attrNameLst>
                                          <p:attrName>style.rotation</p:attrName>
                                        </p:attrNameLst>
                                      </p:cBhvr>
                                      <p:tavLst>
                                        <p:tav tm="0">
                                          <p:val>
                                            <p:fltVal val="90"/>
                                          </p:val>
                                        </p:tav>
                                        <p:tav tm="100000">
                                          <p:val>
                                            <p:fltVal val="0"/>
                                          </p:val>
                                        </p:tav>
                                      </p:tavLst>
                                    </p:anim>
                                    <p:animEffect transition="in" filter="fade">
                                      <p:cBhvr>
                                        <p:cTn id="111" dur="1000"/>
                                        <p:tgtEl>
                                          <p:spTgt spid="4"/>
                                        </p:tgtEl>
                                      </p:cBhvr>
                                    </p:animEffect>
                                  </p:childTnLst>
                                </p:cTn>
                              </p:par>
                              <p:par>
                                <p:cTn id="112" presetID="31" presetClass="entr" presetSubtype="0" fill="hold" nodeType="withEffect">
                                  <p:stCondLst>
                                    <p:cond delay="1000"/>
                                  </p:stCondLst>
                                  <p:childTnLst>
                                    <p:set>
                                      <p:cBhvr>
                                        <p:cTn id="113" dur="1" fill="hold">
                                          <p:stCondLst>
                                            <p:cond delay="0"/>
                                          </p:stCondLst>
                                        </p:cTn>
                                        <p:tgtEl>
                                          <p:spTgt spid="3"/>
                                        </p:tgtEl>
                                        <p:attrNameLst>
                                          <p:attrName>style.visibility</p:attrName>
                                        </p:attrNameLst>
                                      </p:cBhvr>
                                      <p:to>
                                        <p:strVal val="visible"/>
                                      </p:to>
                                    </p:set>
                                    <p:anim calcmode="lin" valueType="num">
                                      <p:cBhvr>
                                        <p:cTn id="114" dur="1000" fill="hold"/>
                                        <p:tgtEl>
                                          <p:spTgt spid="3"/>
                                        </p:tgtEl>
                                        <p:attrNameLst>
                                          <p:attrName>ppt_w</p:attrName>
                                        </p:attrNameLst>
                                      </p:cBhvr>
                                      <p:tavLst>
                                        <p:tav tm="0">
                                          <p:val>
                                            <p:fltVal val="0"/>
                                          </p:val>
                                        </p:tav>
                                        <p:tav tm="100000">
                                          <p:val>
                                            <p:strVal val="#ppt_w"/>
                                          </p:val>
                                        </p:tav>
                                      </p:tavLst>
                                    </p:anim>
                                    <p:anim calcmode="lin" valueType="num">
                                      <p:cBhvr>
                                        <p:cTn id="115" dur="1000" fill="hold"/>
                                        <p:tgtEl>
                                          <p:spTgt spid="3"/>
                                        </p:tgtEl>
                                        <p:attrNameLst>
                                          <p:attrName>ppt_h</p:attrName>
                                        </p:attrNameLst>
                                      </p:cBhvr>
                                      <p:tavLst>
                                        <p:tav tm="0">
                                          <p:val>
                                            <p:fltVal val="0"/>
                                          </p:val>
                                        </p:tav>
                                        <p:tav tm="100000">
                                          <p:val>
                                            <p:strVal val="#ppt_h"/>
                                          </p:val>
                                        </p:tav>
                                      </p:tavLst>
                                    </p:anim>
                                    <p:anim calcmode="lin" valueType="num">
                                      <p:cBhvr>
                                        <p:cTn id="116" dur="1000" fill="hold"/>
                                        <p:tgtEl>
                                          <p:spTgt spid="3"/>
                                        </p:tgtEl>
                                        <p:attrNameLst>
                                          <p:attrName>style.rotation</p:attrName>
                                        </p:attrNameLst>
                                      </p:cBhvr>
                                      <p:tavLst>
                                        <p:tav tm="0">
                                          <p:val>
                                            <p:fltVal val="90"/>
                                          </p:val>
                                        </p:tav>
                                        <p:tav tm="100000">
                                          <p:val>
                                            <p:fltVal val="0"/>
                                          </p:val>
                                        </p:tav>
                                      </p:tavLst>
                                    </p:anim>
                                    <p:animEffect transition="in" filter="fade">
                                      <p:cBhvr>
                                        <p:cTn id="117" dur="1000"/>
                                        <p:tgtEl>
                                          <p:spTgt spid="3"/>
                                        </p:tgtEl>
                                      </p:cBhvr>
                                    </p:animEffect>
                                  </p:childTnLst>
                                </p:cTn>
                              </p:par>
                              <p:par>
                                <p:cTn id="118" presetID="31" presetClass="entr" presetSubtype="0" fill="hold" nodeType="withEffect">
                                  <p:stCondLst>
                                    <p:cond delay="1000"/>
                                  </p:stCondLst>
                                  <p:childTnLst>
                                    <p:set>
                                      <p:cBhvr>
                                        <p:cTn id="119" dur="1" fill="hold">
                                          <p:stCondLst>
                                            <p:cond delay="0"/>
                                          </p:stCondLst>
                                        </p:cTn>
                                        <p:tgtEl>
                                          <p:spTgt spid="2"/>
                                        </p:tgtEl>
                                        <p:attrNameLst>
                                          <p:attrName>style.visibility</p:attrName>
                                        </p:attrNameLst>
                                      </p:cBhvr>
                                      <p:to>
                                        <p:strVal val="visible"/>
                                      </p:to>
                                    </p:set>
                                    <p:anim calcmode="lin" valueType="num">
                                      <p:cBhvr>
                                        <p:cTn id="120" dur="1000" fill="hold"/>
                                        <p:tgtEl>
                                          <p:spTgt spid="2"/>
                                        </p:tgtEl>
                                        <p:attrNameLst>
                                          <p:attrName>ppt_w</p:attrName>
                                        </p:attrNameLst>
                                      </p:cBhvr>
                                      <p:tavLst>
                                        <p:tav tm="0">
                                          <p:val>
                                            <p:fltVal val="0"/>
                                          </p:val>
                                        </p:tav>
                                        <p:tav tm="100000">
                                          <p:val>
                                            <p:strVal val="#ppt_w"/>
                                          </p:val>
                                        </p:tav>
                                      </p:tavLst>
                                    </p:anim>
                                    <p:anim calcmode="lin" valueType="num">
                                      <p:cBhvr>
                                        <p:cTn id="121" dur="1000" fill="hold"/>
                                        <p:tgtEl>
                                          <p:spTgt spid="2"/>
                                        </p:tgtEl>
                                        <p:attrNameLst>
                                          <p:attrName>ppt_h</p:attrName>
                                        </p:attrNameLst>
                                      </p:cBhvr>
                                      <p:tavLst>
                                        <p:tav tm="0">
                                          <p:val>
                                            <p:fltVal val="0"/>
                                          </p:val>
                                        </p:tav>
                                        <p:tav tm="100000">
                                          <p:val>
                                            <p:strVal val="#ppt_h"/>
                                          </p:val>
                                        </p:tav>
                                      </p:tavLst>
                                    </p:anim>
                                    <p:anim calcmode="lin" valueType="num">
                                      <p:cBhvr>
                                        <p:cTn id="122" dur="1000" fill="hold"/>
                                        <p:tgtEl>
                                          <p:spTgt spid="2"/>
                                        </p:tgtEl>
                                        <p:attrNameLst>
                                          <p:attrName>style.rotation</p:attrName>
                                        </p:attrNameLst>
                                      </p:cBhvr>
                                      <p:tavLst>
                                        <p:tav tm="0">
                                          <p:val>
                                            <p:fltVal val="90"/>
                                          </p:val>
                                        </p:tav>
                                        <p:tav tm="100000">
                                          <p:val>
                                            <p:fltVal val="0"/>
                                          </p:val>
                                        </p:tav>
                                      </p:tavLst>
                                    </p:anim>
                                    <p:animEffect transition="in" filter="fade">
                                      <p:cBhvr>
                                        <p:cTn id="12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p:bldP spid="47" grpId="0"/>
      <p:bldP spid="48" grpId="0"/>
      <p:bldP spid="49" grpId="0"/>
      <p:bldP spid="50" grpId="0"/>
      <p:bldP spid="51" grpId="0"/>
      <p:bldP spid="52" grpId="0"/>
      <p:bldP spid="5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4"/>
          <p:cNvGrpSpPr>
            <a:grpSpLocks noChangeAspect="1"/>
          </p:cNvGrpSpPr>
          <p:nvPr/>
        </p:nvGrpSpPr>
        <p:grpSpPr>
          <a:xfrm rot="4351113">
            <a:off x="5183662" y="2131610"/>
            <a:ext cx="4463045" cy="3078445"/>
            <a:chOff x="940378" y="1114346"/>
            <a:chExt cx="7056438" cy="4867275"/>
          </a:xfrm>
        </p:grpSpPr>
        <p:sp>
          <p:nvSpPr>
            <p:cNvPr id="19" name="Arc 682"/>
            <p:cNvSpPr/>
            <p:nvPr/>
          </p:nvSpPr>
          <p:spPr bwMode="auto">
            <a:xfrm rot="18746405">
              <a:off x="3554196" y="1119903"/>
              <a:ext cx="1014413" cy="1003300"/>
            </a:xfrm>
            <a:custGeom>
              <a:avLst/>
              <a:gdLst>
                <a:gd name="T0" fmla="*/ 2147483647 w 21600"/>
                <a:gd name="T1" fmla="*/ 0 h 21356"/>
                <a:gd name="T2" fmla="*/ 2147483647 w 21600"/>
                <a:gd name="T3" fmla="*/ 2147483647 h 21356"/>
                <a:gd name="T4" fmla="*/ 0 w 21600"/>
                <a:gd name="T5" fmla="*/ 2147483647 h 21356"/>
                <a:gd name="T6" fmla="*/ 0 60000 65536"/>
                <a:gd name="T7" fmla="*/ 0 60000 65536"/>
                <a:gd name="T8" fmla="*/ 0 60000 65536"/>
                <a:gd name="T9" fmla="*/ 0 w 21600"/>
                <a:gd name="T10" fmla="*/ 0 h 21356"/>
                <a:gd name="T11" fmla="*/ 21600 w 21600"/>
                <a:gd name="T12" fmla="*/ 21356 h 21356"/>
              </a:gdLst>
              <a:ahLst/>
              <a:cxnLst>
                <a:cxn ang="T6">
                  <a:pos x="T0" y="T1"/>
                </a:cxn>
                <a:cxn ang="T7">
                  <a:pos x="T2" y="T3"/>
                </a:cxn>
                <a:cxn ang="T8">
                  <a:pos x="T4" y="T5"/>
                </a:cxn>
              </a:cxnLst>
              <a:rect l="T9" t="T10" r="T11" b="T12"/>
              <a:pathLst>
                <a:path w="21600" h="21356" fill="none" extrusionOk="0">
                  <a:moveTo>
                    <a:pt x="3237" y="-1"/>
                  </a:moveTo>
                  <a:cubicBezTo>
                    <a:pt x="13795" y="1600"/>
                    <a:pt x="21600" y="10676"/>
                    <a:pt x="21600" y="21356"/>
                  </a:cubicBezTo>
                </a:path>
                <a:path w="21600" h="21356" stroke="0" extrusionOk="0">
                  <a:moveTo>
                    <a:pt x="3237" y="-1"/>
                  </a:moveTo>
                  <a:cubicBezTo>
                    <a:pt x="13795" y="1600"/>
                    <a:pt x="21600" y="10676"/>
                    <a:pt x="21600" y="21356"/>
                  </a:cubicBezTo>
                  <a:lnTo>
                    <a:pt x="0" y="21356"/>
                  </a:lnTo>
                  <a:lnTo>
                    <a:pt x="3237" y="-1"/>
                  </a:lnTo>
                  <a:close/>
                </a:path>
              </a:pathLst>
            </a:custGeom>
            <a:noFill/>
            <a:ln w="9525">
              <a:solidFill>
                <a:schemeClr val="bg1">
                  <a:lumMod val="50000"/>
                </a:schemeClr>
              </a:solidFill>
              <a:prstDash val="sysDot"/>
              <a:rou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algn="just" defTabSz="999490" latinLnBrk="1">
                <a:lnSpc>
                  <a:spcPct val="120000"/>
                </a:lnSpc>
                <a:defRPr/>
              </a:pPr>
              <a:endParaRPr kumimoji="1" lang="zh-CN" altLang="en-US" sz="855" kern="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0" name="Freeform 673"/>
            <p:cNvSpPr>
              <a:spLocks noEditPoints="1"/>
            </p:cNvSpPr>
            <p:nvPr/>
          </p:nvSpPr>
          <p:spPr bwMode="auto">
            <a:xfrm rot="21275257">
              <a:off x="4204278" y="1579484"/>
              <a:ext cx="2628900" cy="2630487"/>
            </a:xfrm>
            <a:custGeom>
              <a:avLst/>
              <a:gdLst>
                <a:gd name="T0" fmla="*/ 2147483647 w 1816"/>
                <a:gd name="T1" fmla="*/ 2147483647 h 1816"/>
                <a:gd name="T2" fmla="*/ 2147483647 w 1816"/>
                <a:gd name="T3" fmla="*/ 2147483647 h 1816"/>
                <a:gd name="T4" fmla="*/ 2147483647 w 1816"/>
                <a:gd name="T5" fmla="*/ 2147483647 h 1816"/>
                <a:gd name="T6" fmla="*/ 2147483647 w 1816"/>
                <a:gd name="T7" fmla="*/ 2147483647 h 1816"/>
                <a:gd name="T8" fmla="*/ 2147483647 w 1816"/>
                <a:gd name="T9" fmla="*/ 2147483647 h 1816"/>
                <a:gd name="T10" fmla="*/ 2147483647 w 1816"/>
                <a:gd name="T11" fmla="*/ 2147483647 h 1816"/>
                <a:gd name="T12" fmla="*/ 2147483647 w 1816"/>
                <a:gd name="T13" fmla="*/ 2147483647 h 1816"/>
                <a:gd name="T14" fmla="*/ 2147483647 w 1816"/>
                <a:gd name="T15" fmla="*/ 2147483647 h 1816"/>
                <a:gd name="T16" fmla="*/ 2147483647 w 1816"/>
                <a:gd name="T17" fmla="*/ 2147483647 h 1816"/>
                <a:gd name="T18" fmla="*/ 2147483647 w 1816"/>
                <a:gd name="T19" fmla="*/ 2147483647 h 1816"/>
                <a:gd name="T20" fmla="*/ 2147483647 w 1816"/>
                <a:gd name="T21" fmla="*/ 2147483647 h 1816"/>
                <a:gd name="T22" fmla="*/ 2147483647 w 1816"/>
                <a:gd name="T23" fmla="*/ 2147483647 h 1816"/>
                <a:gd name="T24" fmla="*/ 0 w 1816"/>
                <a:gd name="T25" fmla="*/ 2147483647 h 1816"/>
                <a:gd name="T26" fmla="*/ 2147483647 w 1816"/>
                <a:gd name="T27" fmla="*/ 2147483647 h 1816"/>
                <a:gd name="T28" fmla="*/ 2147483647 w 1816"/>
                <a:gd name="T29" fmla="*/ 2147483647 h 1816"/>
                <a:gd name="T30" fmla="*/ 2147483647 w 1816"/>
                <a:gd name="T31" fmla="*/ 2147483647 h 1816"/>
                <a:gd name="T32" fmla="*/ 2147483647 w 1816"/>
                <a:gd name="T33" fmla="*/ 2147483647 h 1816"/>
                <a:gd name="T34" fmla="*/ 2147483647 w 1816"/>
                <a:gd name="T35" fmla="*/ 2147483647 h 1816"/>
                <a:gd name="T36" fmla="*/ 2147483647 w 1816"/>
                <a:gd name="T37" fmla="*/ 2147483647 h 1816"/>
                <a:gd name="T38" fmla="*/ 2147483647 w 1816"/>
                <a:gd name="T39" fmla="*/ 2147483647 h 1816"/>
                <a:gd name="T40" fmla="*/ 2147483647 w 1816"/>
                <a:gd name="T41" fmla="*/ 2147483647 h 1816"/>
                <a:gd name="T42" fmla="*/ 2147483647 w 1816"/>
                <a:gd name="T43" fmla="*/ 2147483647 h 1816"/>
                <a:gd name="T44" fmla="*/ 2147483647 w 1816"/>
                <a:gd name="T45" fmla="*/ 2147483647 h 1816"/>
                <a:gd name="T46" fmla="*/ 2147483647 w 1816"/>
                <a:gd name="T47" fmla="*/ 2147483647 h 1816"/>
                <a:gd name="T48" fmla="*/ 2147483647 w 1816"/>
                <a:gd name="T49" fmla="*/ 2147483647 h 1816"/>
                <a:gd name="T50" fmla="*/ 2147483647 w 1816"/>
                <a:gd name="T51" fmla="*/ 2147483647 h 1816"/>
                <a:gd name="T52" fmla="*/ 2147483647 w 1816"/>
                <a:gd name="T53" fmla="*/ 2147483647 h 1816"/>
                <a:gd name="T54" fmla="*/ 2147483647 w 1816"/>
                <a:gd name="T55" fmla="*/ 2147483647 h 1816"/>
                <a:gd name="T56" fmla="*/ 2147483647 w 1816"/>
                <a:gd name="T57" fmla="*/ 2147483647 h 1816"/>
                <a:gd name="T58" fmla="*/ 2147483647 w 1816"/>
                <a:gd name="T59" fmla="*/ 2147483647 h 1816"/>
                <a:gd name="T60" fmla="*/ 2147483647 w 1816"/>
                <a:gd name="T61" fmla="*/ 2147483647 h 1816"/>
                <a:gd name="T62" fmla="*/ 2147483647 w 1816"/>
                <a:gd name="T63" fmla="*/ 2147483647 h 1816"/>
                <a:gd name="T64" fmla="*/ 2147483647 w 1816"/>
                <a:gd name="T65" fmla="*/ 2147483647 h 1816"/>
                <a:gd name="T66" fmla="*/ 2147483647 w 1816"/>
                <a:gd name="T67" fmla="*/ 2147483647 h 1816"/>
                <a:gd name="T68" fmla="*/ 2147483647 w 1816"/>
                <a:gd name="T69" fmla="*/ 2147483647 h 1816"/>
                <a:gd name="T70" fmla="*/ 2147483647 w 1816"/>
                <a:gd name="T71" fmla="*/ 2147483647 h 1816"/>
                <a:gd name="T72" fmla="*/ 2147483647 w 1816"/>
                <a:gd name="T73" fmla="*/ 2147483647 h 1816"/>
                <a:gd name="T74" fmla="*/ 2147483647 w 1816"/>
                <a:gd name="T75" fmla="*/ 2147483647 h 1816"/>
                <a:gd name="T76" fmla="*/ 2147483647 w 1816"/>
                <a:gd name="T77" fmla="*/ 2147483647 h 1816"/>
                <a:gd name="T78" fmla="*/ 2147483647 w 1816"/>
                <a:gd name="T79" fmla="*/ 2147483647 h 1816"/>
                <a:gd name="T80" fmla="*/ 2147483647 w 1816"/>
                <a:gd name="T81" fmla="*/ 2147483647 h 1816"/>
                <a:gd name="T82" fmla="*/ 2147483647 w 1816"/>
                <a:gd name="T83" fmla="*/ 2147483647 h 1816"/>
                <a:gd name="T84" fmla="*/ 2147483647 w 1816"/>
                <a:gd name="T85" fmla="*/ 2147483647 h 1816"/>
                <a:gd name="T86" fmla="*/ 2147483647 w 1816"/>
                <a:gd name="T87" fmla="*/ 2147483647 h 1816"/>
                <a:gd name="T88" fmla="*/ 2147483647 w 1816"/>
                <a:gd name="T89" fmla="*/ 2147483647 h 1816"/>
                <a:gd name="T90" fmla="*/ 2147483647 w 1816"/>
                <a:gd name="T91" fmla="*/ 2147483647 h 1816"/>
                <a:gd name="T92" fmla="*/ 2147483647 w 1816"/>
                <a:gd name="T93" fmla="*/ 2147483647 h 1816"/>
                <a:gd name="T94" fmla="*/ 2147483647 w 1816"/>
                <a:gd name="T95" fmla="*/ 2147483647 h 1816"/>
                <a:gd name="T96" fmla="*/ 2147483647 w 1816"/>
                <a:gd name="T97" fmla="*/ 2147483647 h 1816"/>
                <a:gd name="T98" fmla="*/ 2147483647 w 1816"/>
                <a:gd name="T99" fmla="*/ 2147483647 h 1816"/>
                <a:gd name="T100" fmla="*/ 2147483647 w 1816"/>
                <a:gd name="T101" fmla="*/ 2147483647 h 1816"/>
                <a:gd name="T102" fmla="*/ 2147483647 w 1816"/>
                <a:gd name="T103" fmla="*/ 2147483647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chemeClr val="accent2"/>
            </a:solidFill>
            <a:ln>
              <a:noFill/>
            </a:ln>
            <a:extLst>
              <a:ext uri="{91240B29-F687-4F45-9708-019B960494DF}">
                <a14:hiddenLine xmlns:a14="http://schemas.microsoft.com/office/drawing/2010/main" w="19050">
                  <a:solidFill>
                    <a:srgbClr val="000000"/>
                  </a:solidFill>
                  <a:prstDash val="sysDot"/>
                  <a:round/>
                </a14:hiddenLine>
              </a:ext>
            </a:extLst>
          </p:spPr>
          <p:txBody>
            <a:bodyPr wrap="none" anchor="ctr"/>
            <a:lstStyle/>
            <a:p>
              <a:pPr algn="just" latinLnBrk="1">
                <a:lnSpc>
                  <a:spcPct val="120000"/>
                </a:lnSpc>
              </a:pPr>
              <a:endParaRPr kumimoji="1" lang="zh-CN" altLang="en-US" sz="855">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1" name="Freeform 675"/>
            <p:cNvSpPr>
              <a:spLocks noEditPoints="1"/>
            </p:cNvSpPr>
            <p:nvPr/>
          </p:nvSpPr>
          <p:spPr bwMode="auto">
            <a:xfrm rot="21275257">
              <a:off x="940378" y="1649334"/>
              <a:ext cx="3429000" cy="3429000"/>
            </a:xfrm>
            <a:custGeom>
              <a:avLst/>
              <a:gdLst>
                <a:gd name="T0" fmla="*/ 2147483647 w 2622"/>
                <a:gd name="T1" fmla="*/ 2147483647 h 2622"/>
                <a:gd name="T2" fmla="*/ 2147483647 w 2622"/>
                <a:gd name="T3" fmla="*/ 2147483647 h 2622"/>
                <a:gd name="T4" fmla="*/ 2147483647 w 2622"/>
                <a:gd name="T5" fmla="*/ 2147483647 h 2622"/>
                <a:gd name="T6" fmla="*/ 2147483647 w 2622"/>
                <a:gd name="T7" fmla="*/ 2147483647 h 2622"/>
                <a:gd name="T8" fmla="*/ 2147483647 w 2622"/>
                <a:gd name="T9" fmla="*/ 2147483647 h 2622"/>
                <a:gd name="T10" fmla="*/ 2147483647 w 2622"/>
                <a:gd name="T11" fmla="*/ 2147483647 h 2622"/>
                <a:gd name="T12" fmla="*/ 2147483647 w 2622"/>
                <a:gd name="T13" fmla="*/ 2147483647 h 2622"/>
                <a:gd name="T14" fmla="*/ 2147483647 w 2622"/>
                <a:gd name="T15" fmla="*/ 2147483647 h 2622"/>
                <a:gd name="T16" fmla="*/ 2147483647 w 2622"/>
                <a:gd name="T17" fmla="*/ 2147483647 h 2622"/>
                <a:gd name="T18" fmla="*/ 2147483647 w 2622"/>
                <a:gd name="T19" fmla="*/ 2147483647 h 2622"/>
                <a:gd name="T20" fmla="*/ 2147483647 w 2622"/>
                <a:gd name="T21" fmla="*/ 2147483647 h 2622"/>
                <a:gd name="T22" fmla="*/ 2147483647 w 2622"/>
                <a:gd name="T23" fmla="*/ 2147483647 h 2622"/>
                <a:gd name="T24" fmla="*/ 2147483647 w 2622"/>
                <a:gd name="T25" fmla="*/ 2147483647 h 2622"/>
                <a:gd name="T26" fmla="*/ 2147483647 w 2622"/>
                <a:gd name="T27" fmla="*/ 2147483647 h 2622"/>
                <a:gd name="T28" fmla="*/ 2147483647 w 2622"/>
                <a:gd name="T29" fmla="*/ 2147483647 h 2622"/>
                <a:gd name="T30" fmla="*/ 2147483647 w 2622"/>
                <a:gd name="T31" fmla="*/ 2147483647 h 2622"/>
                <a:gd name="T32" fmla="*/ 2147483647 w 2622"/>
                <a:gd name="T33" fmla="*/ 2147483647 h 2622"/>
                <a:gd name="T34" fmla="*/ 2147483647 w 2622"/>
                <a:gd name="T35" fmla="*/ 2147483647 h 2622"/>
                <a:gd name="T36" fmla="*/ 2147483647 w 2622"/>
                <a:gd name="T37" fmla="*/ 2147483647 h 2622"/>
                <a:gd name="T38" fmla="*/ 2147483647 w 2622"/>
                <a:gd name="T39" fmla="*/ 2147483647 h 2622"/>
                <a:gd name="T40" fmla="*/ 2147483647 w 2622"/>
                <a:gd name="T41" fmla="*/ 2147483647 h 2622"/>
                <a:gd name="T42" fmla="*/ 2147483647 w 2622"/>
                <a:gd name="T43" fmla="*/ 2147483647 h 2622"/>
                <a:gd name="T44" fmla="*/ 2147483647 w 2622"/>
                <a:gd name="T45" fmla="*/ 2147483647 h 2622"/>
                <a:gd name="T46" fmla="*/ 2147483647 w 2622"/>
                <a:gd name="T47" fmla="*/ 2147483647 h 2622"/>
                <a:gd name="T48" fmla="*/ 2147483647 w 2622"/>
                <a:gd name="T49" fmla="*/ 2147483647 h 2622"/>
                <a:gd name="T50" fmla="*/ 2147483647 w 2622"/>
                <a:gd name="T51" fmla="*/ 2147483647 h 2622"/>
                <a:gd name="T52" fmla="*/ 2147483647 w 2622"/>
                <a:gd name="T53" fmla="*/ 2147483647 h 2622"/>
                <a:gd name="T54" fmla="*/ 2147483647 w 2622"/>
                <a:gd name="T55" fmla="*/ 2147483647 h 2622"/>
                <a:gd name="T56" fmla="*/ 2147483647 w 2622"/>
                <a:gd name="T57" fmla="*/ 2147483647 h 2622"/>
                <a:gd name="T58" fmla="*/ 2147483647 w 2622"/>
                <a:gd name="T59" fmla="*/ 2147483647 h 2622"/>
                <a:gd name="T60" fmla="*/ 2147483647 w 2622"/>
                <a:gd name="T61" fmla="*/ 2147483647 h 2622"/>
                <a:gd name="T62" fmla="*/ 2147483647 w 2622"/>
                <a:gd name="T63" fmla="*/ 2147483647 h 2622"/>
                <a:gd name="T64" fmla="*/ 2147483647 w 2622"/>
                <a:gd name="T65" fmla="*/ 2147483647 h 2622"/>
                <a:gd name="T66" fmla="*/ 2147483647 w 2622"/>
                <a:gd name="T67" fmla="*/ 2147483647 h 2622"/>
                <a:gd name="T68" fmla="*/ 2147483647 w 2622"/>
                <a:gd name="T69" fmla="*/ 2147483647 h 2622"/>
                <a:gd name="T70" fmla="*/ 2147483647 w 2622"/>
                <a:gd name="T71" fmla="*/ 2147483647 h 2622"/>
                <a:gd name="T72" fmla="*/ 2147483647 w 2622"/>
                <a:gd name="T73" fmla="*/ 2147483647 h 2622"/>
                <a:gd name="T74" fmla="*/ 2147483647 w 2622"/>
                <a:gd name="T75" fmla="*/ 2147483647 h 2622"/>
                <a:gd name="T76" fmla="*/ 2147483647 w 2622"/>
                <a:gd name="T77" fmla="*/ 2147483647 h 2622"/>
                <a:gd name="T78" fmla="*/ 2147483647 w 2622"/>
                <a:gd name="T79" fmla="*/ 2147483647 h 2622"/>
                <a:gd name="T80" fmla="*/ 2147483647 w 2622"/>
                <a:gd name="T81" fmla="*/ 2147483647 h 2622"/>
                <a:gd name="T82" fmla="*/ 2147483647 w 2622"/>
                <a:gd name="T83" fmla="*/ 2147483647 h 2622"/>
                <a:gd name="T84" fmla="*/ 2147483647 w 2622"/>
                <a:gd name="T85" fmla="*/ 2147483647 h 2622"/>
                <a:gd name="T86" fmla="*/ 2147483647 w 2622"/>
                <a:gd name="T87" fmla="*/ 2147483647 h 2622"/>
                <a:gd name="T88" fmla="*/ 2147483647 w 2622"/>
                <a:gd name="T89" fmla="*/ 2147483647 h 2622"/>
                <a:gd name="T90" fmla="*/ 2147483647 w 2622"/>
                <a:gd name="T91" fmla="*/ 2147483647 h 2622"/>
                <a:gd name="T92" fmla="*/ 2147483647 w 2622"/>
                <a:gd name="T93" fmla="*/ 2147483647 h 2622"/>
                <a:gd name="T94" fmla="*/ 2147483647 w 2622"/>
                <a:gd name="T95" fmla="*/ 2147483647 h 2622"/>
                <a:gd name="T96" fmla="*/ 2147483647 w 2622"/>
                <a:gd name="T97" fmla="*/ 2147483647 h 2622"/>
                <a:gd name="T98" fmla="*/ 2147483647 w 2622"/>
                <a:gd name="T99" fmla="*/ 2147483647 h 2622"/>
                <a:gd name="T100" fmla="*/ 2147483647 w 2622"/>
                <a:gd name="T101" fmla="*/ 2147483647 h 2622"/>
                <a:gd name="T102" fmla="*/ 2147483647 w 2622"/>
                <a:gd name="T103" fmla="*/ 2147483647 h 2622"/>
                <a:gd name="T104" fmla="*/ 2147483647 w 2622"/>
                <a:gd name="T105" fmla="*/ 2147483647 h 2622"/>
                <a:gd name="T106" fmla="*/ 2147483647 w 2622"/>
                <a:gd name="T107" fmla="*/ 2147483647 h 262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622"/>
                <a:gd name="T163" fmla="*/ 0 h 2622"/>
                <a:gd name="T164" fmla="*/ 2622 w 2622"/>
                <a:gd name="T165" fmla="*/ 2622 h 262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622" h="2622">
                  <a:moveTo>
                    <a:pt x="2622" y="1382"/>
                  </a:moveTo>
                  <a:lnTo>
                    <a:pt x="2622" y="1240"/>
                  </a:lnTo>
                  <a:lnTo>
                    <a:pt x="2520" y="1240"/>
                  </a:lnTo>
                  <a:lnTo>
                    <a:pt x="2516" y="1196"/>
                  </a:lnTo>
                  <a:lnTo>
                    <a:pt x="2512" y="1152"/>
                  </a:lnTo>
                  <a:lnTo>
                    <a:pt x="2506" y="1110"/>
                  </a:lnTo>
                  <a:lnTo>
                    <a:pt x="2498" y="1068"/>
                  </a:lnTo>
                  <a:lnTo>
                    <a:pt x="2596" y="1040"/>
                  </a:lnTo>
                  <a:lnTo>
                    <a:pt x="2560" y="904"/>
                  </a:lnTo>
                  <a:lnTo>
                    <a:pt x="2460" y="930"/>
                  </a:lnTo>
                  <a:lnTo>
                    <a:pt x="2446" y="888"/>
                  </a:lnTo>
                  <a:lnTo>
                    <a:pt x="2430" y="848"/>
                  </a:lnTo>
                  <a:lnTo>
                    <a:pt x="2412" y="808"/>
                  </a:lnTo>
                  <a:lnTo>
                    <a:pt x="2394" y="768"/>
                  </a:lnTo>
                  <a:lnTo>
                    <a:pt x="2482" y="718"/>
                  </a:lnTo>
                  <a:lnTo>
                    <a:pt x="2412" y="594"/>
                  </a:lnTo>
                  <a:lnTo>
                    <a:pt x="2322" y="646"/>
                  </a:lnTo>
                  <a:lnTo>
                    <a:pt x="2298" y="610"/>
                  </a:lnTo>
                  <a:lnTo>
                    <a:pt x="2272" y="574"/>
                  </a:lnTo>
                  <a:lnTo>
                    <a:pt x="2244" y="540"/>
                  </a:lnTo>
                  <a:lnTo>
                    <a:pt x="2216" y="508"/>
                  </a:lnTo>
                  <a:lnTo>
                    <a:pt x="2290" y="434"/>
                  </a:lnTo>
                  <a:lnTo>
                    <a:pt x="2188" y="334"/>
                  </a:lnTo>
                  <a:lnTo>
                    <a:pt x="2116" y="406"/>
                  </a:lnTo>
                  <a:lnTo>
                    <a:pt x="2082" y="378"/>
                  </a:lnTo>
                  <a:lnTo>
                    <a:pt x="2048" y="352"/>
                  </a:lnTo>
                  <a:lnTo>
                    <a:pt x="2014" y="326"/>
                  </a:lnTo>
                  <a:lnTo>
                    <a:pt x="1978" y="300"/>
                  </a:lnTo>
                  <a:lnTo>
                    <a:pt x="2028" y="212"/>
                  </a:lnTo>
                  <a:lnTo>
                    <a:pt x="1906" y="140"/>
                  </a:lnTo>
                  <a:lnTo>
                    <a:pt x="1854" y="230"/>
                  </a:lnTo>
                  <a:lnTo>
                    <a:pt x="1816" y="210"/>
                  </a:lnTo>
                  <a:lnTo>
                    <a:pt x="1776" y="194"/>
                  </a:lnTo>
                  <a:lnTo>
                    <a:pt x="1734" y="178"/>
                  </a:lnTo>
                  <a:lnTo>
                    <a:pt x="1694" y="162"/>
                  </a:lnTo>
                  <a:lnTo>
                    <a:pt x="1720" y="64"/>
                  </a:lnTo>
                  <a:lnTo>
                    <a:pt x="1582" y="26"/>
                  </a:lnTo>
                  <a:lnTo>
                    <a:pt x="1556" y="126"/>
                  </a:lnTo>
                  <a:lnTo>
                    <a:pt x="1514" y="118"/>
                  </a:lnTo>
                  <a:lnTo>
                    <a:pt x="1470" y="112"/>
                  </a:lnTo>
                  <a:lnTo>
                    <a:pt x="1426" y="106"/>
                  </a:lnTo>
                  <a:lnTo>
                    <a:pt x="1382" y="104"/>
                  </a:lnTo>
                  <a:lnTo>
                    <a:pt x="1382" y="0"/>
                  </a:lnTo>
                  <a:lnTo>
                    <a:pt x="1240" y="0"/>
                  </a:lnTo>
                  <a:lnTo>
                    <a:pt x="1240" y="104"/>
                  </a:lnTo>
                  <a:lnTo>
                    <a:pt x="1196" y="106"/>
                  </a:lnTo>
                  <a:lnTo>
                    <a:pt x="1154" y="112"/>
                  </a:lnTo>
                  <a:lnTo>
                    <a:pt x="1110" y="118"/>
                  </a:lnTo>
                  <a:lnTo>
                    <a:pt x="1068" y="126"/>
                  </a:lnTo>
                  <a:lnTo>
                    <a:pt x="1042" y="26"/>
                  </a:lnTo>
                  <a:lnTo>
                    <a:pt x="904" y="64"/>
                  </a:lnTo>
                  <a:lnTo>
                    <a:pt x="930" y="162"/>
                  </a:lnTo>
                  <a:lnTo>
                    <a:pt x="890" y="178"/>
                  </a:lnTo>
                  <a:lnTo>
                    <a:pt x="848" y="194"/>
                  </a:lnTo>
                  <a:lnTo>
                    <a:pt x="808" y="210"/>
                  </a:lnTo>
                  <a:lnTo>
                    <a:pt x="770" y="230"/>
                  </a:lnTo>
                  <a:lnTo>
                    <a:pt x="718" y="140"/>
                  </a:lnTo>
                  <a:lnTo>
                    <a:pt x="594" y="212"/>
                  </a:lnTo>
                  <a:lnTo>
                    <a:pt x="646" y="300"/>
                  </a:lnTo>
                  <a:lnTo>
                    <a:pt x="610" y="326"/>
                  </a:lnTo>
                  <a:lnTo>
                    <a:pt x="576" y="352"/>
                  </a:lnTo>
                  <a:lnTo>
                    <a:pt x="542" y="378"/>
                  </a:lnTo>
                  <a:lnTo>
                    <a:pt x="508" y="406"/>
                  </a:lnTo>
                  <a:lnTo>
                    <a:pt x="436" y="334"/>
                  </a:lnTo>
                  <a:lnTo>
                    <a:pt x="334" y="434"/>
                  </a:lnTo>
                  <a:lnTo>
                    <a:pt x="408" y="508"/>
                  </a:lnTo>
                  <a:lnTo>
                    <a:pt x="378" y="540"/>
                  </a:lnTo>
                  <a:lnTo>
                    <a:pt x="352" y="574"/>
                  </a:lnTo>
                  <a:lnTo>
                    <a:pt x="326" y="610"/>
                  </a:lnTo>
                  <a:lnTo>
                    <a:pt x="302" y="646"/>
                  </a:lnTo>
                  <a:lnTo>
                    <a:pt x="212" y="594"/>
                  </a:lnTo>
                  <a:lnTo>
                    <a:pt x="140" y="718"/>
                  </a:lnTo>
                  <a:lnTo>
                    <a:pt x="230" y="768"/>
                  </a:lnTo>
                  <a:lnTo>
                    <a:pt x="212" y="808"/>
                  </a:lnTo>
                  <a:lnTo>
                    <a:pt x="194" y="848"/>
                  </a:lnTo>
                  <a:lnTo>
                    <a:pt x="178" y="888"/>
                  </a:lnTo>
                  <a:lnTo>
                    <a:pt x="164" y="930"/>
                  </a:lnTo>
                  <a:lnTo>
                    <a:pt x="64" y="904"/>
                  </a:lnTo>
                  <a:lnTo>
                    <a:pt x="26" y="1040"/>
                  </a:lnTo>
                  <a:lnTo>
                    <a:pt x="126" y="1068"/>
                  </a:lnTo>
                  <a:lnTo>
                    <a:pt x="118" y="1110"/>
                  </a:lnTo>
                  <a:lnTo>
                    <a:pt x="112" y="1152"/>
                  </a:lnTo>
                  <a:lnTo>
                    <a:pt x="108" y="1196"/>
                  </a:lnTo>
                  <a:lnTo>
                    <a:pt x="104" y="1240"/>
                  </a:lnTo>
                  <a:lnTo>
                    <a:pt x="0" y="1240"/>
                  </a:lnTo>
                  <a:lnTo>
                    <a:pt x="0" y="1382"/>
                  </a:lnTo>
                  <a:lnTo>
                    <a:pt x="104" y="1382"/>
                  </a:lnTo>
                  <a:lnTo>
                    <a:pt x="108" y="1426"/>
                  </a:lnTo>
                  <a:lnTo>
                    <a:pt x="112" y="1470"/>
                  </a:lnTo>
                  <a:lnTo>
                    <a:pt x="118" y="1512"/>
                  </a:lnTo>
                  <a:lnTo>
                    <a:pt x="126" y="1556"/>
                  </a:lnTo>
                  <a:lnTo>
                    <a:pt x="26" y="1582"/>
                  </a:lnTo>
                  <a:lnTo>
                    <a:pt x="64" y="1720"/>
                  </a:lnTo>
                  <a:lnTo>
                    <a:pt x="164" y="1692"/>
                  </a:lnTo>
                  <a:lnTo>
                    <a:pt x="178" y="1734"/>
                  </a:lnTo>
                  <a:lnTo>
                    <a:pt x="194" y="1774"/>
                  </a:lnTo>
                  <a:lnTo>
                    <a:pt x="212" y="1814"/>
                  </a:lnTo>
                  <a:lnTo>
                    <a:pt x="230" y="1854"/>
                  </a:lnTo>
                  <a:lnTo>
                    <a:pt x="140" y="1906"/>
                  </a:lnTo>
                  <a:lnTo>
                    <a:pt x="212" y="2028"/>
                  </a:lnTo>
                  <a:lnTo>
                    <a:pt x="302" y="1978"/>
                  </a:lnTo>
                  <a:lnTo>
                    <a:pt x="326" y="2014"/>
                  </a:lnTo>
                  <a:lnTo>
                    <a:pt x="352" y="2048"/>
                  </a:lnTo>
                  <a:lnTo>
                    <a:pt x="378" y="2082"/>
                  </a:lnTo>
                  <a:lnTo>
                    <a:pt x="408" y="2116"/>
                  </a:lnTo>
                  <a:lnTo>
                    <a:pt x="334" y="2188"/>
                  </a:lnTo>
                  <a:lnTo>
                    <a:pt x="436" y="2288"/>
                  </a:lnTo>
                  <a:lnTo>
                    <a:pt x="508" y="2216"/>
                  </a:lnTo>
                  <a:lnTo>
                    <a:pt x="542" y="2244"/>
                  </a:lnTo>
                  <a:lnTo>
                    <a:pt x="576" y="2272"/>
                  </a:lnTo>
                  <a:lnTo>
                    <a:pt x="610" y="2298"/>
                  </a:lnTo>
                  <a:lnTo>
                    <a:pt x="646" y="2322"/>
                  </a:lnTo>
                  <a:lnTo>
                    <a:pt x="594" y="2412"/>
                  </a:lnTo>
                  <a:lnTo>
                    <a:pt x="718" y="2482"/>
                  </a:lnTo>
                  <a:lnTo>
                    <a:pt x="770" y="2394"/>
                  </a:lnTo>
                  <a:lnTo>
                    <a:pt x="808" y="2412"/>
                  </a:lnTo>
                  <a:lnTo>
                    <a:pt x="848" y="2430"/>
                  </a:lnTo>
                  <a:lnTo>
                    <a:pt x="890" y="2446"/>
                  </a:lnTo>
                  <a:lnTo>
                    <a:pt x="930" y="2460"/>
                  </a:lnTo>
                  <a:lnTo>
                    <a:pt x="904" y="2560"/>
                  </a:lnTo>
                  <a:lnTo>
                    <a:pt x="1042" y="2596"/>
                  </a:lnTo>
                  <a:lnTo>
                    <a:pt x="1068" y="2498"/>
                  </a:lnTo>
                  <a:lnTo>
                    <a:pt x="1110" y="2504"/>
                  </a:lnTo>
                  <a:lnTo>
                    <a:pt x="1154" y="2512"/>
                  </a:lnTo>
                  <a:lnTo>
                    <a:pt x="1196" y="2516"/>
                  </a:lnTo>
                  <a:lnTo>
                    <a:pt x="1240" y="2520"/>
                  </a:lnTo>
                  <a:lnTo>
                    <a:pt x="1240" y="2622"/>
                  </a:lnTo>
                  <a:lnTo>
                    <a:pt x="1382" y="2622"/>
                  </a:lnTo>
                  <a:lnTo>
                    <a:pt x="1382" y="2520"/>
                  </a:lnTo>
                  <a:lnTo>
                    <a:pt x="1426" y="2516"/>
                  </a:lnTo>
                  <a:lnTo>
                    <a:pt x="1470" y="2512"/>
                  </a:lnTo>
                  <a:lnTo>
                    <a:pt x="1514" y="2504"/>
                  </a:lnTo>
                  <a:lnTo>
                    <a:pt x="1556" y="2498"/>
                  </a:lnTo>
                  <a:lnTo>
                    <a:pt x="1582" y="2596"/>
                  </a:lnTo>
                  <a:lnTo>
                    <a:pt x="1720" y="2560"/>
                  </a:lnTo>
                  <a:lnTo>
                    <a:pt x="1694" y="2460"/>
                  </a:lnTo>
                  <a:lnTo>
                    <a:pt x="1734" y="2446"/>
                  </a:lnTo>
                  <a:lnTo>
                    <a:pt x="1776" y="2430"/>
                  </a:lnTo>
                  <a:lnTo>
                    <a:pt x="1816" y="2412"/>
                  </a:lnTo>
                  <a:lnTo>
                    <a:pt x="1854" y="2394"/>
                  </a:lnTo>
                  <a:lnTo>
                    <a:pt x="1906" y="2482"/>
                  </a:lnTo>
                  <a:lnTo>
                    <a:pt x="2028" y="2412"/>
                  </a:lnTo>
                  <a:lnTo>
                    <a:pt x="1978" y="2322"/>
                  </a:lnTo>
                  <a:lnTo>
                    <a:pt x="2014" y="2298"/>
                  </a:lnTo>
                  <a:lnTo>
                    <a:pt x="2048" y="2272"/>
                  </a:lnTo>
                  <a:lnTo>
                    <a:pt x="2082" y="2244"/>
                  </a:lnTo>
                  <a:lnTo>
                    <a:pt x="2116" y="2216"/>
                  </a:lnTo>
                  <a:lnTo>
                    <a:pt x="2188" y="2288"/>
                  </a:lnTo>
                  <a:lnTo>
                    <a:pt x="2290" y="2188"/>
                  </a:lnTo>
                  <a:lnTo>
                    <a:pt x="2216" y="2116"/>
                  </a:lnTo>
                  <a:lnTo>
                    <a:pt x="2244" y="2082"/>
                  </a:lnTo>
                  <a:lnTo>
                    <a:pt x="2272" y="2048"/>
                  </a:lnTo>
                  <a:lnTo>
                    <a:pt x="2298" y="2014"/>
                  </a:lnTo>
                  <a:lnTo>
                    <a:pt x="2322" y="1978"/>
                  </a:lnTo>
                  <a:lnTo>
                    <a:pt x="2412" y="2028"/>
                  </a:lnTo>
                  <a:lnTo>
                    <a:pt x="2482" y="1906"/>
                  </a:lnTo>
                  <a:lnTo>
                    <a:pt x="2394" y="1854"/>
                  </a:lnTo>
                  <a:lnTo>
                    <a:pt x="2412" y="1814"/>
                  </a:lnTo>
                  <a:lnTo>
                    <a:pt x="2430" y="1774"/>
                  </a:lnTo>
                  <a:lnTo>
                    <a:pt x="2446" y="1734"/>
                  </a:lnTo>
                  <a:lnTo>
                    <a:pt x="2460" y="1692"/>
                  </a:lnTo>
                  <a:lnTo>
                    <a:pt x="2560" y="1720"/>
                  </a:lnTo>
                  <a:lnTo>
                    <a:pt x="2596" y="1582"/>
                  </a:lnTo>
                  <a:lnTo>
                    <a:pt x="2498" y="1556"/>
                  </a:lnTo>
                  <a:lnTo>
                    <a:pt x="2506" y="1512"/>
                  </a:lnTo>
                  <a:lnTo>
                    <a:pt x="2512" y="1470"/>
                  </a:lnTo>
                  <a:lnTo>
                    <a:pt x="2516" y="1426"/>
                  </a:lnTo>
                  <a:lnTo>
                    <a:pt x="2520" y="1382"/>
                  </a:lnTo>
                  <a:lnTo>
                    <a:pt x="2622" y="1382"/>
                  </a:lnTo>
                  <a:close/>
                  <a:moveTo>
                    <a:pt x="1312" y="2420"/>
                  </a:moveTo>
                  <a:lnTo>
                    <a:pt x="1312" y="2420"/>
                  </a:lnTo>
                  <a:lnTo>
                    <a:pt x="1254" y="2420"/>
                  </a:lnTo>
                  <a:lnTo>
                    <a:pt x="1198" y="2416"/>
                  </a:lnTo>
                  <a:lnTo>
                    <a:pt x="1142" y="2408"/>
                  </a:lnTo>
                  <a:lnTo>
                    <a:pt x="1088" y="2398"/>
                  </a:lnTo>
                  <a:lnTo>
                    <a:pt x="1034" y="2386"/>
                  </a:lnTo>
                  <a:lnTo>
                    <a:pt x="982" y="2370"/>
                  </a:lnTo>
                  <a:lnTo>
                    <a:pt x="930" y="2354"/>
                  </a:lnTo>
                  <a:lnTo>
                    <a:pt x="880" y="2334"/>
                  </a:lnTo>
                  <a:lnTo>
                    <a:pt x="830" y="2312"/>
                  </a:lnTo>
                  <a:lnTo>
                    <a:pt x="782" y="2286"/>
                  </a:lnTo>
                  <a:lnTo>
                    <a:pt x="736" y="2260"/>
                  </a:lnTo>
                  <a:lnTo>
                    <a:pt x="692" y="2232"/>
                  </a:lnTo>
                  <a:lnTo>
                    <a:pt x="648" y="2200"/>
                  </a:lnTo>
                  <a:lnTo>
                    <a:pt x="606" y="2168"/>
                  </a:lnTo>
                  <a:lnTo>
                    <a:pt x="566" y="2132"/>
                  </a:lnTo>
                  <a:lnTo>
                    <a:pt x="528" y="2096"/>
                  </a:lnTo>
                  <a:lnTo>
                    <a:pt x="490" y="2058"/>
                  </a:lnTo>
                  <a:lnTo>
                    <a:pt x="456" y="2018"/>
                  </a:lnTo>
                  <a:lnTo>
                    <a:pt x="422" y="1976"/>
                  </a:lnTo>
                  <a:lnTo>
                    <a:pt x="392" y="1932"/>
                  </a:lnTo>
                  <a:lnTo>
                    <a:pt x="362" y="1886"/>
                  </a:lnTo>
                  <a:lnTo>
                    <a:pt x="336" y="1840"/>
                  </a:lnTo>
                  <a:lnTo>
                    <a:pt x="312" y="1792"/>
                  </a:lnTo>
                  <a:lnTo>
                    <a:pt x="290" y="1744"/>
                  </a:lnTo>
                  <a:lnTo>
                    <a:pt x="270" y="1692"/>
                  </a:lnTo>
                  <a:lnTo>
                    <a:pt x="252" y="1642"/>
                  </a:lnTo>
                  <a:lnTo>
                    <a:pt x="238" y="1588"/>
                  </a:lnTo>
                  <a:lnTo>
                    <a:pt x="224" y="1534"/>
                  </a:lnTo>
                  <a:lnTo>
                    <a:pt x="216" y="1480"/>
                  </a:lnTo>
                  <a:lnTo>
                    <a:pt x="208" y="1424"/>
                  </a:lnTo>
                  <a:lnTo>
                    <a:pt x="204" y="1368"/>
                  </a:lnTo>
                  <a:lnTo>
                    <a:pt x="202" y="1312"/>
                  </a:lnTo>
                  <a:lnTo>
                    <a:pt x="204" y="1254"/>
                  </a:lnTo>
                  <a:lnTo>
                    <a:pt x="208" y="1198"/>
                  </a:lnTo>
                  <a:lnTo>
                    <a:pt x="216" y="1142"/>
                  </a:lnTo>
                  <a:lnTo>
                    <a:pt x="224" y="1088"/>
                  </a:lnTo>
                  <a:lnTo>
                    <a:pt x="238" y="1034"/>
                  </a:lnTo>
                  <a:lnTo>
                    <a:pt x="252" y="982"/>
                  </a:lnTo>
                  <a:lnTo>
                    <a:pt x="270" y="930"/>
                  </a:lnTo>
                  <a:lnTo>
                    <a:pt x="290" y="880"/>
                  </a:lnTo>
                  <a:lnTo>
                    <a:pt x="312" y="830"/>
                  </a:lnTo>
                  <a:lnTo>
                    <a:pt x="336" y="782"/>
                  </a:lnTo>
                  <a:lnTo>
                    <a:pt x="362" y="736"/>
                  </a:lnTo>
                  <a:lnTo>
                    <a:pt x="392" y="692"/>
                  </a:lnTo>
                  <a:lnTo>
                    <a:pt x="422" y="648"/>
                  </a:lnTo>
                  <a:lnTo>
                    <a:pt x="456" y="606"/>
                  </a:lnTo>
                  <a:lnTo>
                    <a:pt x="490" y="566"/>
                  </a:lnTo>
                  <a:lnTo>
                    <a:pt x="528" y="526"/>
                  </a:lnTo>
                  <a:lnTo>
                    <a:pt x="566" y="490"/>
                  </a:lnTo>
                  <a:lnTo>
                    <a:pt x="606" y="456"/>
                  </a:lnTo>
                  <a:lnTo>
                    <a:pt x="648" y="422"/>
                  </a:lnTo>
                  <a:lnTo>
                    <a:pt x="692" y="392"/>
                  </a:lnTo>
                  <a:lnTo>
                    <a:pt x="736" y="362"/>
                  </a:lnTo>
                  <a:lnTo>
                    <a:pt x="782" y="336"/>
                  </a:lnTo>
                  <a:lnTo>
                    <a:pt x="830" y="312"/>
                  </a:lnTo>
                  <a:lnTo>
                    <a:pt x="880" y="290"/>
                  </a:lnTo>
                  <a:lnTo>
                    <a:pt x="930" y="270"/>
                  </a:lnTo>
                  <a:lnTo>
                    <a:pt x="982" y="252"/>
                  </a:lnTo>
                  <a:lnTo>
                    <a:pt x="1034" y="236"/>
                  </a:lnTo>
                  <a:lnTo>
                    <a:pt x="1088" y="224"/>
                  </a:lnTo>
                  <a:lnTo>
                    <a:pt x="1142" y="214"/>
                  </a:lnTo>
                  <a:lnTo>
                    <a:pt x="1198" y="208"/>
                  </a:lnTo>
                  <a:lnTo>
                    <a:pt x="1254" y="204"/>
                  </a:lnTo>
                  <a:lnTo>
                    <a:pt x="1312" y="202"/>
                  </a:lnTo>
                  <a:lnTo>
                    <a:pt x="1368" y="204"/>
                  </a:lnTo>
                  <a:lnTo>
                    <a:pt x="1426" y="208"/>
                  </a:lnTo>
                  <a:lnTo>
                    <a:pt x="1480" y="214"/>
                  </a:lnTo>
                  <a:lnTo>
                    <a:pt x="1536" y="224"/>
                  </a:lnTo>
                  <a:lnTo>
                    <a:pt x="1588" y="236"/>
                  </a:lnTo>
                  <a:lnTo>
                    <a:pt x="1642" y="252"/>
                  </a:lnTo>
                  <a:lnTo>
                    <a:pt x="1694" y="270"/>
                  </a:lnTo>
                  <a:lnTo>
                    <a:pt x="1744" y="290"/>
                  </a:lnTo>
                  <a:lnTo>
                    <a:pt x="1792" y="312"/>
                  </a:lnTo>
                  <a:lnTo>
                    <a:pt x="1840" y="336"/>
                  </a:lnTo>
                  <a:lnTo>
                    <a:pt x="1886" y="362"/>
                  </a:lnTo>
                  <a:lnTo>
                    <a:pt x="1932" y="392"/>
                  </a:lnTo>
                  <a:lnTo>
                    <a:pt x="1976" y="422"/>
                  </a:lnTo>
                  <a:lnTo>
                    <a:pt x="2018" y="456"/>
                  </a:lnTo>
                  <a:lnTo>
                    <a:pt x="2058" y="490"/>
                  </a:lnTo>
                  <a:lnTo>
                    <a:pt x="2096" y="526"/>
                  </a:lnTo>
                  <a:lnTo>
                    <a:pt x="2132" y="566"/>
                  </a:lnTo>
                  <a:lnTo>
                    <a:pt x="2168" y="606"/>
                  </a:lnTo>
                  <a:lnTo>
                    <a:pt x="2200" y="648"/>
                  </a:lnTo>
                  <a:lnTo>
                    <a:pt x="2232" y="692"/>
                  </a:lnTo>
                  <a:lnTo>
                    <a:pt x="2260" y="736"/>
                  </a:lnTo>
                  <a:lnTo>
                    <a:pt x="2288" y="782"/>
                  </a:lnTo>
                  <a:lnTo>
                    <a:pt x="2312" y="830"/>
                  </a:lnTo>
                  <a:lnTo>
                    <a:pt x="2334" y="880"/>
                  </a:lnTo>
                  <a:lnTo>
                    <a:pt x="2354" y="930"/>
                  </a:lnTo>
                  <a:lnTo>
                    <a:pt x="2372" y="982"/>
                  </a:lnTo>
                  <a:lnTo>
                    <a:pt x="2386" y="1034"/>
                  </a:lnTo>
                  <a:lnTo>
                    <a:pt x="2398" y="1088"/>
                  </a:lnTo>
                  <a:lnTo>
                    <a:pt x="2408" y="1142"/>
                  </a:lnTo>
                  <a:lnTo>
                    <a:pt x="2416" y="1198"/>
                  </a:lnTo>
                  <a:lnTo>
                    <a:pt x="2420" y="1254"/>
                  </a:lnTo>
                  <a:lnTo>
                    <a:pt x="2422" y="1312"/>
                  </a:lnTo>
                  <a:lnTo>
                    <a:pt x="2420" y="1368"/>
                  </a:lnTo>
                  <a:lnTo>
                    <a:pt x="2416" y="1424"/>
                  </a:lnTo>
                  <a:lnTo>
                    <a:pt x="2408" y="1480"/>
                  </a:lnTo>
                  <a:lnTo>
                    <a:pt x="2398" y="1534"/>
                  </a:lnTo>
                  <a:lnTo>
                    <a:pt x="2386" y="1588"/>
                  </a:lnTo>
                  <a:lnTo>
                    <a:pt x="2372" y="1642"/>
                  </a:lnTo>
                  <a:lnTo>
                    <a:pt x="2354" y="1692"/>
                  </a:lnTo>
                  <a:lnTo>
                    <a:pt x="2334" y="1744"/>
                  </a:lnTo>
                  <a:lnTo>
                    <a:pt x="2312" y="1792"/>
                  </a:lnTo>
                  <a:lnTo>
                    <a:pt x="2288" y="1840"/>
                  </a:lnTo>
                  <a:lnTo>
                    <a:pt x="2260" y="1886"/>
                  </a:lnTo>
                  <a:lnTo>
                    <a:pt x="2232" y="1932"/>
                  </a:lnTo>
                  <a:lnTo>
                    <a:pt x="2200" y="1976"/>
                  </a:lnTo>
                  <a:lnTo>
                    <a:pt x="2168" y="2018"/>
                  </a:lnTo>
                  <a:lnTo>
                    <a:pt x="2132" y="2058"/>
                  </a:lnTo>
                  <a:lnTo>
                    <a:pt x="2096" y="2096"/>
                  </a:lnTo>
                  <a:lnTo>
                    <a:pt x="2058" y="2132"/>
                  </a:lnTo>
                  <a:lnTo>
                    <a:pt x="2018" y="2168"/>
                  </a:lnTo>
                  <a:lnTo>
                    <a:pt x="1976" y="2200"/>
                  </a:lnTo>
                  <a:lnTo>
                    <a:pt x="1932" y="2232"/>
                  </a:lnTo>
                  <a:lnTo>
                    <a:pt x="1886" y="2260"/>
                  </a:lnTo>
                  <a:lnTo>
                    <a:pt x="1840" y="2286"/>
                  </a:lnTo>
                  <a:lnTo>
                    <a:pt x="1792" y="2312"/>
                  </a:lnTo>
                  <a:lnTo>
                    <a:pt x="1744" y="2334"/>
                  </a:lnTo>
                  <a:lnTo>
                    <a:pt x="1694" y="2354"/>
                  </a:lnTo>
                  <a:lnTo>
                    <a:pt x="1642" y="2370"/>
                  </a:lnTo>
                  <a:lnTo>
                    <a:pt x="1588" y="2386"/>
                  </a:lnTo>
                  <a:lnTo>
                    <a:pt x="1536" y="2398"/>
                  </a:lnTo>
                  <a:lnTo>
                    <a:pt x="1480" y="2408"/>
                  </a:lnTo>
                  <a:lnTo>
                    <a:pt x="1426" y="2416"/>
                  </a:lnTo>
                  <a:lnTo>
                    <a:pt x="1368" y="2420"/>
                  </a:lnTo>
                  <a:lnTo>
                    <a:pt x="1312" y="2420"/>
                  </a:lnTo>
                  <a:close/>
                </a:path>
              </a:pathLst>
            </a:custGeom>
            <a:solidFill>
              <a:schemeClr val="accent1">
                <a:alpha val="79999"/>
              </a:schemeClr>
            </a:solidFill>
            <a:ln>
              <a:noFill/>
            </a:ln>
            <a:extLst>
              <a:ext uri="{91240B29-F687-4F45-9708-019B960494DF}">
                <a14:hiddenLine xmlns:a14="http://schemas.microsoft.com/office/drawing/2010/main" w="19050">
                  <a:solidFill>
                    <a:srgbClr val="000000"/>
                  </a:solidFill>
                  <a:prstDash val="sysDot"/>
                  <a:round/>
                </a14:hiddenLine>
              </a:ext>
            </a:extLst>
          </p:spPr>
          <p:txBody>
            <a:bodyPr wrap="none" anchor="ctr"/>
            <a:lstStyle/>
            <a:p>
              <a:pPr algn="just" latinLnBrk="1">
                <a:lnSpc>
                  <a:spcPct val="120000"/>
                </a:lnSpc>
              </a:pPr>
              <a:endParaRPr kumimoji="1" lang="zh-CN" altLang="en-US" sz="855">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2" name="Oval 676"/>
            <p:cNvSpPr>
              <a:spLocks noChangeArrowheads="1"/>
            </p:cNvSpPr>
            <p:nvPr/>
          </p:nvSpPr>
          <p:spPr bwMode="auto">
            <a:xfrm rot="21275257">
              <a:off x="1307091" y="2016046"/>
              <a:ext cx="2695575" cy="2693988"/>
            </a:xfrm>
            <a:prstGeom prst="ellipse">
              <a:avLst/>
            </a:prstGeom>
            <a:solidFill>
              <a:schemeClr val="accent1"/>
            </a:solidFill>
            <a:ln>
              <a:noFill/>
            </a:ln>
            <a:extLst>
              <a:ext uri="{91240B29-F687-4F45-9708-019B960494DF}">
                <a14:hiddenLine xmlns:a14="http://schemas.microsoft.com/office/drawing/2010/main" w="19050">
                  <a:solidFill>
                    <a:srgbClr val="000000"/>
                  </a:solidFill>
                  <a:round/>
                </a14:hiddenLine>
              </a:ext>
            </a:extLst>
          </p:spPr>
          <p:txBody>
            <a:bodyPr wrap="none" anchor="ctr"/>
            <a:lstStyle/>
            <a:p>
              <a:pPr algn="just" latinLnBrk="1">
                <a:lnSpc>
                  <a:spcPct val="120000"/>
                </a:lnSpc>
              </a:pPr>
              <a:endParaRPr kumimoji="1" lang="ko-KR" altLang="en-US" sz="855">
                <a:solidFill>
                  <a:schemeClr val="bg1">
                    <a:lumMod val="65000"/>
                  </a:schemeClr>
                </a:solidFill>
                <a:latin typeface="Arial" panose="020B0604020202020204" pitchFamily="34" charset="0"/>
                <a:cs typeface="+mn-ea"/>
                <a:sym typeface="Arial" panose="020B0604020202020204" pitchFamily="34" charset="0"/>
              </a:endParaRPr>
            </a:p>
          </p:txBody>
        </p:sp>
        <p:sp>
          <p:nvSpPr>
            <p:cNvPr id="23" name="Oval 677"/>
            <p:cNvSpPr>
              <a:spLocks noChangeArrowheads="1"/>
            </p:cNvSpPr>
            <p:nvPr/>
          </p:nvSpPr>
          <p:spPr bwMode="auto">
            <a:xfrm rot="21275257">
              <a:off x="4617028" y="1993821"/>
              <a:ext cx="1801813" cy="1801813"/>
            </a:xfrm>
            <a:prstGeom prst="ellipse">
              <a:avLst/>
            </a:prstGeom>
            <a:solidFill>
              <a:schemeClr val="accent2"/>
            </a:solidFill>
            <a:ln>
              <a:noFill/>
            </a:ln>
            <a:extLst>
              <a:ext uri="{91240B29-F687-4F45-9708-019B960494DF}">
                <a14:hiddenLine xmlns:a14="http://schemas.microsoft.com/office/drawing/2010/main" w="19050">
                  <a:solidFill>
                    <a:srgbClr val="000000"/>
                  </a:solidFill>
                  <a:round/>
                </a14:hiddenLine>
              </a:ext>
            </a:extLst>
          </p:spPr>
          <p:txBody>
            <a:bodyPr wrap="none" anchor="ctr"/>
            <a:lstStyle/>
            <a:p>
              <a:pPr algn="just" latinLnBrk="1">
                <a:lnSpc>
                  <a:spcPct val="120000"/>
                </a:lnSpc>
              </a:pPr>
              <a:endParaRPr kumimoji="1" lang="ko-KR" altLang="en-US" sz="855" dirty="0">
                <a:solidFill>
                  <a:schemeClr val="bg1">
                    <a:lumMod val="65000"/>
                  </a:schemeClr>
                </a:solidFill>
                <a:latin typeface="Arial" panose="020B0604020202020204" pitchFamily="34" charset="0"/>
                <a:cs typeface="+mn-ea"/>
                <a:sym typeface="Arial" panose="020B0604020202020204" pitchFamily="34" charset="0"/>
              </a:endParaRPr>
            </a:p>
          </p:txBody>
        </p:sp>
        <p:sp>
          <p:nvSpPr>
            <p:cNvPr id="24" name="Freeform 679"/>
            <p:cNvSpPr>
              <a:spLocks noEditPoints="1"/>
            </p:cNvSpPr>
            <p:nvPr/>
          </p:nvSpPr>
          <p:spPr bwMode="auto">
            <a:xfrm rot="21275257">
              <a:off x="5693353" y="3676571"/>
              <a:ext cx="2303463" cy="2305050"/>
            </a:xfrm>
            <a:custGeom>
              <a:avLst/>
              <a:gdLst>
                <a:gd name="T0" fmla="*/ 2147483647 w 1816"/>
                <a:gd name="T1" fmla="*/ 2147483647 h 1816"/>
                <a:gd name="T2" fmla="*/ 2147483647 w 1816"/>
                <a:gd name="T3" fmla="*/ 2147483647 h 1816"/>
                <a:gd name="T4" fmla="*/ 2147483647 w 1816"/>
                <a:gd name="T5" fmla="*/ 2147483647 h 1816"/>
                <a:gd name="T6" fmla="*/ 2147483647 w 1816"/>
                <a:gd name="T7" fmla="*/ 2147483647 h 1816"/>
                <a:gd name="T8" fmla="*/ 2147483647 w 1816"/>
                <a:gd name="T9" fmla="*/ 2147483647 h 1816"/>
                <a:gd name="T10" fmla="*/ 2147483647 w 1816"/>
                <a:gd name="T11" fmla="*/ 2147483647 h 1816"/>
                <a:gd name="T12" fmla="*/ 2147483647 w 1816"/>
                <a:gd name="T13" fmla="*/ 2147483647 h 1816"/>
                <a:gd name="T14" fmla="*/ 2147483647 w 1816"/>
                <a:gd name="T15" fmla="*/ 2147483647 h 1816"/>
                <a:gd name="T16" fmla="*/ 2147483647 w 1816"/>
                <a:gd name="T17" fmla="*/ 2147483647 h 1816"/>
                <a:gd name="T18" fmla="*/ 2147483647 w 1816"/>
                <a:gd name="T19" fmla="*/ 2147483647 h 1816"/>
                <a:gd name="T20" fmla="*/ 2147483647 w 1816"/>
                <a:gd name="T21" fmla="*/ 2147483647 h 1816"/>
                <a:gd name="T22" fmla="*/ 2147483647 w 1816"/>
                <a:gd name="T23" fmla="*/ 2147483647 h 1816"/>
                <a:gd name="T24" fmla="*/ 0 w 1816"/>
                <a:gd name="T25" fmla="*/ 2147483647 h 1816"/>
                <a:gd name="T26" fmla="*/ 2147483647 w 1816"/>
                <a:gd name="T27" fmla="*/ 2147483647 h 1816"/>
                <a:gd name="T28" fmla="*/ 2147483647 w 1816"/>
                <a:gd name="T29" fmla="*/ 2147483647 h 1816"/>
                <a:gd name="T30" fmla="*/ 2147483647 w 1816"/>
                <a:gd name="T31" fmla="*/ 2147483647 h 1816"/>
                <a:gd name="T32" fmla="*/ 2147483647 w 1816"/>
                <a:gd name="T33" fmla="*/ 2147483647 h 1816"/>
                <a:gd name="T34" fmla="*/ 2147483647 w 1816"/>
                <a:gd name="T35" fmla="*/ 2147483647 h 1816"/>
                <a:gd name="T36" fmla="*/ 2147483647 w 1816"/>
                <a:gd name="T37" fmla="*/ 2147483647 h 1816"/>
                <a:gd name="T38" fmla="*/ 2147483647 w 1816"/>
                <a:gd name="T39" fmla="*/ 2147483647 h 1816"/>
                <a:gd name="T40" fmla="*/ 2147483647 w 1816"/>
                <a:gd name="T41" fmla="*/ 2147483647 h 1816"/>
                <a:gd name="T42" fmla="*/ 2147483647 w 1816"/>
                <a:gd name="T43" fmla="*/ 2147483647 h 1816"/>
                <a:gd name="T44" fmla="*/ 2147483647 w 1816"/>
                <a:gd name="T45" fmla="*/ 2147483647 h 1816"/>
                <a:gd name="T46" fmla="*/ 2147483647 w 1816"/>
                <a:gd name="T47" fmla="*/ 2147483647 h 1816"/>
                <a:gd name="T48" fmla="*/ 2147483647 w 1816"/>
                <a:gd name="T49" fmla="*/ 2147483647 h 1816"/>
                <a:gd name="T50" fmla="*/ 2147483647 w 1816"/>
                <a:gd name="T51" fmla="*/ 2147483647 h 1816"/>
                <a:gd name="T52" fmla="*/ 2147483647 w 1816"/>
                <a:gd name="T53" fmla="*/ 2147483647 h 1816"/>
                <a:gd name="T54" fmla="*/ 2147483647 w 1816"/>
                <a:gd name="T55" fmla="*/ 2147483647 h 1816"/>
                <a:gd name="T56" fmla="*/ 2147483647 w 1816"/>
                <a:gd name="T57" fmla="*/ 2147483647 h 1816"/>
                <a:gd name="T58" fmla="*/ 2147483647 w 1816"/>
                <a:gd name="T59" fmla="*/ 2147483647 h 1816"/>
                <a:gd name="T60" fmla="*/ 2147483647 w 1816"/>
                <a:gd name="T61" fmla="*/ 2147483647 h 1816"/>
                <a:gd name="T62" fmla="*/ 2147483647 w 1816"/>
                <a:gd name="T63" fmla="*/ 2147483647 h 1816"/>
                <a:gd name="T64" fmla="*/ 2147483647 w 1816"/>
                <a:gd name="T65" fmla="*/ 2147483647 h 1816"/>
                <a:gd name="T66" fmla="*/ 2147483647 w 1816"/>
                <a:gd name="T67" fmla="*/ 2147483647 h 1816"/>
                <a:gd name="T68" fmla="*/ 2147483647 w 1816"/>
                <a:gd name="T69" fmla="*/ 2147483647 h 1816"/>
                <a:gd name="T70" fmla="*/ 2147483647 w 1816"/>
                <a:gd name="T71" fmla="*/ 2147483647 h 1816"/>
                <a:gd name="T72" fmla="*/ 2147483647 w 1816"/>
                <a:gd name="T73" fmla="*/ 2147483647 h 1816"/>
                <a:gd name="T74" fmla="*/ 2147483647 w 1816"/>
                <a:gd name="T75" fmla="*/ 2147483647 h 1816"/>
                <a:gd name="T76" fmla="*/ 2147483647 w 1816"/>
                <a:gd name="T77" fmla="*/ 2147483647 h 1816"/>
                <a:gd name="T78" fmla="*/ 2147483647 w 1816"/>
                <a:gd name="T79" fmla="*/ 2147483647 h 1816"/>
                <a:gd name="T80" fmla="*/ 2147483647 w 1816"/>
                <a:gd name="T81" fmla="*/ 2147483647 h 1816"/>
                <a:gd name="T82" fmla="*/ 2147483647 w 1816"/>
                <a:gd name="T83" fmla="*/ 2147483647 h 1816"/>
                <a:gd name="T84" fmla="*/ 2147483647 w 1816"/>
                <a:gd name="T85" fmla="*/ 2147483647 h 1816"/>
                <a:gd name="T86" fmla="*/ 2147483647 w 1816"/>
                <a:gd name="T87" fmla="*/ 2147483647 h 1816"/>
                <a:gd name="T88" fmla="*/ 2147483647 w 1816"/>
                <a:gd name="T89" fmla="*/ 2147483647 h 1816"/>
                <a:gd name="T90" fmla="*/ 2147483647 w 1816"/>
                <a:gd name="T91" fmla="*/ 2147483647 h 1816"/>
                <a:gd name="T92" fmla="*/ 2147483647 w 1816"/>
                <a:gd name="T93" fmla="*/ 2147483647 h 1816"/>
                <a:gd name="T94" fmla="*/ 2147483647 w 1816"/>
                <a:gd name="T95" fmla="*/ 2147483647 h 1816"/>
                <a:gd name="T96" fmla="*/ 2147483647 w 1816"/>
                <a:gd name="T97" fmla="*/ 2147483647 h 1816"/>
                <a:gd name="T98" fmla="*/ 2147483647 w 1816"/>
                <a:gd name="T99" fmla="*/ 2147483647 h 1816"/>
                <a:gd name="T100" fmla="*/ 2147483647 w 1816"/>
                <a:gd name="T101" fmla="*/ 2147483647 h 1816"/>
                <a:gd name="T102" fmla="*/ 2147483647 w 1816"/>
                <a:gd name="T103" fmla="*/ 2147483647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chemeClr val="accent3"/>
            </a:solidFill>
            <a:ln>
              <a:noFill/>
            </a:ln>
            <a:extLst>
              <a:ext uri="{91240B29-F687-4F45-9708-019B960494DF}">
                <a14:hiddenLine xmlns:a14="http://schemas.microsoft.com/office/drawing/2010/main" w="19050">
                  <a:solidFill>
                    <a:srgbClr val="000000"/>
                  </a:solidFill>
                  <a:prstDash val="sysDot"/>
                  <a:round/>
                </a14:hiddenLine>
              </a:ext>
            </a:extLst>
          </p:spPr>
          <p:txBody>
            <a:bodyPr wrap="none" anchor="ctr"/>
            <a:lstStyle/>
            <a:p>
              <a:pPr algn="just" latinLnBrk="1">
                <a:lnSpc>
                  <a:spcPct val="120000"/>
                </a:lnSpc>
              </a:pPr>
              <a:endParaRPr kumimoji="1" lang="zh-CN" altLang="en-US" sz="855">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5" name="Oval 680"/>
            <p:cNvSpPr>
              <a:spLocks noChangeArrowheads="1"/>
            </p:cNvSpPr>
            <p:nvPr/>
          </p:nvSpPr>
          <p:spPr bwMode="auto">
            <a:xfrm rot="21275257">
              <a:off x="6055303" y="4040109"/>
              <a:ext cx="1577975" cy="1577975"/>
            </a:xfrm>
            <a:prstGeom prst="ellipse">
              <a:avLst/>
            </a:prstGeom>
            <a:solidFill>
              <a:schemeClr val="accent3"/>
            </a:solidFill>
            <a:ln>
              <a:noFill/>
            </a:ln>
            <a:extLst>
              <a:ext uri="{91240B29-F687-4F45-9708-019B960494DF}">
                <a14:hiddenLine xmlns:a14="http://schemas.microsoft.com/office/drawing/2010/main" w="19050">
                  <a:solidFill>
                    <a:srgbClr val="000000"/>
                  </a:solidFill>
                  <a:round/>
                </a14:hiddenLine>
              </a:ext>
            </a:extLst>
          </p:spPr>
          <p:txBody>
            <a:bodyPr wrap="none" anchor="ctr"/>
            <a:lstStyle/>
            <a:p>
              <a:pPr algn="just" latinLnBrk="1">
                <a:lnSpc>
                  <a:spcPct val="120000"/>
                </a:lnSpc>
              </a:pPr>
              <a:endParaRPr kumimoji="1" lang="ko-KR" altLang="en-US" sz="855">
                <a:solidFill>
                  <a:schemeClr val="bg1">
                    <a:lumMod val="65000"/>
                  </a:schemeClr>
                </a:solidFill>
                <a:latin typeface="Arial" panose="020B0604020202020204" pitchFamily="34" charset="0"/>
                <a:cs typeface="+mn-ea"/>
                <a:sym typeface="Arial" panose="020B0604020202020204" pitchFamily="34" charset="0"/>
              </a:endParaRPr>
            </a:p>
          </p:txBody>
        </p:sp>
        <p:sp>
          <p:nvSpPr>
            <p:cNvPr id="26" name="Arc 681"/>
            <p:cNvSpPr/>
            <p:nvPr/>
          </p:nvSpPr>
          <p:spPr bwMode="auto">
            <a:xfrm rot="7501686">
              <a:off x="4141572" y="3609103"/>
              <a:ext cx="1906587" cy="1549400"/>
            </a:xfrm>
            <a:custGeom>
              <a:avLst/>
              <a:gdLst>
                <a:gd name="T0" fmla="*/ 2147483647 w 21600"/>
                <a:gd name="T1" fmla="*/ 0 h 15695"/>
                <a:gd name="T2" fmla="*/ 2147483647 w 21600"/>
                <a:gd name="T3" fmla="*/ 2147483647 h 15695"/>
                <a:gd name="T4" fmla="*/ 0 w 21600"/>
                <a:gd name="T5" fmla="*/ 2147483647 h 15695"/>
                <a:gd name="T6" fmla="*/ 0 60000 65536"/>
                <a:gd name="T7" fmla="*/ 0 60000 65536"/>
                <a:gd name="T8" fmla="*/ 0 60000 65536"/>
                <a:gd name="T9" fmla="*/ 0 w 21600"/>
                <a:gd name="T10" fmla="*/ 0 h 15695"/>
                <a:gd name="T11" fmla="*/ 21600 w 21600"/>
                <a:gd name="T12" fmla="*/ 15695 h 15695"/>
              </a:gdLst>
              <a:ahLst/>
              <a:cxnLst>
                <a:cxn ang="T6">
                  <a:pos x="T0" y="T1"/>
                </a:cxn>
                <a:cxn ang="T7">
                  <a:pos x="T2" y="T3"/>
                </a:cxn>
                <a:cxn ang="T8">
                  <a:pos x="T4" y="T5"/>
                </a:cxn>
              </a:cxnLst>
              <a:rect l="T9" t="T10" r="T11" b="T12"/>
              <a:pathLst>
                <a:path w="21600" h="15695" fill="none" extrusionOk="0">
                  <a:moveTo>
                    <a:pt x="14840" y="-1"/>
                  </a:moveTo>
                  <a:cubicBezTo>
                    <a:pt x="19155" y="4079"/>
                    <a:pt x="21600" y="9756"/>
                    <a:pt x="21600" y="15695"/>
                  </a:cubicBezTo>
                </a:path>
                <a:path w="21600" h="15695" stroke="0" extrusionOk="0">
                  <a:moveTo>
                    <a:pt x="14840" y="-1"/>
                  </a:moveTo>
                  <a:cubicBezTo>
                    <a:pt x="19155" y="4079"/>
                    <a:pt x="21600" y="9756"/>
                    <a:pt x="21600" y="15695"/>
                  </a:cubicBezTo>
                  <a:lnTo>
                    <a:pt x="0" y="15695"/>
                  </a:lnTo>
                  <a:lnTo>
                    <a:pt x="14840" y="-1"/>
                  </a:lnTo>
                  <a:close/>
                </a:path>
              </a:pathLst>
            </a:custGeom>
            <a:noFill/>
            <a:ln w="9525">
              <a:solidFill>
                <a:schemeClr val="bg1">
                  <a:lumMod val="50000"/>
                </a:schemeClr>
              </a:solidFill>
              <a:prstDash val="sysDot"/>
              <a:rou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algn="just" defTabSz="999490" latinLnBrk="1">
                <a:lnSpc>
                  <a:spcPct val="120000"/>
                </a:lnSpc>
                <a:defRPr/>
              </a:pPr>
              <a:endParaRPr kumimoji="1" lang="zh-CN" altLang="en-US" sz="855" kern="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7" name="Arc 683"/>
            <p:cNvSpPr/>
            <p:nvPr/>
          </p:nvSpPr>
          <p:spPr bwMode="auto">
            <a:xfrm rot="256945">
              <a:off x="7018916" y="2744709"/>
              <a:ext cx="620712" cy="898525"/>
            </a:xfrm>
            <a:custGeom>
              <a:avLst/>
              <a:gdLst>
                <a:gd name="T0" fmla="*/ 2147483647 w 21600"/>
                <a:gd name="T1" fmla="*/ 0 h 31203"/>
                <a:gd name="T2" fmla="*/ 2147483647 w 21600"/>
                <a:gd name="T3" fmla="*/ 2147483647 h 31203"/>
                <a:gd name="T4" fmla="*/ 0 w 21600"/>
                <a:gd name="T5" fmla="*/ 2147483647 h 31203"/>
                <a:gd name="T6" fmla="*/ 0 60000 65536"/>
                <a:gd name="T7" fmla="*/ 0 60000 65536"/>
                <a:gd name="T8" fmla="*/ 0 60000 65536"/>
                <a:gd name="T9" fmla="*/ 0 w 21600"/>
                <a:gd name="T10" fmla="*/ 0 h 31203"/>
                <a:gd name="T11" fmla="*/ 21600 w 21600"/>
                <a:gd name="T12" fmla="*/ 31203 h 31203"/>
              </a:gdLst>
              <a:ahLst/>
              <a:cxnLst>
                <a:cxn ang="T6">
                  <a:pos x="T0" y="T1"/>
                </a:cxn>
                <a:cxn ang="T7">
                  <a:pos x="T2" y="T3"/>
                </a:cxn>
                <a:cxn ang="T8">
                  <a:pos x="T4" y="T5"/>
                </a:cxn>
              </a:cxnLst>
              <a:rect l="T9" t="T10" r="T11" b="T12"/>
              <a:pathLst>
                <a:path w="21600" h="31203" fill="none" extrusionOk="0">
                  <a:moveTo>
                    <a:pt x="3237" y="-1"/>
                  </a:moveTo>
                  <a:cubicBezTo>
                    <a:pt x="13795" y="1600"/>
                    <a:pt x="21600" y="10676"/>
                    <a:pt x="21600" y="21356"/>
                  </a:cubicBezTo>
                  <a:cubicBezTo>
                    <a:pt x="21600" y="24780"/>
                    <a:pt x="20785" y="28155"/>
                    <a:pt x="19224" y="31202"/>
                  </a:cubicBezTo>
                </a:path>
                <a:path w="21600" h="31203" stroke="0" extrusionOk="0">
                  <a:moveTo>
                    <a:pt x="3237" y="-1"/>
                  </a:moveTo>
                  <a:cubicBezTo>
                    <a:pt x="13795" y="1600"/>
                    <a:pt x="21600" y="10676"/>
                    <a:pt x="21600" y="21356"/>
                  </a:cubicBezTo>
                  <a:cubicBezTo>
                    <a:pt x="21600" y="24780"/>
                    <a:pt x="20785" y="28155"/>
                    <a:pt x="19224" y="31202"/>
                  </a:cubicBezTo>
                  <a:lnTo>
                    <a:pt x="0" y="21356"/>
                  </a:lnTo>
                  <a:lnTo>
                    <a:pt x="3237" y="-1"/>
                  </a:lnTo>
                  <a:close/>
                </a:path>
              </a:pathLst>
            </a:custGeom>
            <a:noFill/>
            <a:ln w="9525">
              <a:solidFill>
                <a:schemeClr val="bg1">
                  <a:lumMod val="50000"/>
                </a:schemeClr>
              </a:solidFill>
              <a:prstDash val="sysDot"/>
              <a:rou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algn="just" defTabSz="999490" latinLnBrk="1">
                <a:lnSpc>
                  <a:spcPct val="120000"/>
                </a:lnSpc>
                <a:defRPr/>
              </a:pPr>
              <a:endParaRPr kumimoji="1" lang="zh-CN" altLang="en-US" sz="855" kern="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grpSp>
      <p:sp>
        <p:nvSpPr>
          <p:cNvPr id="28" name="Content Placeholder 2"/>
          <p:cNvSpPr txBox="1"/>
          <p:nvPr/>
        </p:nvSpPr>
        <p:spPr>
          <a:xfrm>
            <a:off x="8575176" y="2229266"/>
            <a:ext cx="939552" cy="486303"/>
          </a:xfrm>
          <a:prstGeom prst="rect">
            <a:avLst/>
          </a:prstGeom>
        </p:spPr>
        <p:txBody>
          <a:bodyPr vert="horz" lIns="100015" tIns="50007" rIns="100015" bIns="50007"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1330">
                <a:solidFill>
                  <a:schemeClr val="bg1">
                    <a:lumMod val="50000"/>
                  </a:schemeClr>
                </a:solidFill>
                <a:latin typeface="微软雅黑" panose="020B0503020204020204" charset="-122"/>
                <a:ea typeface="微软雅黑" panose="020B0503020204020204" charset="-122"/>
                <a:cs typeface="+mn-ea"/>
                <a:sym typeface="微软雅黑" panose="020B0503020204020204" charset="-122"/>
              </a:rPr>
              <a:t>请替换文字内容</a:t>
            </a:r>
            <a:endParaRPr lang="en-US" sz="1330" dirty="0">
              <a:solidFill>
                <a:schemeClr val="bg1">
                  <a:lumMod val="50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9" name="Content Placeholder 2"/>
          <p:cNvSpPr txBox="1"/>
          <p:nvPr/>
        </p:nvSpPr>
        <p:spPr>
          <a:xfrm>
            <a:off x="8241051" y="5478587"/>
            <a:ext cx="939552" cy="486303"/>
          </a:xfrm>
          <a:prstGeom prst="rect">
            <a:avLst/>
          </a:prstGeom>
        </p:spPr>
        <p:txBody>
          <a:bodyPr vert="horz" lIns="100015" tIns="50007" rIns="100015" bIns="50007"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1330">
                <a:solidFill>
                  <a:schemeClr val="bg1">
                    <a:lumMod val="50000"/>
                  </a:schemeClr>
                </a:solidFill>
                <a:latin typeface="微软雅黑" panose="020B0503020204020204" charset="-122"/>
                <a:ea typeface="微软雅黑" panose="020B0503020204020204" charset="-122"/>
                <a:cs typeface="+mn-ea"/>
                <a:sym typeface="微软雅黑" panose="020B0503020204020204" charset="-122"/>
              </a:rPr>
              <a:t>请替换文字内容</a:t>
            </a:r>
            <a:endParaRPr lang="en-US" sz="1330" dirty="0">
              <a:solidFill>
                <a:schemeClr val="bg1">
                  <a:lumMod val="50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30" name="Content Placeholder 2"/>
          <p:cNvSpPr txBox="1"/>
          <p:nvPr/>
        </p:nvSpPr>
        <p:spPr>
          <a:xfrm>
            <a:off x="5579484" y="3907013"/>
            <a:ext cx="939552" cy="486303"/>
          </a:xfrm>
          <a:prstGeom prst="rect">
            <a:avLst/>
          </a:prstGeom>
        </p:spPr>
        <p:txBody>
          <a:bodyPr vert="horz" lIns="100015" tIns="50007" rIns="100015" bIns="50007"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1330">
                <a:solidFill>
                  <a:schemeClr val="bg1">
                    <a:lumMod val="50000"/>
                  </a:schemeClr>
                </a:solidFill>
                <a:latin typeface="微软雅黑" panose="020B0503020204020204" charset="-122"/>
                <a:ea typeface="微软雅黑" panose="020B0503020204020204" charset="-122"/>
                <a:cs typeface="+mn-ea"/>
                <a:sym typeface="微软雅黑" panose="020B0503020204020204" charset="-122"/>
              </a:rPr>
              <a:t>请替换文字内容</a:t>
            </a:r>
            <a:endParaRPr lang="en-US" sz="1330" dirty="0">
              <a:solidFill>
                <a:schemeClr val="bg1">
                  <a:lumMod val="50000"/>
                </a:schemeClr>
              </a:solidFill>
              <a:latin typeface="微软雅黑" panose="020B0503020204020204" charset="-122"/>
              <a:ea typeface="微软雅黑" panose="020B0503020204020204" charset="-122"/>
              <a:cs typeface="+mn-ea"/>
              <a:sym typeface="微软雅黑" panose="020B0503020204020204" charset="-122"/>
            </a:endParaRPr>
          </a:p>
        </p:txBody>
      </p:sp>
      <p:grpSp>
        <p:nvGrpSpPr>
          <p:cNvPr id="31" name="Group 17"/>
          <p:cNvGrpSpPr/>
          <p:nvPr/>
        </p:nvGrpSpPr>
        <p:grpSpPr>
          <a:xfrm>
            <a:off x="6904394" y="5131278"/>
            <a:ext cx="414060" cy="414060"/>
            <a:chOff x="5607370" y="3562829"/>
            <a:chExt cx="587140" cy="587140"/>
          </a:xfrm>
          <a:solidFill>
            <a:schemeClr val="bg1"/>
          </a:solidFill>
        </p:grpSpPr>
        <p:sp>
          <p:nvSpPr>
            <p:cNvPr id="32" name="Freeform 15"/>
            <p:cNvSpPr>
              <a:spLocks noEditPoints="1"/>
            </p:cNvSpPr>
            <p:nvPr/>
          </p:nvSpPr>
          <p:spPr bwMode="auto">
            <a:xfrm>
              <a:off x="5746497" y="3702123"/>
              <a:ext cx="308897" cy="308544"/>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grpFill/>
            <a:ln>
              <a:noFill/>
            </a:ln>
          </p:spPr>
          <p:txBody>
            <a:bodyPr vert="horz" wrap="square" lIns="100015" tIns="50007" rIns="100015" bIns="50007" numCol="1" anchor="t" anchorCtr="0" compatLnSpc="1"/>
            <a:lstStyle/>
            <a:p>
              <a:pPr algn="just">
                <a:lnSpc>
                  <a:spcPct val="120000"/>
                </a:lnSpc>
              </a:pPr>
              <a:endParaRPr lang="en-US" sz="855" dirty="0">
                <a:solidFill>
                  <a:schemeClr val="bg1">
                    <a:lumMod val="6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33" name="Freeform 23"/>
            <p:cNvSpPr>
              <a:spLocks noEditPoints="1"/>
            </p:cNvSpPr>
            <p:nvPr/>
          </p:nvSpPr>
          <p:spPr bwMode="auto">
            <a:xfrm>
              <a:off x="5607370" y="3562829"/>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00015" tIns="50007" rIns="100015" bIns="50007" numCol="1" anchor="t" anchorCtr="0" compatLnSpc="1"/>
            <a:lstStyle/>
            <a:p>
              <a:pPr algn="just">
                <a:lnSpc>
                  <a:spcPct val="120000"/>
                </a:lnSpc>
              </a:pPr>
              <a:endParaRPr lang="en-US" sz="855" dirty="0">
                <a:solidFill>
                  <a:schemeClr val="bg1">
                    <a:lumMod val="65000"/>
                  </a:schemeClr>
                </a:solidFill>
                <a:latin typeface="微软雅黑" panose="020B0503020204020204" charset="-122"/>
                <a:ea typeface="微软雅黑" panose="020B0503020204020204" charset="-122"/>
                <a:cs typeface="+mn-ea"/>
                <a:sym typeface="微软雅黑" panose="020B0503020204020204" charset="-122"/>
              </a:endParaRPr>
            </a:p>
          </p:txBody>
        </p:sp>
      </p:grpSp>
      <p:grpSp>
        <p:nvGrpSpPr>
          <p:cNvPr id="34" name="Group 20"/>
          <p:cNvGrpSpPr/>
          <p:nvPr/>
        </p:nvGrpSpPr>
        <p:grpSpPr>
          <a:xfrm>
            <a:off x="6902425" y="2194289"/>
            <a:ext cx="594719" cy="594719"/>
            <a:chOff x="6665323" y="3562825"/>
            <a:chExt cx="587140" cy="587140"/>
          </a:xfrm>
          <a:solidFill>
            <a:schemeClr val="bg1"/>
          </a:solidFill>
        </p:grpSpPr>
        <p:sp>
          <p:nvSpPr>
            <p:cNvPr id="35" name="Freeform 19"/>
            <p:cNvSpPr>
              <a:spLocks noEditPoints="1"/>
            </p:cNvSpPr>
            <p:nvPr/>
          </p:nvSpPr>
          <p:spPr bwMode="auto">
            <a:xfrm>
              <a:off x="6808144" y="3735126"/>
              <a:ext cx="301499" cy="242538"/>
            </a:xfrm>
            <a:custGeom>
              <a:avLst/>
              <a:gdLst>
                <a:gd name="T0" fmla="*/ 393 w 400"/>
                <a:gd name="T1" fmla="*/ 61 h 322"/>
                <a:gd name="T2" fmla="*/ 300 w 400"/>
                <a:gd name="T3" fmla="*/ 3 h 322"/>
                <a:gd name="T4" fmla="*/ 286 w 400"/>
                <a:gd name="T5" fmla="*/ 3 h 322"/>
                <a:gd name="T6" fmla="*/ 200 w 400"/>
                <a:gd name="T7" fmla="*/ 57 h 322"/>
                <a:gd name="T8" fmla="*/ 113 w 400"/>
                <a:gd name="T9" fmla="*/ 3 h 322"/>
                <a:gd name="T10" fmla="*/ 100 w 400"/>
                <a:gd name="T11" fmla="*/ 3 h 322"/>
                <a:gd name="T12" fmla="*/ 6 w 400"/>
                <a:gd name="T13" fmla="*/ 61 h 322"/>
                <a:gd name="T14" fmla="*/ 0 w 400"/>
                <a:gd name="T15" fmla="*/ 73 h 322"/>
                <a:gd name="T16" fmla="*/ 0 w 400"/>
                <a:gd name="T17" fmla="*/ 307 h 322"/>
                <a:gd name="T18" fmla="*/ 6 w 400"/>
                <a:gd name="T19" fmla="*/ 319 h 322"/>
                <a:gd name="T20" fmla="*/ 20 w 400"/>
                <a:gd name="T21" fmla="*/ 319 h 322"/>
                <a:gd name="T22" fmla="*/ 106 w 400"/>
                <a:gd name="T23" fmla="*/ 265 h 322"/>
                <a:gd name="T24" fmla="*/ 193 w 400"/>
                <a:gd name="T25" fmla="*/ 319 h 322"/>
                <a:gd name="T26" fmla="*/ 207 w 400"/>
                <a:gd name="T27" fmla="*/ 319 h 322"/>
                <a:gd name="T28" fmla="*/ 293 w 400"/>
                <a:gd name="T29" fmla="*/ 265 h 322"/>
                <a:gd name="T30" fmla="*/ 380 w 400"/>
                <a:gd name="T31" fmla="*/ 319 h 322"/>
                <a:gd name="T32" fmla="*/ 387 w 400"/>
                <a:gd name="T33" fmla="*/ 321 h 322"/>
                <a:gd name="T34" fmla="*/ 393 w 400"/>
                <a:gd name="T35" fmla="*/ 319 h 322"/>
                <a:gd name="T36" fmla="*/ 400 w 400"/>
                <a:gd name="T37" fmla="*/ 307 h 322"/>
                <a:gd name="T38" fmla="*/ 400 w 400"/>
                <a:gd name="T39" fmla="*/ 73 h 322"/>
                <a:gd name="T40" fmla="*/ 393 w 400"/>
                <a:gd name="T41" fmla="*/ 61 h 322"/>
                <a:gd name="T42" fmla="*/ 93 w 400"/>
                <a:gd name="T43" fmla="*/ 241 h 322"/>
                <a:gd name="T44" fmla="*/ 26 w 400"/>
                <a:gd name="T45" fmla="*/ 283 h 322"/>
                <a:gd name="T46" fmla="*/ 26 w 400"/>
                <a:gd name="T47" fmla="*/ 81 h 322"/>
                <a:gd name="T48" fmla="*/ 93 w 400"/>
                <a:gd name="T49" fmla="*/ 39 h 322"/>
                <a:gd name="T50" fmla="*/ 93 w 400"/>
                <a:gd name="T51" fmla="*/ 241 h 322"/>
                <a:gd name="T52" fmla="*/ 187 w 400"/>
                <a:gd name="T53" fmla="*/ 283 h 322"/>
                <a:gd name="T54" fmla="*/ 119 w 400"/>
                <a:gd name="T55" fmla="*/ 241 h 322"/>
                <a:gd name="T56" fmla="*/ 119 w 400"/>
                <a:gd name="T57" fmla="*/ 39 h 322"/>
                <a:gd name="T58" fmla="*/ 187 w 400"/>
                <a:gd name="T59" fmla="*/ 81 h 322"/>
                <a:gd name="T60" fmla="*/ 187 w 400"/>
                <a:gd name="T61" fmla="*/ 283 h 322"/>
                <a:gd name="T62" fmla="*/ 280 w 400"/>
                <a:gd name="T63" fmla="*/ 241 h 322"/>
                <a:gd name="T64" fmla="*/ 213 w 400"/>
                <a:gd name="T65" fmla="*/ 283 h 322"/>
                <a:gd name="T66" fmla="*/ 213 w 400"/>
                <a:gd name="T67" fmla="*/ 81 h 322"/>
                <a:gd name="T68" fmla="*/ 280 w 400"/>
                <a:gd name="T69" fmla="*/ 39 h 322"/>
                <a:gd name="T70" fmla="*/ 280 w 400"/>
                <a:gd name="T71" fmla="*/ 241 h 322"/>
                <a:gd name="T72" fmla="*/ 374 w 400"/>
                <a:gd name="T73" fmla="*/ 283 h 322"/>
                <a:gd name="T74" fmla="*/ 306 w 400"/>
                <a:gd name="T75" fmla="*/ 241 h 322"/>
                <a:gd name="T76" fmla="*/ 306 w 400"/>
                <a:gd name="T77" fmla="*/ 39 h 322"/>
                <a:gd name="T78" fmla="*/ 374 w 400"/>
                <a:gd name="T79" fmla="*/ 81 h 322"/>
                <a:gd name="T80" fmla="*/ 374 w 400"/>
                <a:gd name="T81" fmla="*/ 283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0" h="322">
                  <a:moveTo>
                    <a:pt x="393" y="61"/>
                  </a:moveTo>
                  <a:cubicBezTo>
                    <a:pt x="300" y="3"/>
                    <a:pt x="300" y="3"/>
                    <a:pt x="300" y="3"/>
                  </a:cubicBezTo>
                  <a:cubicBezTo>
                    <a:pt x="296" y="0"/>
                    <a:pt x="291" y="0"/>
                    <a:pt x="286" y="3"/>
                  </a:cubicBezTo>
                  <a:cubicBezTo>
                    <a:pt x="200" y="57"/>
                    <a:pt x="200" y="57"/>
                    <a:pt x="200" y="57"/>
                  </a:cubicBezTo>
                  <a:cubicBezTo>
                    <a:pt x="113" y="3"/>
                    <a:pt x="113" y="3"/>
                    <a:pt x="113" y="3"/>
                  </a:cubicBezTo>
                  <a:cubicBezTo>
                    <a:pt x="109" y="0"/>
                    <a:pt x="104" y="0"/>
                    <a:pt x="100" y="3"/>
                  </a:cubicBezTo>
                  <a:cubicBezTo>
                    <a:pt x="6" y="61"/>
                    <a:pt x="6" y="61"/>
                    <a:pt x="6" y="61"/>
                  </a:cubicBezTo>
                  <a:cubicBezTo>
                    <a:pt x="2" y="64"/>
                    <a:pt x="0" y="68"/>
                    <a:pt x="0" y="73"/>
                  </a:cubicBezTo>
                  <a:cubicBezTo>
                    <a:pt x="0" y="307"/>
                    <a:pt x="0" y="307"/>
                    <a:pt x="0" y="307"/>
                  </a:cubicBezTo>
                  <a:cubicBezTo>
                    <a:pt x="0" y="312"/>
                    <a:pt x="2" y="317"/>
                    <a:pt x="6" y="319"/>
                  </a:cubicBezTo>
                  <a:cubicBezTo>
                    <a:pt x="11" y="322"/>
                    <a:pt x="16" y="321"/>
                    <a:pt x="20" y="319"/>
                  </a:cubicBezTo>
                  <a:cubicBezTo>
                    <a:pt x="106" y="265"/>
                    <a:pt x="106" y="265"/>
                    <a:pt x="106" y="265"/>
                  </a:cubicBezTo>
                  <a:cubicBezTo>
                    <a:pt x="193" y="319"/>
                    <a:pt x="193" y="319"/>
                    <a:pt x="193" y="319"/>
                  </a:cubicBezTo>
                  <a:cubicBezTo>
                    <a:pt x="197" y="322"/>
                    <a:pt x="202" y="322"/>
                    <a:pt x="207" y="319"/>
                  </a:cubicBezTo>
                  <a:cubicBezTo>
                    <a:pt x="293" y="265"/>
                    <a:pt x="293" y="265"/>
                    <a:pt x="293" y="265"/>
                  </a:cubicBezTo>
                  <a:cubicBezTo>
                    <a:pt x="380" y="319"/>
                    <a:pt x="380" y="319"/>
                    <a:pt x="380" y="319"/>
                  </a:cubicBezTo>
                  <a:cubicBezTo>
                    <a:pt x="382" y="320"/>
                    <a:pt x="384" y="321"/>
                    <a:pt x="387" y="321"/>
                  </a:cubicBezTo>
                  <a:cubicBezTo>
                    <a:pt x="389" y="321"/>
                    <a:pt x="391" y="320"/>
                    <a:pt x="393" y="319"/>
                  </a:cubicBezTo>
                  <a:cubicBezTo>
                    <a:pt x="397" y="317"/>
                    <a:pt x="400" y="312"/>
                    <a:pt x="400" y="307"/>
                  </a:cubicBezTo>
                  <a:cubicBezTo>
                    <a:pt x="400" y="73"/>
                    <a:pt x="400" y="73"/>
                    <a:pt x="400" y="73"/>
                  </a:cubicBezTo>
                  <a:cubicBezTo>
                    <a:pt x="400" y="68"/>
                    <a:pt x="397" y="64"/>
                    <a:pt x="393" y="61"/>
                  </a:cubicBezTo>
                  <a:close/>
                  <a:moveTo>
                    <a:pt x="93" y="241"/>
                  </a:moveTo>
                  <a:cubicBezTo>
                    <a:pt x="26" y="283"/>
                    <a:pt x="26" y="283"/>
                    <a:pt x="26" y="283"/>
                  </a:cubicBezTo>
                  <a:cubicBezTo>
                    <a:pt x="26" y="81"/>
                    <a:pt x="26" y="81"/>
                    <a:pt x="26" y="81"/>
                  </a:cubicBezTo>
                  <a:cubicBezTo>
                    <a:pt x="93" y="39"/>
                    <a:pt x="93" y="39"/>
                    <a:pt x="93" y="39"/>
                  </a:cubicBezTo>
                  <a:lnTo>
                    <a:pt x="93" y="241"/>
                  </a:lnTo>
                  <a:close/>
                  <a:moveTo>
                    <a:pt x="187" y="283"/>
                  </a:moveTo>
                  <a:cubicBezTo>
                    <a:pt x="119" y="241"/>
                    <a:pt x="119" y="241"/>
                    <a:pt x="119" y="241"/>
                  </a:cubicBezTo>
                  <a:cubicBezTo>
                    <a:pt x="119" y="39"/>
                    <a:pt x="119" y="39"/>
                    <a:pt x="119" y="39"/>
                  </a:cubicBezTo>
                  <a:cubicBezTo>
                    <a:pt x="187" y="81"/>
                    <a:pt x="187" y="81"/>
                    <a:pt x="187" y="81"/>
                  </a:cubicBezTo>
                  <a:lnTo>
                    <a:pt x="187" y="283"/>
                  </a:lnTo>
                  <a:close/>
                  <a:moveTo>
                    <a:pt x="280" y="241"/>
                  </a:moveTo>
                  <a:cubicBezTo>
                    <a:pt x="213" y="283"/>
                    <a:pt x="213" y="283"/>
                    <a:pt x="213" y="283"/>
                  </a:cubicBezTo>
                  <a:cubicBezTo>
                    <a:pt x="213" y="81"/>
                    <a:pt x="213" y="81"/>
                    <a:pt x="213" y="81"/>
                  </a:cubicBezTo>
                  <a:cubicBezTo>
                    <a:pt x="280" y="39"/>
                    <a:pt x="280" y="39"/>
                    <a:pt x="280" y="39"/>
                  </a:cubicBezTo>
                  <a:lnTo>
                    <a:pt x="280" y="241"/>
                  </a:lnTo>
                  <a:close/>
                  <a:moveTo>
                    <a:pt x="374" y="283"/>
                  </a:moveTo>
                  <a:cubicBezTo>
                    <a:pt x="306" y="241"/>
                    <a:pt x="306" y="241"/>
                    <a:pt x="306" y="241"/>
                  </a:cubicBezTo>
                  <a:cubicBezTo>
                    <a:pt x="306" y="39"/>
                    <a:pt x="306" y="39"/>
                    <a:pt x="306" y="39"/>
                  </a:cubicBezTo>
                  <a:cubicBezTo>
                    <a:pt x="374" y="81"/>
                    <a:pt x="374" y="81"/>
                    <a:pt x="374" y="81"/>
                  </a:cubicBezTo>
                  <a:lnTo>
                    <a:pt x="374" y="283"/>
                  </a:lnTo>
                  <a:close/>
                </a:path>
              </a:pathLst>
            </a:custGeom>
            <a:grpFill/>
            <a:ln>
              <a:noFill/>
            </a:ln>
          </p:spPr>
          <p:txBody>
            <a:bodyPr vert="horz" wrap="square" lIns="100015" tIns="50007" rIns="100015" bIns="50007" numCol="1" anchor="t" anchorCtr="0" compatLnSpc="1"/>
            <a:lstStyle/>
            <a:p>
              <a:pPr algn="just">
                <a:lnSpc>
                  <a:spcPct val="120000"/>
                </a:lnSpc>
              </a:pPr>
              <a:endParaRPr lang="en-US" sz="855" dirty="0">
                <a:solidFill>
                  <a:schemeClr val="bg1">
                    <a:lumMod val="6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36" name="Freeform 23"/>
            <p:cNvSpPr>
              <a:spLocks noEditPoints="1"/>
            </p:cNvSpPr>
            <p:nvPr/>
          </p:nvSpPr>
          <p:spPr bwMode="auto">
            <a:xfrm>
              <a:off x="6665323"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00015" tIns="50007" rIns="100015" bIns="50007" numCol="1" anchor="t" anchorCtr="0" compatLnSpc="1"/>
            <a:lstStyle/>
            <a:p>
              <a:pPr algn="just">
                <a:lnSpc>
                  <a:spcPct val="120000"/>
                </a:lnSpc>
              </a:pPr>
              <a:endParaRPr lang="en-US" sz="855" dirty="0">
                <a:solidFill>
                  <a:schemeClr val="bg1">
                    <a:lumMod val="65000"/>
                  </a:schemeClr>
                </a:solidFill>
                <a:latin typeface="微软雅黑" panose="020B0503020204020204" charset="-122"/>
                <a:ea typeface="微软雅黑" panose="020B0503020204020204" charset="-122"/>
                <a:cs typeface="+mn-ea"/>
                <a:sym typeface="微软雅黑" panose="020B0503020204020204" charset="-122"/>
              </a:endParaRPr>
            </a:p>
          </p:txBody>
        </p:sp>
      </p:grpSp>
      <p:grpSp>
        <p:nvGrpSpPr>
          <p:cNvPr id="37" name="Group 23"/>
          <p:cNvGrpSpPr/>
          <p:nvPr/>
        </p:nvGrpSpPr>
        <p:grpSpPr>
          <a:xfrm>
            <a:off x="7801611" y="3955335"/>
            <a:ext cx="414060" cy="414060"/>
            <a:chOff x="7740352" y="3562825"/>
            <a:chExt cx="587140" cy="587140"/>
          </a:xfrm>
          <a:solidFill>
            <a:schemeClr val="bg1"/>
          </a:solidFill>
        </p:grpSpPr>
        <p:sp>
          <p:nvSpPr>
            <p:cNvPr id="38" name="Freeform 24"/>
            <p:cNvSpPr>
              <a:spLocks noEditPoints="1"/>
            </p:cNvSpPr>
            <p:nvPr/>
          </p:nvSpPr>
          <p:spPr bwMode="auto">
            <a:xfrm>
              <a:off x="7740352"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00015" tIns="50007" rIns="100015" bIns="50007" numCol="1" anchor="t" anchorCtr="0" compatLnSpc="1"/>
            <a:lstStyle/>
            <a:p>
              <a:pPr algn="just">
                <a:lnSpc>
                  <a:spcPct val="120000"/>
                </a:lnSpc>
              </a:pPr>
              <a:endParaRPr lang="en-US" sz="855" dirty="0">
                <a:solidFill>
                  <a:schemeClr val="bg1">
                    <a:lumMod val="6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39" name="Freeform 27"/>
            <p:cNvSpPr>
              <a:spLocks noEditPoints="1"/>
            </p:cNvSpPr>
            <p:nvPr/>
          </p:nvSpPr>
          <p:spPr bwMode="auto">
            <a:xfrm>
              <a:off x="7931746" y="3722078"/>
              <a:ext cx="204352" cy="268635"/>
            </a:xfrm>
            <a:custGeom>
              <a:avLst/>
              <a:gdLst>
                <a:gd name="T0" fmla="*/ 96 w 256"/>
                <a:gd name="T1" fmla="*/ 48 h 336"/>
                <a:gd name="T2" fmla="*/ 48 w 256"/>
                <a:gd name="T3" fmla="*/ 0 h 336"/>
                <a:gd name="T4" fmla="*/ 0 w 256"/>
                <a:gd name="T5" fmla="*/ 48 h 336"/>
                <a:gd name="T6" fmla="*/ 29 w 256"/>
                <a:gd name="T7" fmla="*/ 92 h 336"/>
                <a:gd name="T8" fmla="*/ 29 w 256"/>
                <a:gd name="T9" fmla="*/ 244 h 336"/>
                <a:gd name="T10" fmla="*/ 0 w 256"/>
                <a:gd name="T11" fmla="*/ 288 h 336"/>
                <a:gd name="T12" fmla="*/ 48 w 256"/>
                <a:gd name="T13" fmla="*/ 336 h 336"/>
                <a:gd name="T14" fmla="*/ 96 w 256"/>
                <a:gd name="T15" fmla="*/ 288 h 336"/>
                <a:gd name="T16" fmla="*/ 67 w 256"/>
                <a:gd name="T17" fmla="*/ 244 h 336"/>
                <a:gd name="T18" fmla="*/ 67 w 256"/>
                <a:gd name="T19" fmla="*/ 92 h 336"/>
                <a:gd name="T20" fmla="*/ 96 w 256"/>
                <a:gd name="T21" fmla="*/ 48 h 336"/>
                <a:gd name="T22" fmla="*/ 75 w 256"/>
                <a:gd name="T23" fmla="*/ 288 h 336"/>
                <a:gd name="T24" fmla="*/ 48 w 256"/>
                <a:gd name="T25" fmla="*/ 316 h 336"/>
                <a:gd name="T26" fmla="*/ 20 w 256"/>
                <a:gd name="T27" fmla="*/ 288 h 336"/>
                <a:gd name="T28" fmla="*/ 48 w 256"/>
                <a:gd name="T29" fmla="*/ 260 h 336"/>
                <a:gd name="T30" fmla="*/ 75 w 256"/>
                <a:gd name="T31" fmla="*/ 288 h 336"/>
                <a:gd name="T32" fmla="*/ 48 w 256"/>
                <a:gd name="T33" fmla="*/ 76 h 336"/>
                <a:gd name="T34" fmla="*/ 20 w 256"/>
                <a:gd name="T35" fmla="*/ 48 h 336"/>
                <a:gd name="T36" fmla="*/ 48 w 256"/>
                <a:gd name="T37" fmla="*/ 20 h 336"/>
                <a:gd name="T38" fmla="*/ 75 w 256"/>
                <a:gd name="T39" fmla="*/ 48 h 336"/>
                <a:gd name="T40" fmla="*/ 48 w 256"/>
                <a:gd name="T41" fmla="*/ 76 h 336"/>
                <a:gd name="T42" fmla="*/ 227 w 256"/>
                <a:gd name="T43" fmla="*/ 244 h 336"/>
                <a:gd name="T44" fmla="*/ 227 w 256"/>
                <a:gd name="T45" fmla="*/ 92 h 336"/>
                <a:gd name="T46" fmla="*/ 256 w 256"/>
                <a:gd name="T47" fmla="*/ 48 h 336"/>
                <a:gd name="T48" fmla="*/ 208 w 256"/>
                <a:gd name="T49" fmla="*/ 0 h 336"/>
                <a:gd name="T50" fmla="*/ 160 w 256"/>
                <a:gd name="T51" fmla="*/ 48 h 336"/>
                <a:gd name="T52" fmla="*/ 189 w 256"/>
                <a:gd name="T53" fmla="*/ 92 h 336"/>
                <a:gd name="T54" fmla="*/ 189 w 256"/>
                <a:gd name="T55" fmla="*/ 244 h 336"/>
                <a:gd name="T56" fmla="*/ 160 w 256"/>
                <a:gd name="T57" fmla="*/ 288 h 336"/>
                <a:gd name="T58" fmla="*/ 208 w 256"/>
                <a:gd name="T59" fmla="*/ 336 h 336"/>
                <a:gd name="T60" fmla="*/ 256 w 256"/>
                <a:gd name="T61" fmla="*/ 288 h 336"/>
                <a:gd name="T62" fmla="*/ 227 w 256"/>
                <a:gd name="T63" fmla="*/ 244 h 336"/>
                <a:gd name="T64" fmla="*/ 180 w 256"/>
                <a:gd name="T65" fmla="*/ 48 h 336"/>
                <a:gd name="T66" fmla="*/ 208 w 256"/>
                <a:gd name="T67" fmla="*/ 20 h 336"/>
                <a:gd name="T68" fmla="*/ 235 w 256"/>
                <a:gd name="T69" fmla="*/ 48 h 336"/>
                <a:gd name="T70" fmla="*/ 208 w 256"/>
                <a:gd name="T71" fmla="*/ 76 h 336"/>
                <a:gd name="T72" fmla="*/ 180 w 256"/>
                <a:gd name="T73" fmla="*/ 48 h 336"/>
                <a:gd name="T74" fmla="*/ 208 w 256"/>
                <a:gd name="T75" fmla="*/ 316 h 336"/>
                <a:gd name="T76" fmla="*/ 180 w 256"/>
                <a:gd name="T77" fmla="*/ 288 h 336"/>
                <a:gd name="T78" fmla="*/ 208 w 256"/>
                <a:gd name="T79" fmla="*/ 260 h 336"/>
                <a:gd name="T80" fmla="*/ 235 w 256"/>
                <a:gd name="T81" fmla="*/ 288 h 336"/>
                <a:gd name="T82" fmla="*/ 208 w 256"/>
                <a:gd name="T83" fmla="*/ 31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336">
                  <a:moveTo>
                    <a:pt x="96" y="48"/>
                  </a:moveTo>
                  <a:cubicBezTo>
                    <a:pt x="96" y="21"/>
                    <a:pt x="74" y="0"/>
                    <a:pt x="48" y="0"/>
                  </a:cubicBezTo>
                  <a:cubicBezTo>
                    <a:pt x="21" y="0"/>
                    <a:pt x="0" y="21"/>
                    <a:pt x="0" y="48"/>
                  </a:cubicBezTo>
                  <a:cubicBezTo>
                    <a:pt x="0" y="68"/>
                    <a:pt x="12" y="85"/>
                    <a:pt x="29" y="92"/>
                  </a:cubicBezTo>
                  <a:cubicBezTo>
                    <a:pt x="29" y="244"/>
                    <a:pt x="29" y="244"/>
                    <a:pt x="29" y="244"/>
                  </a:cubicBezTo>
                  <a:cubicBezTo>
                    <a:pt x="12" y="251"/>
                    <a:pt x="0" y="268"/>
                    <a:pt x="0" y="288"/>
                  </a:cubicBezTo>
                  <a:cubicBezTo>
                    <a:pt x="0" y="314"/>
                    <a:pt x="21" y="336"/>
                    <a:pt x="48" y="336"/>
                  </a:cubicBezTo>
                  <a:cubicBezTo>
                    <a:pt x="74" y="336"/>
                    <a:pt x="96" y="314"/>
                    <a:pt x="96" y="288"/>
                  </a:cubicBezTo>
                  <a:cubicBezTo>
                    <a:pt x="96" y="268"/>
                    <a:pt x="84" y="251"/>
                    <a:pt x="67" y="244"/>
                  </a:cubicBezTo>
                  <a:cubicBezTo>
                    <a:pt x="67" y="92"/>
                    <a:pt x="67" y="92"/>
                    <a:pt x="67" y="92"/>
                  </a:cubicBezTo>
                  <a:cubicBezTo>
                    <a:pt x="84" y="85"/>
                    <a:pt x="96" y="68"/>
                    <a:pt x="96" y="48"/>
                  </a:cubicBezTo>
                  <a:close/>
                  <a:moveTo>
                    <a:pt x="75" y="288"/>
                  </a:moveTo>
                  <a:cubicBezTo>
                    <a:pt x="75" y="303"/>
                    <a:pt x="63" y="316"/>
                    <a:pt x="48" y="316"/>
                  </a:cubicBezTo>
                  <a:cubicBezTo>
                    <a:pt x="32" y="316"/>
                    <a:pt x="20" y="303"/>
                    <a:pt x="20" y="288"/>
                  </a:cubicBezTo>
                  <a:cubicBezTo>
                    <a:pt x="20" y="273"/>
                    <a:pt x="32" y="260"/>
                    <a:pt x="48" y="260"/>
                  </a:cubicBezTo>
                  <a:cubicBezTo>
                    <a:pt x="63" y="260"/>
                    <a:pt x="75" y="273"/>
                    <a:pt x="75" y="288"/>
                  </a:cubicBezTo>
                  <a:close/>
                  <a:moveTo>
                    <a:pt x="48" y="76"/>
                  </a:moveTo>
                  <a:cubicBezTo>
                    <a:pt x="32" y="76"/>
                    <a:pt x="20" y="63"/>
                    <a:pt x="20" y="48"/>
                  </a:cubicBezTo>
                  <a:cubicBezTo>
                    <a:pt x="20" y="33"/>
                    <a:pt x="32" y="20"/>
                    <a:pt x="48" y="20"/>
                  </a:cubicBezTo>
                  <a:cubicBezTo>
                    <a:pt x="63" y="20"/>
                    <a:pt x="75" y="33"/>
                    <a:pt x="75" y="48"/>
                  </a:cubicBezTo>
                  <a:cubicBezTo>
                    <a:pt x="75" y="63"/>
                    <a:pt x="63" y="76"/>
                    <a:pt x="48" y="76"/>
                  </a:cubicBezTo>
                  <a:close/>
                  <a:moveTo>
                    <a:pt x="227" y="244"/>
                  </a:moveTo>
                  <a:cubicBezTo>
                    <a:pt x="227" y="92"/>
                    <a:pt x="227" y="92"/>
                    <a:pt x="227" y="92"/>
                  </a:cubicBezTo>
                  <a:cubicBezTo>
                    <a:pt x="244" y="85"/>
                    <a:pt x="256" y="68"/>
                    <a:pt x="256" y="48"/>
                  </a:cubicBezTo>
                  <a:cubicBezTo>
                    <a:pt x="256" y="21"/>
                    <a:pt x="234" y="0"/>
                    <a:pt x="208" y="0"/>
                  </a:cubicBezTo>
                  <a:cubicBezTo>
                    <a:pt x="181" y="0"/>
                    <a:pt x="160" y="21"/>
                    <a:pt x="160" y="48"/>
                  </a:cubicBezTo>
                  <a:cubicBezTo>
                    <a:pt x="160" y="68"/>
                    <a:pt x="172" y="85"/>
                    <a:pt x="189" y="92"/>
                  </a:cubicBezTo>
                  <a:cubicBezTo>
                    <a:pt x="189" y="244"/>
                    <a:pt x="189" y="244"/>
                    <a:pt x="189" y="244"/>
                  </a:cubicBezTo>
                  <a:cubicBezTo>
                    <a:pt x="172" y="251"/>
                    <a:pt x="160" y="268"/>
                    <a:pt x="160" y="288"/>
                  </a:cubicBezTo>
                  <a:cubicBezTo>
                    <a:pt x="160" y="314"/>
                    <a:pt x="181" y="336"/>
                    <a:pt x="208" y="336"/>
                  </a:cubicBezTo>
                  <a:cubicBezTo>
                    <a:pt x="234" y="336"/>
                    <a:pt x="256" y="314"/>
                    <a:pt x="256" y="288"/>
                  </a:cubicBezTo>
                  <a:cubicBezTo>
                    <a:pt x="256" y="268"/>
                    <a:pt x="244" y="251"/>
                    <a:pt x="227" y="244"/>
                  </a:cubicBezTo>
                  <a:close/>
                  <a:moveTo>
                    <a:pt x="180" y="48"/>
                  </a:moveTo>
                  <a:cubicBezTo>
                    <a:pt x="180" y="33"/>
                    <a:pt x="192" y="20"/>
                    <a:pt x="208" y="20"/>
                  </a:cubicBezTo>
                  <a:cubicBezTo>
                    <a:pt x="223" y="20"/>
                    <a:pt x="235" y="33"/>
                    <a:pt x="235" y="48"/>
                  </a:cubicBezTo>
                  <a:cubicBezTo>
                    <a:pt x="235" y="63"/>
                    <a:pt x="223" y="76"/>
                    <a:pt x="208" y="76"/>
                  </a:cubicBezTo>
                  <a:cubicBezTo>
                    <a:pt x="192" y="76"/>
                    <a:pt x="180" y="63"/>
                    <a:pt x="180" y="48"/>
                  </a:cubicBezTo>
                  <a:close/>
                  <a:moveTo>
                    <a:pt x="208" y="316"/>
                  </a:moveTo>
                  <a:cubicBezTo>
                    <a:pt x="192" y="316"/>
                    <a:pt x="180" y="303"/>
                    <a:pt x="180" y="288"/>
                  </a:cubicBezTo>
                  <a:cubicBezTo>
                    <a:pt x="180" y="273"/>
                    <a:pt x="192" y="260"/>
                    <a:pt x="208" y="260"/>
                  </a:cubicBezTo>
                  <a:cubicBezTo>
                    <a:pt x="223" y="260"/>
                    <a:pt x="235" y="273"/>
                    <a:pt x="235" y="288"/>
                  </a:cubicBezTo>
                  <a:cubicBezTo>
                    <a:pt x="235" y="303"/>
                    <a:pt x="223" y="316"/>
                    <a:pt x="208" y="316"/>
                  </a:cubicBezTo>
                  <a:close/>
                </a:path>
              </a:pathLst>
            </a:custGeom>
            <a:grpFill/>
            <a:ln>
              <a:noFill/>
            </a:ln>
          </p:spPr>
          <p:txBody>
            <a:bodyPr vert="horz" wrap="square" lIns="100015" tIns="50007" rIns="100015" bIns="50007" numCol="1" anchor="t" anchorCtr="0" compatLnSpc="1"/>
            <a:lstStyle/>
            <a:p>
              <a:pPr algn="just">
                <a:lnSpc>
                  <a:spcPct val="120000"/>
                </a:lnSpc>
              </a:pPr>
              <a:endParaRPr lang="en-US" sz="855" dirty="0">
                <a:solidFill>
                  <a:schemeClr val="bg1">
                    <a:lumMod val="65000"/>
                  </a:schemeClr>
                </a:solidFill>
                <a:latin typeface="微软雅黑" panose="020B0503020204020204" charset="-122"/>
                <a:ea typeface="微软雅黑" panose="020B0503020204020204" charset="-122"/>
                <a:cs typeface="+mn-ea"/>
                <a:sym typeface="微软雅黑" panose="020B0503020204020204" charset="-122"/>
              </a:endParaRPr>
            </a:p>
          </p:txBody>
        </p:sp>
      </p:grpSp>
      <p:sp>
        <p:nvSpPr>
          <p:cNvPr id="40" name="Content Placeholder 2"/>
          <p:cNvSpPr txBox="1"/>
          <p:nvPr/>
        </p:nvSpPr>
        <p:spPr>
          <a:xfrm>
            <a:off x="2541028" y="2065097"/>
            <a:ext cx="2825965" cy="510771"/>
          </a:xfrm>
          <a:prstGeom prst="rect">
            <a:avLst/>
          </a:prstGeom>
        </p:spPr>
        <p:txBody>
          <a:bodyPr vert="horz" lIns="100015" tIns="50007" rIns="100015" bIns="50007"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defRPr/>
            </a:pPr>
            <a:r>
              <a:rPr lang="en-US" altLang="zh-CN" sz="7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Please replace text, click add relevant headline, modify the text content, also can copy your content to this directly.</a:t>
            </a:r>
            <a:r>
              <a:rPr lang="zh-CN" altLang="en-US" sz="7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a:t>
            </a:r>
            <a:endParaRPr lang="en-US" altLang="zh-CN" sz="7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41" name="Content Placeholder 2"/>
          <p:cNvSpPr txBox="1"/>
          <p:nvPr/>
        </p:nvSpPr>
        <p:spPr>
          <a:xfrm>
            <a:off x="2541027" y="3164912"/>
            <a:ext cx="2825965" cy="510771"/>
          </a:xfrm>
          <a:prstGeom prst="rect">
            <a:avLst/>
          </a:prstGeom>
        </p:spPr>
        <p:txBody>
          <a:bodyPr vert="horz" lIns="100015" tIns="50007" rIns="100015" bIns="50007"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defRPr/>
            </a:pPr>
            <a:r>
              <a:rPr lang="en-US" altLang="zh-CN" sz="7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Please replace text, click add relevant headline, modify the text content, also can copy your content to this directly.</a:t>
            </a:r>
            <a:r>
              <a:rPr lang="zh-CN" altLang="en-US" sz="7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a:t>
            </a:r>
            <a:endParaRPr lang="en-US" altLang="zh-CN" sz="7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42" name="Content Placeholder 2"/>
          <p:cNvSpPr txBox="1"/>
          <p:nvPr/>
        </p:nvSpPr>
        <p:spPr>
          <a:xfrm>
            <a:off x="2541028" y="4264725"/>
            <a:ext cx="2825965" cy="510771"/>
          </a:xfrm>
          <a:prstGeom prst="rect">
            <a:avLst/>
          </a:prstGeom>
        </p:spPr>
        <p:txBody>
          <a:bodyPr vert="horz" lIns="100015" tIns="50007" rIns="100015" bIns="50007"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defRPr/>
            </a:pPr>
            <a:r>
              <a:rPr lang="en-US" altLang="zh-CN" sz="7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Please replace text, click add relevant headline, modify the text content, also can copy your content to this directly.</a:t>
            </a:r>
            <a:r>
              <a:rPr lang="zh-CN" altLang="en-US" sz="7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a:t>
            </a:r>
            <a:endParaRPr lang="en-US" altLang="zh-CN" sz="7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43" name="TextBox 29"/>
          <p:cNvSpPr txBox="1"/>
          <p:nvPr/>
        </p:nvSpPr>
        <p:spPr>
          <a:xfrm>
            <a:off x="2568934" y="5364538"/>
            <a:ext cx="2858501" cy="506426"/>
          </a:xfrm>
          <a:prstGeom prst="rect">
            <a:avLst/>
          </a:prstGeom>
          <a:noFill/>
        </p:spPr>
        <p:txBody>
          <a:bodyPr wrap="square" rIns="157501" bIns="39375" numCol="1" spcCol="360000">
            <a:spAutoFit/>
          </a:bodyPr>
          <a:lstStyle/>
          <a:p>
            <a:pPr algn="just">
              <a:lnSpc>
                <a:spcPct val="120000"/>
              </a:lnSpc>
              <a:defRPr/>
            </a:pPr>
            <a:r>
              <a:rPr lang="en-US" altLang="zh-CN" sz="7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Please replace text, click add relevant headline, modify the text content, also can copy your content to this directly.</a:t>
            </a:r>
            <a:r>
              <a:rPr lang="zh-CN" altLang="en-US" sz="7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a:t>
            </a:r>
            <a:endParaRPr lang="en-US" altLang="zh-CN" sz="7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gallery dir="l"/>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2400" fill="hold"/>
                                        <p:tgtEl>
                                          <p:spTgt spid="18"/>
                                        </p:tgtEl>
                                        <p:attrNameLst>
                                          <p:attrName>ppt_w</p:attrName>
                                        </p:attrNameLst>
                                      </p:cBhvr>
                                      <p:tavLst>
                                        <p:tav tm="0">
                                          <p:val>
                                            <p:fltVal val="0"/>
                                          </p:val>
                                        </p:tav>
                                        <p:tav tm="100000">
                                          <p:val>
                                            <p:strVal val="#ppt_w"/>
                                          </p:val>
                                        </p:tav>
                                      </p:tavLst>
                                    </p:anim>
                                    <p:anim calcmode="lin" valueType="num">
                                      <p:cBhvr>
                                        <p:cTn id="8" dur="2400" fill="hold"/>
                                        <p:tgtEl>
                                          <p:spTgt spid="18"/>
                                        </p:tgtEl>
                                        <p:attrNameLst>
                                          <p:attrName>ppt_h</p:attrName>
                                        </p:attrNameLst>
                                      </p:cBhvr>
                                      <p:tavLst>
                                        <p:tav tm="0">
                                          <p:val>
                                            <p:fltVal val="0"/>
                                          </p:val>
                                        </p:tav>
                                        <p:tav tm="100000">
                                          <p:val>
                                            <p:strVal val="#ppt_h"/>
                                          </p:val>
                                        </p:tav>
                                      </p:tavLst>
                                    </p:anim>
                                    <p:anim calcmode="lin" valueType="num">
                                      <p:cBhvr>
                                        <p:cTn id="9" dur="2400" fill="hold"/>
                                        <p:tgtEl>
                                          <p:spTgt spid="18"/>
                                        </p:tgtEl>
                                        <p:attrNameLst>
                                          <p:attrName>style.rotation</p:attrName>
                                        </p:attrNameLst>
                                      </p:cBhvr>
                                      <p:tavLst>
                                        <p:tav tm="0">
                                          <p:val>
                                            <p:fltVal val="90"/>
                                          </p:val>
                                        </p:tav>
                                        <p:tav tm="100000">
                                          <p:val>
                                            <p:fltVal val="0"/>
                                          </p:val>
                                        </p:tav>
                                      </p:tavLst>
                                    </p:anim>
                                    <p:animEffect transition="in" filter="fade">
                                      <p:cBhvr>
                                        <p:cTn id="10" dur="2400"/>
                                        <p:tgtEl>
                                          <p:spTgt spid="18"/>
                                        </p:tgtEl>
                                      </p:cBhvr>
                                    </p:animEffect>
                                  </p:childTnLst>
                                </p:cTn>
                              </p:par>
                              <p:par>
                                <p:cTn id="11" presetID="53" presetClass="entr" presetSubtype="16" fill="hold" nodeType="withEffect">
                                  <p:stCondLst>
                                    <p:cond delay="2500"/>
                                  </p:stCondLst>
                                  <p:childTnLst>
                                    <p:set>
                                      <p:cBhvr>
                                        <p:cTn id="12" dur="1" fill="hold">
                                          <p:stCondLst>
                                            <p:cond delay="0"/>
                                          </p:stCondLst>
                                        </p:cTn>
                                        <p:tgtEl>
                                          <p:spTgt spid="34"/>
                                        </p:tgtEl>
                                        <p:attrNameLst>
                                          <p:attrName>style.visibility</p:attrName>
                                        </p:attrNameLst>
                                      </p:cBhvr>
                                      <p:to>
                                        <p:strVal val="visible"/>
                                      </p:to>
                                    </p:set>
                                    <p:anim calcmode="lin" valueType="num">
                                      <p:cBhvr>
                                        <p:cTn id="13" dur="500" fill="hold"/>
                                        <p:tgtEl>
                                          <p:spTgt spid="34"/>
                                        </p:tgtEl>
                                        <p:attrNameLst>
                                          <p:attrName>ppt_w</p:attrName>
                                        </p:attrNameLst>
                                      </p:cBhvr>
                                      <p:tavLst>
                                        <p:tav tm="0">
                                          <p:val>
                                            <p:fltVal val="0"/>
                                          </p:val>
                                        </p:tav>
                                        <p:tav tm="100000">
                                          <p:val>
                                            <p:strVal val="#ppt_w"/>
                                          </p:val>
                                        </p:tav>
                                      </p:tavLst>
                                    </p:anim>
                                    <p:anim calcmode="lin" valueType="num">
                                      <p:cBhvr>
                                        <p:cTn id="14" dur="500" fill="hold"/>
                                        <p:tgtEl>
                                          <p:spTgt spid="34"/>
                                        </p:tgtEl>
                                        <p:attrNameLst>
                                          <p:attrName>ppt_h</p:attrName>
                                        </p:attrNameLst>
                                      </p:cBhvr>
                                      <p:tavLst>
                                        <p:tav tm="0">
                                          <p:val>
                                            <p:fltVal val="0"/>
                                          </p:val>
                                        </p:tav>
                                        <p:tav tm="100000">
                                          <p:val>
                                            <p:strVal val="#ppt_h"/>
                                          </p:val>
                                        </p:tav>
                                      </p:tavLst>
                                    </p:anim>
                                    <p:animEffect transition="in" filter="fade">
                                      <p:cBhvr>
                                        <p:cTn id="15" dur="500"/>
                                        <p:tgtEl>
                                          <p:spTgt spid="34"/>
                                        </p:tgtEl>
                                      </p:cBhvr>
                                    </p:animEffect>
                                  </p:childTnLst>
                                </p:cTn>
                              </p:par>
                              <p:par>
                                <p:cTn id="16" presetID="53" presetClass="entr" presetSubtype="16" fill="hold" nodeType="withEffect">
                                  <p:stCondLst>
                                    <p:cond delay="3000"/>
                                  </p:stCondLst>
                                  <p:childTnLst>
                                    <p:set>
                                      <p:cBhvr>
                                        <p:cTn id="17" dur="1" fill="hold">
                                          <p:stCondLst>
                                            <p:cond delay="0"/>
                                          </p:stCondLst>
                                        </p:cTn>
                                        <p:tgtEl>
                                          <p:spTgt spid="37"/>
                                        </p:tgtEl>
                                        <p:attrNameLst>
                                          <p:attrName>style.visibility</p:attrName>
                                        </p:attrNameLst>
                                      </p:cBhvr>
                                      <p:to>
                                        <p:strVal val="visible"/>
                                      </p:to>
                                    </p:set>
                                    <p:anim calcmode="lin" valueType="num">
                                      <p:cBhvr>
                                        <p:cTn id="18" dur="500" fill="hold"/>
                                        <p:tgtEl>
                                          <p:spTgt spid="37"/>
                                        </p:tgtEl>
                                        <p:attrNameLst>
                                          <p:attrName>ppt_w</p:attrName>
                                        </p:attrNameLst>
                                      </p:cBhvr>
                                      <p:tavLst>
                                        <p:tav tm="0">
                                          <p:val>
                                            <p:fltVal val="0"/>
                                          </p:val>
                                        </p:tav>
                                        <p:tav tm="100000">
                                          <p:val>
                                            <p:strVal val="#ppt_w"/>
                                          </p:val>
                                        </p:tav>
                                      </p:tavLst>
                                    </p:anim>
                                    <p:anim calcmode="lin" valueType="num">
                                      <p:cBhvr>
                                        <p:cTn id="19" dur="500" fill="hold"/>
                                        <p:tgtEl>
                                          <p:spTgt spid="37"/>
                                        </p:tgtEl>
                                        <p:attrNameLst>
                                          <p:attrName>ppt_h</p:attrName>
                                        </p:attrNameLst>
                                      </p:cBhvr>
                                      <p:tavLst>
                                        <p:tav tm="0">
                                          <p:val>
                                            <p:fltVal val="0"/>
                                          </p:val>
                                        </p:tav>
                                        <p:tav tm="100000">
                                          <p:val>
                                            <p:strVal val="#ppt_h"/>
                                          </p:val>
                                        </p:tav>
                                      </p:tavLst>
                                    </p:anim>
                                    <p:animEffect transition="in" filter="fade">
                                      <p:cBhvr>
                                        <p:cTn id="20" dur="500"/>
                                        <p:tgtEl>
                                          <p:spTgt spid="37"/>
                                        </p:tgtEl>
                                      </p:cBhvr>
                                    </p:animEffect>
                                  </p:childTnLst>
                                </p:cTn>
                              </p:par>
                              <p:par>
                                <p:cTn id="21" presetID="53" presetClass="entr" presetSubtype="16" fill="hold" nodeType="withEffect">
                                  <p:stCondLst>
                                    <p:cond delay="3500"/>
                                  </p:stCondLst>
                                  <p:childTnLst>
                                    <p:set>
                                      <p:cBhvr>
                                        <p:cTn id="22" dur="1" fill="hold">
                                          <p:stCondLst>
                                            <p:cond delay="0"/>
                                          </p:stCondLst>
                                        </p:cTn>
                                        <p:tgtEl>
                                          <p:spTgt spid="31"/>
                                        </p:tgtEl>
                                        <p:attrNameLst>
                                          <p:attrName>style.visibility</p:attrName>
                                        </p:attrNameLst>
                                      </p:cBhvr>
                                      <p:to>
                                        <p:strVal val="visible"/>
                                      </p:to>
                                    </p:set>
                                    <p:anim calcmode="lin" valueType="num">
                                      <p:cBhvr>
                                        <p:cTn id="23" dur="500" fill="hold"/>
                                        <p:tgtEl>
                                          <p:spTgt spid="31"/>
                                        </p:tgtEl>
                                        <p:attrNameLst>
                                          <p:attrName>ppt_w</p:attrName>
                                        </p:attrNameLst>
                                      </p:cBhvr>
                                      <p:tavLst>
                                        <p:tav tm="0">
                                          <p:val>
                                            <p:fltVal val="0"/>
                                          </p:val>
                                        </p:tav>
                                        <p:tav tm="100000">
                                          <p:val>
                                            <p:strVal val="#ppt_w"/>
                                          </p:val>
                                        </p:tav>
                                      </p:tavLst>
                                    </p:anim>
                                    <p:anim calcmode="lin" valueType="num">
                                      <p:cBhvr>
                                        <p:cTn id="24" dur="500" fill="hold"/>
                                        <p:tgtEl>
                                          <p:spTgt spid="31"/>
                                        </p:tgtEl>
                                        <p:attrNameLst>
                                          <p:attrName>ppt_h</p:attrName>
                                        </p:attrNameLst>
                                      </p:cBhvr>
                                      <p:tavLst>
                                        <p:tav tm="0">
                                          <p:val>
                                            <p:fltVal val="0"/>
                                          </p:val>
                                        </p:tav>
                                        <p:tav tm="100000">
                                          <p:val>
                                            <p:strVal val="#ppt_h"/>
                                          </p:val>
                                        </p:tav>
                                      </p:tavLst>
                                    </p:anim>
                                    <p:animEffect transition="in" filter="fade">
                                      <p:cBhvr>
                                        <p:cTn id="25" dur="500"/>
                                        <p:tgtEl>
                                          <p:spTgt spid="31"/>
                                        </p:tgtEl>
                                      </p:cBhvr>
                                    </p:animEffect>
                                  </p:childTnLst>
                                </p:cTn>
                              </p:par>
                              <p:par>
                                <p:cTn id="26" presetID="22" presetClass="entr" presetSubtype="8" fill="hold" grpId="0" nodeType="withEffect">
                                  <p:stCondLst>
                                    <p:cond delay="4000"/>
                                  </p:stCondLst>
                                  <p:childTnLst>
                                    <p:set>
                                      <p:cBhvr>
                                        <p:cTn id="27" dur="1" fill="hold">
                                          <p:stCondLst>
                                            <p:cond delay="0"/>
                                          </p:stCondLst>
                                        </p:cTn>
                                        <p:tgtEl>
                                          <p:spTgt spid="30"/>
                                        </p:tgtEl>
                                        <p:attrNameLst>
                                          <p:attrName>style.visibility</p:attrName>
                                        </p:attrNameLst>
                                      </p:cBhvr>
                                      <p:to>
                                        <p:strVal val="visible"/>
                                      </p:to>
                                    </p:set>
                                    <p:animEffect transition="in" filter="wipe(left)">
                                      <p:cBhvr>
                                        <p:cTn id="28" dur="500"/>
                                        <p:tgtEl>
                                          <p:spTgt spid="30"/>
                                        </p:tgtEl>
                                      </p:cBhvr>
                                    </p:animEffect>
                                  </p:childTnLst>
                                </p:cTn>
                              </p:par>
                              <p:par>
                                <p:cTn id="29" presetID="22" presetClass="entr" presetSubtype="8" fill="hold" grpId="0" nodeType="withEffect">
                                  <p:stCondLst>
                                    <p:cond delay="4000"/>
                                  </p:stCondLst>
                                  <p:childTnLst>
                                    <p:set>
                                      <p:cBhvr>
                                        <p:cTn id="30" dur="1" fill="hold">
                                          <p:stCondLst>
                                            <p:cond delay="0"/>
                                          </p:stCondLst>
                                        </p:cTn>
                                        <p:tgtEl>
                                          <p:spTgt spid="28"/>
                                        </p:tgtEl>
                                        <p:attrNameLst>
                                          <p:attrName>style.visibility</p:attrName>
                                        </p:attrNameLst>
                                      </p:cBhvr>
                                      <p:to>
                                        <p:strVal val="visible"/>
                                      </p:to>
                                    </p:set>
                                    <p:animEffect transition="in" filter="wipe(left)">
                                      <p:cBhvr>
                                        <p:cTn id="31" dur="500"/>
                                        <p:tgtEl>
                                          <p:spTgt spid="28"/>
                                        </p:tgtEl>
                                      </p:cBhvr>
                                    </p:animEffect>
                                  </p:childTnLst>
                                </p:cTn>
                              </p:par>
                              <p:par>
                                <p:cTn id="32" presetID="22" presetClass="entr" presetSubtype="8" fill="hold" grpId="0" nodeType="withEffect">
                                  <p:stCondLst>
                                    <p:cond delay="4000"/>
                                  </p:stCondLst>
                                  <p:childTnLst>
                                    <p:set>
                                      <p:cBhvr>
                                        <p:cTn id="33" dur="1" fill="hold">
                                          <p:stCondLst>
                                            <p:cond delay="0"/>
                                          </p:stCondLst>
                                        </p:cTn>
                                        <p:tgtEl>
                                          <p:spTgt spid="29"/>
                                        </p:tgtEl>
                                        <p:attrNameLst>
                                          <p:attrName>style.visibility</p:attrName>
                                        </p:attrNameLst>
                                      </p:cBhvr>
                                      <p:to>
                                        <p:strVal val="visible"/>
                                      </p:to>
                                    </p:set>
                                    <p:animEffect transition="in" filter="wipe(left)">
                                      <p:cBhvr>
                                        <p:cTn id="34" dur="500"/>
                                        <p:tgtEl>
                                          <p:spTgt spid="29"/>
                                        </p:tgtEl>
                                      </p:cBhvr>
                                    </p:animEffect>
                                  </p:childTnLst>
                                </p:cTn>
                              </p:par>
                            </p:childTnLst>
                          </p:cTn>
                        </p:par>
                        <p:par>
                          <p:cTn id="35" fill="hold">
                            <p:stCondLst>
                              <p:cond delay="2500"/>
                            </p:stCondLst>
                            <p:childTnLst>
                              <p:par>
                                <p:cTn id="36" presetID="10" presetClass="entr" presetSubtype="0" fill="hold" grpId="0" nodeType="after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fade">
                                      <p:cBhvr>
                                        <p:cTn id="38" dur="500"/>
                                        <p:tgtEl>
                                          <p:spTgt spid="40"/>
                                        </p:tgtEl>
                                      </p:cBhvr>
                                    </p:animEffect>
                                  </p:childTnLst>
                                </p:cTn>
                              </p:par>
                            </p:childTnLst>
                          </p:cTn>
                        </p:par>
                        <p:par>
                          <p:cTn id="39" fill="hold">
                            <p:stCondLst>
                              <p:cond delay="3000"/>
                            </p:stCondLst>
                            <p:childTnLst>
                              <p:par>
                                <p:cTn id="40" presetID="10" presetClass="entr" presetSubtype="0" fill="hold" grpId="0" nodeType="after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500"/>
                                        <p:tgtEl>
                                          <p:spTgt spid="41"/>
                                        </p:tgtEl>
                                      </p:cBhvr>
                                    </p:animEffect>
                                  </p:childTnLst>
                                </p:cTn>
                              </p:par>
                            </p:childTnLst>
                          </p:cTn>
                        </p:par>
                        <p:par>
                          <p:cTn id="43" fill="hold">
                            <p:stCondLst>
                              <p:cond delay="3500"/>
                            </p:stCondLst>
                            <p:childTnLst>
                              <p:par>
                                <p:cTn id="44" presetID="10" presetClass="entr" presetSubtype="0" fill="hold" grpId="0" nodeType="after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500"/>
                                        <p:tgtEl>
                                          <p:spTgt spid="42"/>
                                        </p:tgtEl>
                                      </p:cBhvr>
                                    </p:animEffect>
                                  </p:childTnLst>
                                </p:cTn>
                              </p:par>
                              <p:par>
                                <p:cTn id="47" presetID="2" presetClass="entr" presetSubtype="4" fill="hold" grpId="0" nodeType="withEffect">
                                  <p:stCondLst>
                                    <p:cond delay="500"/>
                                  </p:stCondLst>
                                  <p:childTnLst>
                                    <p:set>
                                      <p:cBhvr>
                                        <p:cTn id="48" dur="1" fill="hold">
                                          <p:stCondLst>
                                            <p:cond delay="0"/>
                                          </p:stCondLst>
                                        </p:cTn>
                                        <p:tgtEl>
                                          <p:spTgt spid="43"/>
                                        </p:tgtEl>
                                        <p:attrNameLst>
                                          <p:attrName>style.visibility</p:attrName>
                                        </p:attrNameLst>
                                      </p:cBhvr>
                                      <p:to>
                                        <p:strVal val="visible"/>
                                      </p:to>
                                    </p:set>
                                    <p:anim calcmode="lin" valueType="num">
                                      <p:cBhvr additive="base">
                                        <p:cTn id="49" dur="500" fill="hold"/>
                                        <p:tgtEl>
                                          <p:spTgt spid="43"/>
                                        </p:tgtEl>
                                        <p:attrNameLst>
                                          <p:attrName>ppt_x</p:attrName>
                                        </p:attrNameLst>
                                      </p:cBhvr>
                                      <p:tavLst>
                                        <p:tav tm="0">
                                          <p:val>
                                            <p:strVal val="#ppt_x"/>
                                          </p:val>
                                        </p:tav>
                                        <p:tav tm="100000">
                                          <p:val>
                                            <p:strVal val="#ppt_x"/>
                                          </p:val>
                                        </p:tav>
                                      </p:tavLst>
                                    </p:anim>
                                    <p:anim calcmode="lin" valueType="num">
                                      <p:cBhvr additive="base">
                                        <p:cTn id="50"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40" grpId="0"/>
      <p:bldP spid="41" grpId="0"/>
      <p:bldP spid="42" grpId="0"/>
      <p:bldP spid="4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p:nvPr/>
        </p:nvGrpSpPr>
        <p:grpSpPr>
          <a:xfrm>
            <a:off x="4781246" y="3194035"/>
            <a:ext cx="2618793" cy="2367128"/>
            <a:chOff x="3471863" y="2343150"/>
            <a:chExt cx="2197101" cy="1985963"/>
          </a:xfrm>
        </p:grpSpPr>
        <p:sp>
          <p:nvSpPr>
            <p:cNvPr id="3" name="Freeform 5"/>
            <p:cNvSpPr/>
            <p:nvPr/>
          </p:nvSpPr>
          <p:spPr bwMode="auto">
            <a:xfrm>
              <a:off x="3476626" y="2381250"/>
              <a:ext cx="2192338" cy="1495425"/>
            </a:xfrm>
            <a:custGeom>
              <a:avLst/>
              <a:gdLst/>
              <a:ahLst/>
              <a:cxnLst>
                <a:cxn ang="0">
                  <a:pos x="1202" y="800"/>
                </a:cxn>
                <a:cxn ang="0">
                  <a:pos x="1182" y="820"/>
                </a:cxn>
                <a:cxn ang="0">
                  <a:pos x="20" y="820"/>
                </a:cxn>
                <a:cxn ang="0">
                  <a:pos x="0" y="800"/>
                </a:cxn>
                <a:cxn ang="0">
                  <a:pos x="0" y="20"/>
                </a:cxn>
                <a:cxn ang="0">
                  <a:pos x="20" y="0"/>
                </a:cxn>
                <a:cxn ang="0">
                  <a:pos x="1182" y="0"/>
                </a:cxn>
                <a:cxn ang="0">
                  <a:pos x="1202" y="20"/>
                </a:cxn>
                <a:cxn ang="0">
                  <a:pos x="1202" y="800"/>
                </a:cxn>
              </a:cxnLst>
              <a:rect l="0" t="0" r="r" b="b"/>
              <a:pathLst>
                <a:path w="1202" h="820">
                  <a:moveTo>
                    <a:pt x="1202" y="800"/>
                  </a:moveTo>
                  <a:cubicBezTo>
                    <a:pt x="1202" y="811"/>
                    <a:pt x="1193" y="820"/>
                    <a:pt x="1182" y="820"/>
                  </a:cubicBezTo>
                  <a:cubicBezTo>
                    <a:pt x="20" y="820"/>
                    <a:pt x="20" y="820"/>
                    <a:pt x="20" y="820"/>
                  </a:cubicBezTo>
                  <a:cubicBezTo>
                    <a:pt x="9" y="820"/>
                    <a:pt x="0" y="811"/>
                    <a:pt x="0" y="800"/>
                  </a:cubicBezTo>
                  <a:cubicBezTo>
                    <a:pt x="0" y="20"/>
                    <a:pt x="0" y="20"/>
                    <a:pt x="0" y="20"/>
                  </a:cubicBezTo>
                  <a:cubicBezTo>
                    <a:pt x="0" y="9"/>
                    <a:pt x="9" y="0"/>
                    <a:pt x="20" y="0"/>
                  </a:cubicBezTo>
                  <a:cubicBezTo>
                    <a:pt x="1182" y="0"/>
                    <a:pt x="1182" y="0"/>
                    <a:pt x="1182" y="0"/>
                  </a:cubicBezTo>
                  <a:cubicBezTo>
                    <a:pt x="1193" y="0"/>
                    <a:pt x="1202" y="9"/>
                    <a:pt x="1202" y="20"/>
                  </a:cubicBezTo>
                  <a:lnTo>
                    <a:pt x="1202" y="800"/>
                  </a:lnTo>
                  <a:close/>
                </a:path>
              </a:pathLst>
            </a:custGeom>
            <a:solidFill>
              <a:schemeClr val="accent5"/>
            </a:solidFill>
            <a:ln w="9525">
              <a:noFill/>
              <a:round/>
            </a:ln>
          </p:spPr>
          <p:txBody>
            <a:bodyPr vert="horz" wrap="square" lIns="121913" tIns="60956" rIns="121913" bIns="60956" numCol="1" anchor="t" anchorCtr="0" compatLnSpc="1"/>
            <a:lstStyle/>
            <a:p>
              <a:pPr>
                <a:lnSpc>
                  <a:spcPct val="120000"/>
                </a:lnSpc>
              </a:pPr>
              <a:endParaRPr lang="en-US" sz="760">
                <a:latin typeface="Arial" panose="020B0604020202020204" pitchFamily="34" charset="0"/>
                <a:ea typeface="微软雅黑" panose="020B0503020204020204" charset="-122"/>
                <a:cs typeface="+mn-ea"/>
                <a:sym typeface="Arial" panose="020B0604020202020204" pitchFamily="34" charset="0"/>
              </a:endParaRPr>
            </a:p>
          </p:txBody>
        </p:sp>
        <p:sp>
          <p:nvSpPr>
            <p:cNvPr id="4" name="Rectangle 6"/>
            <p:cNvSpPr>
              <a:spLocks noChangeArrowheads="1"/>
            </p:cNvSpPr>
            <p:nvPr/>
          </p:nvSpPr>
          <p:spPr bwMode="auto">
            <a:xfrm>
              <a:off x="3563938" y="3713163"/>
              <a:ext cx="2019300" cy="90488"/>
            </a:xfrm>
            <a:prstGeom prst="rect">
              <a:avLst/>
            </a:prstGeom>
            <a:solidFill>
              <a:schemeClr val="accent1">
                <a:lumMod val="40000"/>
                <a:lumOff val="60000"/>
              </a:schemeClr>
            </a:solidFill>
            <a:ln w="9525">
              <a:noFill/>
              <a:miter lim="800000"/>
            </a:ln>
          </p:spPr>
          <p:txBody>
            <a:bodyPr vert="horz" wrap="square" lIns="121913" tIns="60956" rIns="121913" bIns="60956" numCol="1" anchor="t" anchorCtr="0" compatLnSpc="1"/>
            <a:lstStyle/>
            <a:p>
              <a:pPr>
                <a:lnSpc>
                  <a:spcPct val="120000"/>
                </a:lnSpc>
              </a:pPr>
              <a:endParaRPr lang="en-US" sz="760">
                <a:latin typeface="Arial" panose="020B0604020202020204" pitchFamily="34" charset="0"/>
                <a:ea typeface="微软雅黑" panose="020B0503020204020204" charset="-122"/>
                <a:cs typeface="+mn-ea"/>
                <a:sym typeface="Arial" panose="020B0604020202020204" pitchFamily="34" charset="0"/>
              </a:endParaRPr>
            </a:p>
          </p:txBody>
        </p:sp>
        <p:sp>
          <p:nvSpPr>
            <p:cNvPr id="5" name="Freeform 7"/>
            <p:cNvSpPr/>
            <p:nvPr/>
          </p:nvSpPr>
          <p:spPr bwMode="auto">
            <a:xfrm>
              <a:off x="4573587" y="2343150"/>
              <a:ext cx="1009650" cy="1460500"/>
            </a:xfrm>
            <a:custGeom>
              <a:avLst/>
              <a:gdLst/>
              <a:ahLst/>
              <a:cxnLst>
                <a:cxn ang="0">
                  <a:pos x="0" y="801"/>
                </a:cxn>
                <a:cxn ang="0">
                  <a:pos x="0" y="73"/>
                </a:cxn>
                <a:cxn ang="0">
                  <a:pos x="1" y="71"/>
                </a:cxn>
                <a:cxn ang="0">
                  <a:pos x="1" y="65"/>
                </a:cxn>
                <a:cxn ang="0">
                  <a:pos x="70" y="0"/>
                </a:cxn>
                <a:cxn ang="0">
                  <a:pos x="554" y="0"/>
                </a:cxn>
                <a:cxn ang="0">
                  <a:pos x="554" y="758"/>
                </a:cxn>
                <a:cxn ang="0">
                  <a:pos x="70" y="758"/>
                </a:cxn>
                <a:cxn ang="0">
                  <a:pos x="0" y="801"/>
                </a:cxn>
              </a:cxnLst>
              <a:rect l="0" t="0" r="r" b="b"/>
              <a:pathLst>
                <a:path w="554" h="801">
                  <a:moveTo>
                    <a:pt x="0" y="801"/>
                  </a:moveTo>
                  <a:cubicBezTo>
                    <a:pt x="0" y="73"/>
                    <a:pt x="0" y="73"/>
                    <a:pt x="0" y="73"/>
                  </a:cubicBezTo>
                  <a:cubicBezTo>
                    <a:pt x="1" y="72"/>
                    <a:pt x="1" y="71"/>
                    <a:pt x="1" y="71"/>
                  </a:cubicBezTo>
                  <a:cubicBezTo>
                    <a:pt x="1" y="69"/>
                    <a:pt x="1" y="67"/>
                    <a:pt x="1" y="65"/>
                  </a:cubicBezTo>
                  <a:cubicBezTo>
                    <a:pt x="4" y="29"/>
                    <a:pt x="34" y="0"/>
                    <a:pt x="70" y="0"/>
                  </a:cubicBezTo>
                  <a:cubicBezTo>
                    <a:pt x="554" y="0"/>
                    <a:pt x="554" y="0"/>
                    <a:pt x="554" y="0"/>
                  </a:cubicBezTo>
                  <a:cubicBezTo>
                    <a:pt x="554" y="758"/>
                    <a:pt x="554" y="758"/>
                    <a:pt x="554" y="758"/>
                  </a:cubicBezTo>
                  <a:cubicBezTo>
                    <a:pt x="70" y="758"/>
                    <a:pt x="70" y="758"/>
                    <a:pt x="70" y="758"/>
                  </a:cubicBezTo>
                  <a:cubicBezTo>
                    <a:pt x="40" y="758"/>
                    <a:pt x="13" y="775"/>
                    <a:pt x="0" y="801"/>
                  </a:cubicBezTo>
                  <a:close/>
                </a:path>
              </a:pathLst>
            </a:custGeom>
            <a:solidFill>
              <a:schemeClr val="bg1">
                <a:lumMod val="95000"/>
              </a:schemeClr>
            </a:solidFill>
            <a:ln w="9525">
              <a:noFill/>
              <a:round/>
            </a:ln>
          </p:spPr>
          <p:txBody>
            <a:bodyPr vert="horz" wrap="square" lIns="121913" tIns="60956" rIns="121913" bIns="60956" numCol="1" anchor="t" anchorCtr="0" compatLnSpc="1"/>
            <a:lstStyle/>
            <a:p>
              <a:pPr>
                <a:lnSpc>
                  <a:spcPct val="120000"/>
                </a:lnSpc>
              </a:pPr>
              <a:endParaRPr lang="en-US" sz="760">
                <a:latin typeface="Arial" panose="020B0604020202020204" pitchFamily="34" charset="0"/>
                <a:ea typeface="微软雅黑" panose="020B0503020204020204" charset="-122"/>
                <a:cs typeface="+mn-ea"/>
                <a:sym typeface="Arial" panose="020B0604020202020204" pitchFamily="34" charset="0"/>
              </a:endParaRPr>
            </a:p>
          </p:txBody>
        </p:sp>
        <p:sp>
          <p:nvSpPr>
            <p:cNvPr id="6" name="Freeform 8"/>
            <p:cNvSpPr/>
            <p:nvPr/>
          </p:nvSpPr>
          <p:spPr bwMode="auto">
            <a:xfrm>
              <a:off x="3563938" y="2343150"/>
              <a:ext cx="1011238" cy="1460500"/>
            </a:xfrm>
            <a:custGeom>
              <a:avLst/>
              <a:gdLst/>
              <a:ahLst/>
              <a:cxnLst>
                <a:cxn ang="0">
                  <a:pos x="554" y="801"/>
                </a:cxn>
                <a:cxn ang="0">
                  <a:pos x="554" y="73"/>
                </a:cxn>
                <a:cxn ang="0">
                  <a:pos x="553" y="71"/>
                </a:cxn>
                <a:cxn ang="0">
                  <a:pos x="553" y="65"/>
                </a:cxn>
                <a:cxn ang="0">
                  <a:pos x="483" y="0"/>
                </a:cxn>
                <a:cxn ang="0">
                  <a:pos x="0" y="0"/>
                </a:cxn>
                <a:cxn ang="0">
                  <a:pos x="0" y="758"/>
                </a:cxn>
                <a:cxn ang="0">
                  <a:pos x="483" y="758"/>
                </a:cxn>
                <a:cxn ang="0">
                  <a:pos x="554" y="801"/>
                </a:cxn>
              </a:cxnLst>
              <a:rect l="0" t="0" r="r" b="b"/>
              <a:pathLst>
                <a:path w="554" h="801">
                  <a:moveTo>
                    <a:pt x="554" y="801"/>
                  </a:moveTo>
                  <a:cubicBezTo>
                    <a:pt x="554" y="73"/>
                    <a:pt x="554" y="73"/>
                    <a:pt x="554" y="73"/>
                  </a:cubicBezTo>
                  <a:cubicBezTo>
                    <a:pt x="553" y="72"/>
                    <a:pt x="553" y="71"/>
                    <a:pt x="553" y="71"/>
                  </a:cubicBezTo>
                  <a:cubicBezTo>
                    <a:pt x="553" y="69"/>
                    <a:pt x="553" y="67"/>
                    <a:pt x="553" y="65"/>
                  </a:cubicBezTo>
                  <a:cubicBezTo>
                    <a:pt x="550" y="29"/>
                    <a:pt x="520" y="0"/>
                    <a:pt x="483" y="0"/>
                  </a:cubicBezTo>
                  <a:cubicBezTo>
                    <a:pt x="0" y="0"/>
                    <a:pt x="0" y="0"/>
                    <a:pt x="0" y="0"/>
                  </a:cubicBezTo>
                  <a:cubicBezTo>
                    <a:pt x="0" y="758"/>
                    <a:pt x="0" y="758"/>
                    <a:pt x="0" y="758"/>
                  </a:cubicBezTo>
                  <a:cubicBezTo>
                    <a:pt x="483" y="758"/>
                    <a:pt x="483" y="758"/>
                    <a:pt x="483" y="758"/>
                  </a:cubicBezTo>
                  <a:cubicBezTo>
                    <a:pt x="514" y="758"/>
                    <a:pt x="540" y="775"/>
                    <a:pt x="554" y="801"/>
                  </a:cubicBezTo>
                  <a:close/>
                </a:path>
              </a:pathLst>
            </a:custGeom>
            <a:solidFill>
              <a:schemeClr val="bg1">
                <a:lumMod val="95000"/>
              </a:schemeClr>
            </a:solidFill>
            <a:ln w="9525">
              <a:noFill/>
              <a:round/>
            </a:ln>
          </p:spPr>
          <p:txBody>
            <a:bodyPr vert="horz" wrap="square" lIns="121913" tIns="60956" rIns="121913" bIns="60956" numCol="1" anchor="t" anchorCtr="0" compatLnSpc="1"/>
            <a:lstStyle/>
            <a:p>
              <a:pPr>
                <a:lnSpc>
                  <a:spcPct val="120000"/>
                </a:lnSpc>
              </a:pPr>
              <a:endParaRPr lang="en-US" sz="760">
                <a:latin typeface="Arial" panose="020B0604020202020204" pitchFamily="34" charset="0"/>
                <a:ea typeface="微软雅黑" panose="020B0503020204020204" charset="-122"/>
                <a:cs typeface="+mn-ea"/>
                <a:sym typeface="Arial" panose="020B0604020202020204" pitchFamily="34" charset="0"/>
              </a:endParaRPr>
            </a:p>
          </p:txBody>
        </p:sp>
        <p:sp>
          <p:nvSpPr>
            <p:cNvPr id="7" name="Freeform 9"/>
            <p:cNvSpPr/>
            <p:nvPr/>
          </p:nvSpPr>
          <p:spPr bwMode="auto">
            <a:xfrm>
              <a:off x="4502151" y="2357438"/>
              <a:ext cx="73025" cy="1446213"/>
            </a:xfrm>
            <a:custGeom>
              <a:avLst/>
              <a:gdLst/>
              <a:ahLst/>
              <a:cxnLst>
                <a:cxn ang="0">
                  <a:pos x="39" y="57"/>
                </a:cxn>
                <a:cxn ang="0">
                  <a:pos x="0" y="0"/>
                </a:cxn>
                <a:cxn ang="0">
                  <a:pos x="0" y="756"/>
                </a:cxn>
                <a:cxn ang="0">
                  <a:pos x="40" y="793"/>
                </a:cxn>
                <a:cxn ang="0">
                  <a:pos x="40" y="65"/>
                </a:cxn>
                <a:cxn ang="0">
                  <a:pos x="39" y="63"/>
                </a:cxn>
                <a:cxn ang="0">
                  <a:pos x="39" y="57"/>
                </a:cxn>
              </a:cxnLst>
              <a:rect l="0" t="0" r="r" b="b"/>
              <a:pathLst>
                <a:path w="40" h="793">
                  <a:moveTo>
                    <a:pt x="39" y="57"/>
                  </a:moveTo>
                  <a:cubicBezTo>
                    <a:pt x="37" y="32"/>
                    <a:pt x="22" y="10"/>
                    <a:pt x="0" y="0"/>
                  </a:cubicBezTo>
                  <a:cubicBezTo>
                    <a:pt x="0" y="756"/>
                    <a:pt x="0" y="756"/>
                    <a:pt x="0" y="756"/>
                  </a:cubicBezTo>
                  <a:cubicBezTo>
                    <a:pt x="17" y="764"/>
                    <a:pt x="31" y="776"/>
                    <a:pt x="40" y="793"/>
                  </a:cubicBezTo>
                  <a:cubicBezTo>
                    <a:pt x="40" y="65"/>
                    <a:pt x="40" y="65"/>
                    <a:pt x="40" y="65"/>
                  </a:cubicBezTo>
                  <a:cubicBezTo>
                    <a:pt x="39" y="64"/>
                    <a:pt x="39" y="63"/>
                    <a:pt x="39" y="63"/>
                  </a:cubicBezTo>
                  <a:cubicBezTo>
                    <a:pt x="39" y="61"/>
                    <a:pt x="39" y="59"/>
                    <a:pt x="39" y="57"/>
                  </a:cubicBezTo>
                  <a:close/>
                </a:path>
              </a:pathLst>
            </a:custGeom>
            <a:solidFill>
              <a:srgbClr val="FFFFFF"/>
            </a:solidFill>
            <a:ln w="9525">
              <a:noFill/>
              <a:round/>
            </a:ln>
          </p:spPr>
          <p:txBody>
            <a:bodyPr vert="horz" wrap="square" lIns="121913" tIns="60956" rIns="121913" bIns="60956" numCol="1" anchor="t" anchorCtr="0" compatLnSpc="1"/>
            <a:lstStyle/>
            <a:p>
              <a:pPr>
                <a:lnSpc>
                  <a:spcPct val="120000"/>
                </a:lnSpc>
              </a:pPr>
              <a:endParaRPr lang="en-US" sz="760">
                <a:latin typeface="Arial" panose="020B0604020202020204" pitchFamily="34" charset="0"/>
                <a:ea typeface="微软雅黑" panose="020B0503020204020204" charset="-122"/>
                <a:cs typeface="+mn-ea"/>
                <a:sym typeface="Arial" panose="020B0604020202020204" pitchFamily="34" charset="0"/>
              </a:endParaRPr>
            </a:p>
          </p:txBody>
        </p:sp>
        <p:sp>
          <p:nvSpPr>
            <p:cNvPr id="8" name="Rectangle 10"/>
            <p:cNvSpPr>
              <a:spLocks noChangeArrowheads="1"/>
            </p:cNvSpPr>
            <p:nvPr/>
          </p:nvSpPr>
          <p:spPr bwMode="auto">
            <a:xfrm>
              <a:off x="4700588" y="2586038"/>
              <a:ext cx="746125" cy="47625"/>
            </a:xfrm>
            <a:prstGeom prst="rect">
              <a:avLst/>
            </a:prstGeom>
            <a:solidFill>
              <a:srgbClr val="A8AAAD"/>
            </a:solidFill>
            <a:ln w="9525">
              <a:noFill/>
              <a:miter lim="800000"/>
            </a:ln>
          </p:spPr>
          <p:txBody>
            <a:bodyPr vert="horz" wrap="square" lIns="121913" tIns="60956" rIns="121913" bIns="60956" numCol="1" anchor="t" anchorCtr="0" compatLnSpc="1"/>
            <a:lstStyle/>
            <a:p>
              <a:pPr>
                <a:lnSpc>
                  <a:spcPct val="120000"/>
                </a:lnSpc>
              </a:pPr>
              <a:endParaRPr lang="en-US" sz="760">
                <a:latin typeface="Arial" panose="020B0604020202020204" pitchFamily="34" charset="0"/>
                <a:ea typeface="微软雅黑" panose="020B0503020204020204" charset="-122"/>
                <a:cs typeface="+mn-ea"/>
                <a:sym typeface="Arial" panose="020B0604020202020204" pitchFamily="34" charset="0"/>
              </a:endParaRPr>
            </a:p>
          </p:txBody>
        </p:sp>
        <p:sp>
          <p:nvSpPr>
            <p:cNvPr id="9" name="Rectangle 11"/>
            <p:cNvSpPr>
              <a:spLocks noChangeArrowheads="1"/>
            </p:cNvSpPr>
            <p:nvPr/>
          </p:nvSpPr>
          <p:spPr bwMode="auto">
            <a:xfrm>
              <a:off x="4700588" y="2759075"/>
              <a:ext cx="746125" cy="47625"/>
            </a:xfrm>
            <a:prstGeom prst="rect">
              <a:avLst/>
            </a:prstGeom>
            <a:solidFill>
              <a:srgbClr val="A8AAAD"/>
            </a:solidFill>
            <a:ln w="9525">
              <a:noFill/>
              <a:miter lim="800000"/>
            </a:ln>
          </p:spPr>
          <p:txBody>
            <a:bodyPr vert="horz" wrap="square" lIns="121913" tIns="60956" rIns="121913" bIns="60956" numCol="1" anchor="t" anchorCtr="0" compatLnSpc="1"/>
            <a:lstStyle/>
            <a:p>
              <a:pPr>
                <a:lnSpc>
                  <a:spcPct val="120000"/>
                </a:lnSpc>
              </a:pPr>
              <a:endParaRPr lang="en-US" sz="760">
                <a:latin typeface="Arial" panose="020B0604020202020204" pitchFamily="34" charset="0"/>
                <a:ea typeface="微软雅黑" panose="020B0503020204020204" charset="-122"/>
                <a:cs typeface="+mn-ea"/>
                <a:sym typeface="Arial" panose="020B0604020202020204" pitchFamily="34" charset="0"/>
              </a:endParaRPr>
            </a:p>
          </p:txBody>
        </p:sp>
        <p:sp>
          <p:nvSpPr>
            <p:cNvPr id="10" name="Rectangle 12"/>
            <p:cNvSpPr>
              <a:spLocks noChangeArrowheads="1"/>
            </p:cNvSpPr>
            <p:nvPr/>
          </p:nvSpPr>
          <p:spPr bwMode="auto">
            <a:xfrm>
              <a:off x="4700588" y="2932113"/>
              <a:ext cx="746125" cy="49213"/>
            </a:xfrm>
            <a:prstGeom prst="rect">
              <a:avLst/>
            </a:prstGeom>
            <a:solidFill>
              <a:srgbClr val="A8AAAD"/>
            </a:solidFill>
            <a:ln w="9525">
              <a:noFill/>
              <a:miter lim="800000"/>
            </a:ln>
          </p:spPr>
          <p:txBody>
            <a:bodyPr vert="horz" wrap="square" lIns="121913" tIns="60956" rIns="121913" bIns="60956" numCol="1" anchor="t" anchorCtr="0" compatLnSpc="1"/>
            <a:lstStyle/>
            <a:p>
              <a:pPr>
                <a:lnSpc>
                  <a:spcPct val="120000"/>
                </a:lnSpc>
              </a:pPr>
              <a:endParaRPr lang="en-US" sz="760">
                <a:latin typeface="Arial" panose="020B0604020202020204" pitchFamily="34" charset="0"/>
                <a:ea typeface="微软雅黑" panose="020B0503020204020204" charset="-122"/>
                <a:cs typeface="+mn-ea"/>
                <a:sym typeface="Arial" panose="020B0604020202020204" pitchFamily="34" charset="0"/>
              </a:endParaRPr>
            </a:p>
          </p:txBody>
        </p:sp>
        <p:sp>
          <p:nvSpPr>
            <p:cNvPr id="11" name="Rectangle 13"/>
            <p:cNvSpPr>
              <a:spLocks noChangeArrowheads="1"/>
            </p:cNvSpPr>
            <p:nvPr/>
          </p:nvSpPr>
          <p:spPr bwMode="auto">
            <a:xfrm>
              <a:off x="4700588" y="3105150"/>
              <a:ext cx="746125" cy="49213"/>
            </a:xfrm>
            <a:prstGeom prst="rect">
              <a:avLst/>
            </a:prstGeom>
            <a:solidFill>
              <a:srgbClr val="A8AAAD"/>
            </a:solidFill>
            <a:ln w="9525">
              <a:noFill/>
              <a:miter lim="800000"/>
            </a:ln>
          </p:spPr>
          <p:txBody>
            <a:bodyPr vert="horz" wrap="square" lIns="121913" tIns="60956" rIns="121913" bIns="60956" numCol="1" anchor="t" anchorCtr="0" compatLnSpc="1"/>
            <a:lstStyle/>
            <a:p>
              <a:pPr>
                <a:lnSpc>
                  <a:spcPct val="120000"/>
                </a:lnSpc>
              </a:pPr>
              <a:endParaRPr lang="en-US" sz="760">
                <a:latin typeface="Arial" panose="020B0604020202020204" pitchFamily="34" charset="0"/>
                <a:ea typeface="微软雅黑" panose="020B0503020204020204" charset="-122"/>
                <a:cs typeface="+mn-ea"/>
                <a:sym typeface="Arial" panose="020B0604020202020204" pitchFamily="34" charset="0"/>
              </a:endParaRPr>
            </a:p>
          </p:txBody>
        </p:sp>
        <p:sp>
          <p:nvSpPr>
            <p:cNvPr id="12" name="Rectangle 14"/>
            <p:cNvSpPr>
              <a:spLocks noChangeArrowheads="1"/>
            </p:cNvSpPr>
            <p:nvPr/>
          </p:nvSpPr>
          <p:spPr bwMode="auto">
            <a:xfrm>
              <a:off x="4700588" y="3279775"/>
              <a:ext cx="746125" cy="49213"/>
            </a:xfrm>
            <a:prstGeom prst="rect">
              <a:avLst/>
            </a:prstGeom>
            <a:solidFill>
              <a:srgbClr val="A8AAAD"/>
            </a:solidFill>
            <a:ln w="9525">
              <a:noFill/>
              <a:miter lim="800000"/>
            </a:ln>
          </p:spPr>
          <p:txBody>
            <a:bodyPr vert="horz" wrap="square" lIns="121913" tIns="60956" rIns="121913" bIns="60956" numCol="1" anchor="t" anchorCtr="0" compatLnSpc="1"/>
            <a:lstStyle/>
            <a:p>
              <a:pPr>
                <a:lnSpc>
                  <a:spcPct val="120000"/>
                </a:lnSpc>
              </a:pPr>
              <a:endParaRPr lang="en-US" sz="760">
                <a:latin typeface="Arial" panose="020B0604020202020204" pitchFamily="34" charset="0"/>
                <a:ea typeface="微软雅黑" panose="020B0503020204020204" charset="-122"/>
                <a:cs typeface="+mn-ea"/>
                <a:sym typeface="Arial" panose="020B0604020202020204" pitchFamily="34" charset="0"/>
              </a:endParaRPr>
            </a:p>
          </p:txBody>
        </p:sp>
        <p:sp>
          <p:nvSpPr>
            <p:cNvPr id="13" name="Rectangle 15"/>
            <p:cNvSpPr>
              <a:spLocks noChangeArrowheads="1"/>
            </p:cNvSpPr>
            <p:nvPr/>
          </p:nvSpPr>
          <p:spPr bwMode="auto">
            <a:xfrm>
              <a:off x="4700588" y="3452813"/>
              <a:ext cx="746125" cy="49213"/>
            </a:xfrm>
            <a:prstGeom prst="rect">
              <a:avLst/>
            </a:prstGeom>
            <a:solidFill>
              <a:srgbClr val="A8AAAD"/>
            </a:solidFill>
            <a:ln w="9525">
              <a:noFill/>
              <a:miter lim="800000"/>
            </a:ln>
          </p:spPr>
          <p:txBody>
            <a:bodyPr vert="horz" wrap="square" lIns="121913" tIns="60956" rIns="121913" bIns="60956" numCol="1" anchor="t" anchorCtr="0" compatLnSpc="1"/>
            <a:lstStyle/>
            <a:p>
              <a:pPr>
                <a:lnSpc>
                  <a:spcPct val="120000"/>
                </a:lnSpc>
              </a:pPr>
              <a:endParaRPr lang="en-US" sz="760">
                <a:latin typeface="Arial" panose="020B0604020202020204" pitchFamily="34" charset="0"/>
                <a:ea typeface="微软雅黑" panose="020B0503020204020204" charset="-122"/>
                <a:cs typeface="+mn-ea"/>
                <a:sym typeface="Arial" panose="020B0604020202020204" pitchFamily="34" charset="0"/>
              </a:endParaRPr>
            </a:p>
          </p:txBody>
        </p:sp>
        <p:sp>
          <p:nvSpPr>
            <p:cNvPr id="14" name="Rectangle 16"/>
            <p:cNvSpPr>
              <a:spLocks noChangeArrowheads="1"/>
            </p:cNvSpPr>
            <p:nvPr/>
          </p:nvSpPr>
          <p:spPr bwMode="auto">
            <a:xfrm>
              <a:off x="3692526" y="2586038"/>
              <a:ext cx="746125" cy="47625"/>
            </a:xfrm>
            <a:prstGeom prst="rect">
              <a:avLst/>
            </a:prstGeom>
            <a:solidFill>
              <a:srgbClr val="A8AAAD"/>
            </a:solidFill>
            <a:ln w="9525">
              <a:noFill/>
              <a:miter lim="800000"/>
            </a:ln>
          </p:spPr>
          <p:txBody>
            <a:bodyPr vert="horz" wrap="square" lIns="121913" tIns="60956" rIns="121913" bIns="60956" numCol="1" anchor="t" anchorCtr="0" compatLnSpc="1"/>
            <a:lstStyle/>
            <a:p>
              <a:pPr>
                <a:lnSpc>
                  <a:spcPct val="120000"/>
                </a:lnSpc>
              </a:pPr>
              <a:endParaRPr lang="en-US" sz="760">
                <a:latin typeface="Arial" panose="020B0604020202020204" pitchFamily="34" charset="0"/>
                <a:ea typeface="微软雅黑" panose="020B0503020204020204" charset="-122"/>
                <a:cs typeface="+mn-ea"/>
                <a:sym typeface="Arial" panose="020B0604020202020204" pitchFamily="34" charset="0"/>
              </a:endParaRPr>
            </a:p>
          </p:txBody>
        </p:sp>
        <p:sp>
          <p:nvSpPr>
            <p:cNvPr id="15" name="Rectangle 17"/>
            <p:cNvSpPr>
              <a:spLocks noChangeArrowheads="1"/>
            </p:cNvSpPr>
            <p:nvPr/>
          </p:nvSpPr>
          <p:spPr bwMode="auto">
            <a:xfrm>
              <a:off x="3692526" y="2759075"/>
              <a:ext cx="746125" cy="47625"/>
            </a:xfrm>
            <a:prstGeom prst="rect">
              <a:avLst/>
            </a:prstGeom>
            <a:solidFill>
              <a:srgbClr val="A8AAAD"/>
            </a:solidFill>
            <a:ln w="9525">
              <a:noFill/>
              <a:miter lim="800000"/>
            </a:ln>
          </p:spPr>
          <p:txBody>
            <a:bodyPr vert="horz" wrap="square" lIns="121913" tIns="60956" rIns="121913" bIns="60956" numCol="1" anchor="t" anchorCtr="0" compatLnSpc="1"/>
            <a:lstStyle/>
            <a:p>
              <a:pPr>
                <a:lnSpc>
                  <a:spcPct val="120000"/>
                </a:lnSpc>
              </a:pPr>
              <a:endParaRPr lang="en-US" sz="760">
                <a:latin typeface="Arial" panose="020B0604020202020204" pitchFamily="34" charset="0"/>
                <a:ea typeface="微软雅黑" panose="020B0503020204020204" charset="-122"/>
                <a:cs typeface="+mn-ea"/>
                <a:sym typeface="Arial" panose="020B0604020202020204" pitchFamily="34" charset="0"/>
              </a:endParaRPr>
            </a:p>
          </p:txBody>
        </p:sp>
        <p:sp>
          <p:nvSpPr>
            <p:cNvPr id="16" name="Rectangle 18"/>
            <p:cNvSpPr>
              <a:spLocks noChangeArrowheads="1"/>
            </p:cNvSpPr>
            <p:nvPr/>
          </p:nvSpPr>
          <p:spPr bwMode="auto">
            <a:xfrm>
              <a:off x="3692526" y="2932113"/>
              <a:ext cx="746125" cy="49213"/>
            </a:xfrm>
            <a:prstGeom prst="rect">
              <a:avLst/>
            </a:prstGeom>
            <a:solidFill>
              <a:srgbClr val="A8AAAD"/>
            </a:solidFill>
            <a:ln w="9525">
              <a:noFill/>
              <a:miter lim="800000"/>
            </a:ln>
          </p:spPr>
          <p:txBody>
            <a:bodyPr vert="horz" wrap="square" lIns="121913" tIns="60956" rIns="121913" bIns="60956" numCol="1" anchor="t" anchorCtr="0" compatLnSpc="1"/>
            <a:lstStyle/>
            <a:p>
              <a:pPr>
                <a:lnSpc>
                  <a:spcPct val="120000"/>
                </a:lnSpc>
              </a:pPr>
              <a:endParaRPr lang="en-US" sz="760">
                <a:latin typeface="Arial" panose="020B0604020202020204" pitchFamily="34" charset="0"/>
                <a:ea typeface="微软雅黑" panose="020B0503020204020204" charset="-122"/>
                <a:cs typeface="+mn-ea"/>
                <a:sym typeface="Arial" panose="020B0604020202020204" pitchFamily="34" charset="0"/>
              </a:endParaRPr>
            </a:p>
          </p:txBody>
        </p:sp>
        <p:sp>
          <p:nvSpPr>
            <p:cNvPr id="17" name="Rectangle 19"/>
            <p:cNvSpPr>
              <a:spLocks noChangeArrowheads="1"/>
            </p:cNvSpPr>
            <p:nvPr/>
          </p:nvSpPr>
          <p:spPr bwMode="auto">
            <a:xfrm>
              <a:off x="3692526" y="3105150"/>
              <a:ext cx="746125" cy="49213"/>
            </a:xfrm>
            <a:prstGeom prst="rect">
              <a:avLst/>
            </a:prstGeom>
            <a:solidFill>
              <a:srgbClr val="A8AAAD"/>
            </a:solidFill>
            <a:ln w="9525">
              <a:noFill/>
              <a:miter lim="800000"/>
            </a:ln>
          </p:spPr>
          <p:txBody>
            <a:bodyPr vert="horz" wrap="square" lIns="121913" tIns="60956" rIns="121913" bIns="60956" numCol="1" anchor="t" anchorCtr="0" compatLnSpc="1"/>
            <a:lstStyle/>
            <a:p>
              <a:pPr>
                <a:lnSpc>
                  <a:spcPct val="120000"/>
                </a:lnSpc>
              </a:pPr>
              <a:endParaRPr lang="en-US" sz="760">
                <a:latin typeface="Arial" panose="020B0604020202020204" pitchFamily="34" charset="0"/>
                <a:ea typeface="微软雅黑" panose="020B0503020204020204" charset="-122"/>
                <a:cs typeface="+mn-ea"/>
                <a:sym typeface="Arial" panose="020B0604020202020204" pitchFamily="34" charset="0"/>
              </a:endParaRPr>
            </a:p>
          </p:txBody>
        </p:sp>
        <p:sp>
          <p:nvSpPr>
            <p:cNvPr id="18" name="Rectangle 20"/>
            <p:cNvSpPr>
              <a:spLocks noChangeArrowheads="1"/>
            </p:cNvSpPr>
            <p:nvPr/>
          </p:nvSpPr>
          <p:spPr bwMode="auto">
            <a:xfrm>
              <a:off x="3692526" y="3279775"/>
              <a:ext cx="746125" cy="49213"/>
            </a:xfrm>
            <a:prstGeom prst="rect">
              <a:avLst/>
            </a:prstGeom>
            <a:solidFill>
              <a:srgbClr val="A8AAAD"/>
            </a:solidFill>
            <a:ln w="9525">
              <a:noFill/>
              <a:miter lim="800000"/>
            </a:ln>
          </p:spPr>
          <p:txBody>
            <a:bodyPr vert="horz" wrap="square" lIns="121913" tIns="60956" rIns="121913" bIns="60956" numCol="1" anchor="t" anchorCtr="0" compatLnSpc="1"/>
            <a:lstStyle/>
            <a:p>
              <a:pPr>
                <a:lnSpc>
                  <a:spcPct val="120000"/>
                </a:lnSpc>
              </a:pPr>
              <a:endParaRPr lang="en-US" sz="760">
                <a:latin typeface="Arial" panose="020B0604020202020204" pitchFamily="34" charset="0"/>
                <a:ea typeface="微软雅黑" panose="020B0503020204020204" charset="-122"/>
                <a:cs typeface="+mn-ea"/>
                <a:sym typeface="Arial" panose="020B0604020202020204" pitchFamily="34" charset="0"/>
              </a:endParaRPr>
            </a:p>
          </p:txBody>
        </p:sp>
        <p:sp>
          <p:nvSpPr>
            <p:cNvPr id="19" name="Rectangle 21"/>
            <p:cNvSpPr>
              <a:spLocks noChangeArrowheads="1"/>
            </p:cNvSpPr>
            <p:nvPr/>
          </p:nvSpPr>
          <p:spPr bwMode="auto">
            <a:xfrm>
              <a:off x="3692526" y="3452813"/>
              <a:ext cx="746125" cy="49213"/>
            </a:xfrm>
            <a:prstGeom prst="rect">
              <a:avLst/>
            </a:prstGeom>
            <a:solidFill>
              <a:srgbClr val="A8AAAD"/>
            </a:solidFill>
            <a:ln w="9525">
              <a:noFill/>
              <a:miter lim="800000"/>
            </a:ln>
          </p:spPr>
          <p:txBody>
            <a:bodyPr vert="horz" wrap="square" lIns="121913" tIns="60956" rIns="121913" bIns="60956" numCol="1" anchor="t" anchorCtr="0" compatLnSpc="1"/>
            <a:lstStyle/>
            <a:p>
              <a:pPr>
                <a:lnSpc>
                  <a:spcPct val="120000"/>
                </a:lnSpc>
              </a:pPr>
              <a:endParaRPr lang="en-US" sz="760">
                <a:latin typeface="Arial" panose="020B0604020202020204" pitchFamily="34" charset="0"/>
                <a:ea typeface="微软雅黑" panose="020B0503020204020204" charset="-122"/>
                <a:cs typeface="+mn-ea"/>
                <a:sym typeface="Arial" panose="020B0604020202020204" pitchFamily="34" charset="0"/>
              </a:endParaRPr>
            </a:p>
          </p:txBody>
        </p:sp>
        <p:sp>
          <p:nvSpPr>
            <p:cNvPr id="20" name="Freeform 22"/>
            <p:cNvSpPr/>
            <p:nvPr/>
          </p:nvSpPr>
          <p:spPr bwMode="auto">
            <a:xfrm>
              <a:off x="3548063" y="3338513"/>
              <a:ext cx="928688" cy="917575"/>
            </a:xfrm>
            <a:custGeom>
              <a:avLst/>
              <a:gdLst/>
              <a:ahLst/>
              <a:cxnLst>
                <a:cxn ang="0">
                  <a:pos x="32" y="500"/>
                </a:cxn>
                <a:cxn ang="0">
                  <a:pos x="14" y="489"/>
                </a:cxn>
                <a:cxn ang="0">
                  <a:pos x="15" y="436"/>
                </a:cxn>
                <a:cxn ang="0">
                  <a:pos x="441" y="15"/>
                </a:cxn>
                <a:cxn ang="0">
                  <a:pos x="495" y="15"/>
                </a:cxn>
                <a:cxn ang="0">
                  <a:pos x="494" y="69"/>
                </a:cxn>
                <a:cxn ang="0">
                  <a:pos x="68" y="490"/>
                </a:cxn>
                <a:cxn ang="0">
                  <a:pos x="32" y="500"/>
                </a:cxn>
              </a:cxnLst>
              <a:rect l="0" t="0" r="r" b="b"/>
              <a:pathLst>
                <a:path w="509" h="503">
                  <a:moveTo>
                    <a:pt x="32" y="500"/>
                  </a:moveTo>
                  <a:cubicBezTo>
                    <a:pt x="26" y="498"/>
                    <a:pt x="19" y="495"/>
                    <a:pt x="14" y="489"/>
                  </a:cubicBezTo>
                  <a:cubicBezTo>
                    <a:pt x="0" y="475"/>
                    <a:pt x="0" y="450"/>
                    <a:pt x="15" y="436"/>
                  </a:cubicBezTo>
                  <a:cubicBezTo>
                    <a:pt x="441" y="15"/>
                    <a:pt x="441" y="15"/>
                    <a:pt x="441" y="15"/>
                  </a:cubicBezTo>
                  <a:cubicBezTo>
                    <a:pt x="456" y="0"/>
                    <a:pt x="480" y="0"/>
                    <a:pt x="495" y="15"/>
                  </a:cubicBezTo>
                  <a:cubicBezTo>
                    <a:pt x="509" y="30"/>
                    <a:pt x="509" y="54"/>
                    <a:pt x="494" y="69"/>
                  </a:cubicBezTo>
                  <a:cubicBezTo>
                    <a:pt x="68" y="490"/>
                    <a:pt x="68" y="490"/>
                    <a:pt x="68" y="490"/>
                  </a:cubicBezTo>
                  <a:cubicBezTo>
                    <a:pt x="58" y="499"/>
                    <a:pt x="44" y="503"/>
                    <a:pt x="32" y="500"/>
                  </a:cubicBezTo>
                  <a:close/>
                </a:path>
              </a:pathLst>
            </a:custGeom>
            <a:solidFill>
              <a:schemeClr val="accent1"/>
            </a:solidFill>
            <a:ln w="9525">
              <a:noFill/>
              <a:round/>
            </a:ln>
          </p:spPr>
          <p:txBody>
            <a:bodyPr vert="horz" wrap="square" lIns="121913" tIns="60956" rIns="121913" bIns="60956" numCol="1" anchor="t" anchorCtr="0" compatLnSpc="1"/>
            <a:lstStyle/>
            <a:p>
              <a:pPr>
                <a:lnSpc>
                  <a:spcPct val="120000"/>
                </a:lnSpc>
              </a:pPr>
              <a:endParaRPr lang="en-US" sz="760">
                <a:latin typeface="Arial" panose="020B0604020202020204" pitchFamily="34" charset="0"/>
                <a:ea typeface="微软雅黑" panose="020B0503020204020204" charset="-122"/>
                <a:cs typeface="+mn-ea"/>
                <a:sym typeface="Arial" panose="020B0604020202020204" pitchFamily="34" charset="0"/>
              </a:endParaRPr>
            </a:p>
          </p:txBody>
        </p:sp>
        <p:sp>
          <p:nvSpPr>
            <p:cNvPr id="21" name="Freeform 23"/>
            <p:cNvSpPr/>
            <p:nvPr/>
          </p:nvSpPr>
          <p:spPr bwMode="auto">
            <a:xfrm>
              <a:off x="3471863" y="3467100"/>
              <a:ext cx="874713" cy="862013"/>
            </a:xfrm>
            <a:custGeom>
              <a:avLst/>
              <a:gdLst/>
              <a:ahLst/>
              <a:cxnLst>
                <a:cxn ang="0">
                  <a:pos x="65" y="466"/>
                </a:cxn>
                <a:cxn ang="0">
                  <a:pos x="29" y="446"/>
                </a:cxn>
                <a:cxn ang="0">
                  <a:pos x="30" y="339"/>
                </a:cxn>
                <a:cxn ang="0">
                  <a:pos x="343" y="29"/>
                </a:cxn>
                <a:cxn ang="0">
                  <a:pos x="451" y="30"/>
                </a:cxn>
                <a:cxn ang="0">
                  <a:pos x="450" y="137"/>
                </a:cxn>
                <a:cxn ang="0">
                  <a:pos x="137" y="447"/>
                </a:cxn>
                <a:cxn ang="0">
                  <a:pos x="65" y="466"/>
                </a:cxn>
              </a:cxnLst>
              <a:rect l="0" t="0" r="r" b="b"/>
              <a:pathLst>
                <a:path w="480" h="473">
                  <a:moveTo>
                    <a:pt x="65" y="466"/>
                  </a:moveTo>
                  <a:cubicBezTo>
                    <a:pt x="52" y="463"/>
                    <a:pt x="39" y="456"/>
                    <a:pt x="29" y="446"/>
                  </a:cubicBezTo>
                  <a:cubicBezTo>
                    <a:pt x="0" y="416"/>
                    <a:pt x="0" y="368"/>
                    <a:pt x="30" y="339"/>
                  </a:cubicBezTo>
                  <a:cubicBezTo>
                    <a:pt x="343" y="29"/>
                    <a:pt x="343" y="29"/>
                    <a:pt x="343" y="29"/>
                  </a:cubicBezTo>
                  <a:cubicBezTo>
                    <a:pt x="373" y="0"/>
                    <a:pt x="421" y="0"/>
                    <a:pt x="451" y="30"/>
                  </a:cubicBezTo>
                  <a:cubicBezTo>
                    <a:pt x="480" y="60"/>
                    <a:pt x="480" y="108"/>
                    <a:pt x="450" y="137"/>
                  </a:cubicBezTo>
                  <a:cubicBezTo>
                    <a:pt x="137" y="447"/>
                    <a:pt x="137" y="447"/>
                    <a:pt x="137" y="447"/>
                  </a:cubicBezTo>
                  <a:cubicBezTo>
                    <a:pt x="117" y="466"/>
                    <a:pt x="90" y="473"/>
                    <a:pt x="65" y="466"/>
                  </a:cubicBezTo>
                  <a:close/>
                </a:path>
              </a:pathLst>
            </a:custGeom>
            <a:solidFill>
              <a:schemeClr val="accent1">
                <a:lumMod val="75000"/>
              </a:schemeClr>
            </a:solidFill>
            <a:ln w="9525">
              <a:noFill/>
              <a:round/>
            </a:ln>
          </p:spPr>
          <p:txBody>
            <a:bodyPr vert="horz" wrap="square" lIns="121913" tIns="60956" rIns="121913" bIns="60956" numCol="1" anchor="t" anchorCtr="0" compatLnSpc="1"/>
            <a:lstStyle/>
            <a:p>
              <a:pPr>
                <a:lnSpc>
                  <a:spcPct val="120000"/>
                </a:lnSpc>
              </a:pPr>
              <a:endParaRPr lang="en-US" sz="760">
                <a:latin typeface="Arial" panose="020B0604020202020204" pitchFamily="34" charset="0"/>
                <a:ea typeface="微软雅黑" panose="020B0503020204020204" charset="-122"/>
                <a:cs typeface="+mn-ea"/>
                <a:sym typeface="Arial" panose="020B0604020202020204" pitchFamily="34" charset="0"/>
              </a:endParaRPr>
            </a:p>
          </p:txBody>
        </p:sp>
        <p:sp>
          <p:nvSpPr>
            <p:cNvPr id="22" name="Freeform 24"/>
            <p:cNvSpPr>
              <a:spLocks noEditPoints="1"/>
            </p:cNvSpPr>
            <p:nvPr/>
          </p:nvSpPr>
          <p:spPr bwMode="auto">
            <a:xfrm>
              <a:off x="4195763" y="2540000"/>
              <a:ext cx="1084263" cy="1084263"/>
            </a:xfrm>
            <a:custGeom>
              <a:avLst/>
              <a:gdLst/>
              <a:ahLst/>
              <a:cxnLst>
                <a:cxn ang="0">
                  <a:pos x="595" y="299"/>
                </a:cxn>
                <a:cxn ang="0">
                  <a:pos x="370" y="9"/>
                </a:cxn>
                <a:cxn ang="0">
                  <a:pos x="300" y="0"/>
                </a:cxn>
                <a:cxn ang="0">
                  <a:pos x="89" y="86"/>
                </a:cxn>
                <a:cxn ang="0">
                  <a:pos x="1" y="295"/>
                </a:cxn>
                <a:cxn ang="0">
                  <a:pos x="225" y="585"/>
                </a:cxn>
                <a:cxn ang="0">
                  <a:pos x="296" y="594"/>
                </a:cxn>
                <a:cxn ang="0">
                  <a:pos x="506" y="508"/>
                </a:cxn>
                <a:cxn ang="0">
                  <a:pos x="595" y="299"/>
                </a:cxn>
                <a:cxn ang="0">
                  <a:pos x="453" y="454"/>
                </a:cxn>
                <a:cxn ang="0">
                  <a:pos x="296" y="518"/>
                </a:cxn>
                <a:cxn ang="0">
                  <a:pos x="244" y="511"/>
                </a:cxn>
                <a:cxn ang="0">
                  <a:pos x="77" y="296"/>
                </a:cxn>
                <a:cxn ang="0">
                  <a:pos x="143" y="140"/>
                </a:cxn>
                <a:cxn ang="0">
                  <a:pos x="299" y="76"/>
                </a:cxn>
                <a:cxn ang="0">
                  <a:pos x="352" y="83"/>
                </a:cxn>
                <a:cxn ang="0">
                  <a:pos x="519" y="298"/>
                </a:cxn>
                <a:cxn ang="0">
                  <a:pos x="453" y="454"/>
                </a:cxn>
              </a:cxnLst>
              <a:rect l="0" t="0" r="r" b="b"/>
              <a:pathLst>
                <a:path w="595" h="594">
                  <a:moveTo>
                    <a:pt x="595" y="299"/>
                  </a:moveTo>
                  <a:cubicBezTo>
                    <a:pt x="595" y="162"/>
                    <a:pt x="503" y="43"/>
                    <a:pt x="370" y="9"/>
                  </a:cubicBezTo>
                  <a:cubicBezTo>
                    <a:pt x="347" y="3"/>
                    <a:pt x="323" y="0"/>
                    <a:pt x="300" y="0"/>
                  </a:cubicBezTo>
                  <a:cubicBezTo>
                    <a:pt x="220" y="0"/>
                    <a:pt x="146" y="30"/>
                    <a:pt x="89" y="86"/>
                  </a:cubicBezTo>
                  <a:cubicBezTo>
                    <a:pt x="33" y="142"/>
                    <a:pt x="1" y="216"/>
                    <a:pt x="1" y="295"/>
                  </a:cubicBezTo>
                  <a:cubicBezTo>
                    <a:pt x="0" y="432"/>
                    <a:pt x="92" y="552"/>
                    <a:pt x="225" y="585"/>
                  </a:cubicBezTo>
                  <a:cubicBezTo>
                    <a:pt x="248" y="591"/>
                    <a:pt x="272" y="594"/>
                    <a:pt x="296" y="594"/>
                  </a:cubicBezTo>
                  <a:cubicBezTo>
                    <a:pt x="375" y="594"/>
                    <a:pt x="450" y="564"/>
                    <a:pt x="506" y="508"/>
                  </a:cubicBezTo>
                  <a:cubicBezTo>
                    <a:pt x="563" y="452"/>
                    <a:pt x="594" y="378"/>
                    <a:pt x="595" y="299"/>
                  </a:cubicBezTo>
                  <a:close/>
                  <a:moveTo>
                    <a:pt x="453" y="454"/>
                  </a:moveTo>
                  <a:cubicBezTo>
                    <a:pt x="411" y="496"/>
                    <a:pt x="355" y="518"/>
                    <a:pt x="296" y="518"/>
                  </a:cubicBezTo>
                  <a:cubicBezTo>
                    <a:pt x="279" y="518"/>
                    <a:pt x="261" y="516"/>
                    <a:pt x="244" y="511"/>
                  </a:cubicBezTo>
                  <a:cubicBezTo>
                    <a:pt x="145" y="486"/>
                    <a:pt x="76" y="398"/>
                    <a:pt x="77" y="296"/>
                  </a:cubicBezTo>
                  <a:cubicBezTo>
                    <a:pt x="77" y="237"/>
                    <a:pt x="101" y="181"/>
                    <a:pt x="143" y="140"/>
                  </a:cubicBezTo>
                  <a:cubicBezTo>
                    <a:pt x="185" y="98"/>
                    <a:pt x="240" y="76"/>
                    <a:pt x="299" y="76"/>
                  </a:cubicBezTo>
                  <a:cubicBezTo>
                    <a:pt x="317" y="76"/>
                    <a:pt x="335" y="79"/>
                    <a:pt x="352" y="83"/>
                  </a:cubicBezTo>
                  <a:cubicBezTo>
                    <a:pt x="451" y="108"/>
                    <a:pt x="519" y="196"/>
                    <a:pt x="519" y="298"/>
                  </a:cubicBezTo>
                  <a:cubicBezTo>
                    <a:pt x="518" y="357"/>
                    <a:pt x="495" y="413"/>
                    <a:pt x="453" y="454"/>
                  </a:cubicBezTo>
                  <a:close/>
                </a:path>
              </a:pathLst>
            </a:custGeom>
            <a:solidFill>
              <a:schemeClr val="accent4"/>
            </a:solidFill>
            <a:ln w="9525">
              <a:noFill/>
              <a:round/>
            </a:ln>
          </p:spPr>
          <p:txBody>
            <a:bodyPr vert="horz" wrap="square" lIns="121913" tIns="60956" rIns="121913" bIns="60956" numCol="1" anchor="t" anchorCtr="0" compatLnSpc="1"/>
            <a:lstStyle/>
            <a:p>
              <a:pPr>
                <a:lnSpc>
                  <a:spcPct val="120000"/>
                </a:lnSpc>
              </a:pPr>
              <a:endParaRPr lang="en-US" sz="760">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23" name="Group 130"/>
          <p:cNvGrpSpPr/>
          <p:nvPr/>
        </p:nvGrpSpPr>
        <p:grpSpPr>
          <a:xfrm>
            <a:off x="8712783" y="2259995"/>
            <a:ext cx="2056563" cy="650916"/>
            <a:chOff x="1762139" y="1304396"/>
            <a:chExt cx="1542507" cy="488213"/>
          </a:xfrm>
        </p:grpSpPr>
        <p:sp>
          <p:nvSpPr>
            <p:cNvPr id="24" name="TextBox 26"/>
            <p:cNvSpPr txBox="1"/>
            <p:nvPr/>
          </p:nvSpPr>
          <p:spPr>
            <a:xfrm>
              <a:off x="1762140" y="1304396"/>
              <a:ext cx="1542506" cy="183906"/>
            </a:xfrm>
            <a:prstGeom prst="rect">
              <a:avLst/>
            </a:prstGeom>
            <a:noFill/>
          </p:spPr>
          <p:txBody>
            <a:bodyPr wrap="square" lIns="0" tIns="0" rIns="0" bIns="0" rtlCol="0" anchor="t">
              <a:spAutoFit/>
            </a:bodyPr>
            <a:lstStyle/>
            <a:p>
              <a:pPr>
                <a:lnSpc>
                  <a:spcPct val="120000"/>
                </a:lnSpc>
              </a:pPr>
              <a:r>
                <a:rPr lang="zh-CN" altLang="en-US" sz="1330">
                  <a:solidFill>
                    <a:schemeClr val="accent5"/>
                  </a:solidFill>
                  <a:latin typeface="微软雅黑" panose="020B0503020204020204" charset="-122"/>
                  <a:ea typeface="微软雅黑" panose="020B0503020204020204" charset="-122"/>
                  <a:cs typeface="+mn-ea"/>
                  <a:sym typeface="微软雅黑" panose="020B0503020204020204" charset="-122"/>
                </a:rPr>
                <a:t>请替换文字内容</a:t>
              </a:r>
              <a:endParaRPr lang="en-US" sz="1330" dirty="0">
                <a:solidFill>
                  <a:schemeClr val="accent5"/>
                </a:solidFill>
                <a:latin typeface="微软雅黑" panose="020B0503020204020204" charset="-122"/>
                <a:ea typeface="微软雅黑" panose="020B0503020204020204" charset="-122"/>
                <a:cs typeface="+mn-ea"/>
                <a:sym typeface="微软雅黑" panose="020B0503020204020204" charset="-122"/>
              </a:endParaRPr>
            </a:p>
          </p:txBody>
        </p:sp>
        <p:sp>
          <p:nvSpPr>
            <p:cNvPr id="25" name="TextBox 27"/>
            <p:cNvSpPr txBox="1"/>
            <p:nvPr/>
          </p:nvSpPr>
          <p:spPr>
            <a:xfrm>
              <a:off x="1762139" y="1477217"/>
              <a:ext cx="1542507" cy="315392"/>
            </a:xfrm>
            <a:prstGeom prst="rect">
              <a:avLst/>
            </a:prstGeom>
            <a:noFill/>
          </p:spPr>
          <p:txBody>
            <a:bodyPr wrap="square" lIns="0" tIns="0" rIns="0" bIns="0" rtlCol="0" anchor="t">
              <a:spAutoFit/>
            </a:bodyPr>
            <a:lstStyle/>
            <a:p>
              <a:pPr defTabSz="1218565">
                <a:lnSpc>
                  <a:spcPct val="120000"/>
                </a:lnSpc>
                <a:spcBef>
                  <a:spcPct val="20000"/>
                </a:spcBef>
                <a:defRPr/>
              </a:pPr>
              <a:r>
                <a:rPr lang="en-US" altLang="zh-CN" sz="760" dirty="0">
                  <a:solidFill>
                    <a:schemeClr val="bg1">
                      <a:lumMod val="65000"/>
                    </a:schemeClr>
                  </a:solidFill>
                  <a:latin typeface="微软雅黑" panose="020B0503020204020204" charset="-122"/>
                  <a:ea typeface="微软雅黑" panose="020B0503020204020204" charset="-122"/>
                  <a:cs typeface="+mn-ea"/>
                  <a:sym typeface="微软雅黑" panose="020B0503020204020204" charset="-122"/>
                </a:rPr>
                <a:t>Please replace text, click add relevant headline, modify the text content, also can copy your content to this directly.</a:t>
              </a:r>
              <a:endParaRPr lang="en-US" altLang="zh-CN" sz="760" dirty="0">
                <a:solidFill>
                  <a:schemeClr val="bg1">
                    <a:lumMod val="65000"/>
                  </a:schemeClr>
                </a:solidFill>
                <a:latin typeface="微软雅黑" panose="020B0503020204020204" charset="-122"/>
                <a:ea typeface="微软雅黑" panose="020B0503020204020204" charset="-122"/>
                <a:cs typeface="+mn-ea"/>
                <a:sym typeface="微软雅黑" panose="020B0503020204020204" charset="-122"/>
              </a:endParaRPr>
            </a:p>
          </p:txBody>
        </p:sp>
      </p:grpSp>
      <p:grpSp>
        <p:nvGrpSpPr>
          <p:cNvPr id="26" name="Group 131"/>
          <p:cNvGrpSpPr/>
          <p:nvPr/>
        </p:nvGrpSpPr>
        <p:grpSpPr>
          <a:xfrm>
            <a:off x="8712783" y="3292112"/>
            <a:ext cx="2056563" cy="702120"/>
            <a:chOff x="1762139" y="2072489"/>
            <a:chExt cx="1542507" cy="526618"/>
          </a:xfrm>
        </p:grpSpPr>
        <p:sp>
          <p:nvSpPr>
            <p:cNvPr id="27" name="TextBox 29"/>
            <p:cNvSpPr txBox="1"/>
            <p:nvPr/>
          </p:nvSpPr>
          <p:spPr>
            <a:xfrm>
              <a:off x="1762140" y="2072489"/>
              <a:ext cx="1542506" cy="183906"/>
            </a:xfrm>
            <a:prstGeom prst="rect">
              <a:avLst/>
            </a:prstGeom>
            <a:noFill/>
          </p:spPr>
          <p:txBody>
            <a:bodyPr wrap="square" lIns="0" tIns="0" rIns="0" bIns="0" rtlCol="0" anchor="t">
              <a:spAutoFit/>
            </a:bodyPr>
            <a:lstStyle/>
            <a:p>
              <a:pPr>
                <a:lnSpc>
                  <a:spcPct val="120000"/>
                </a:lnSpc>
              </a:pPr>
              <a:r>
                <a:rPr lang="zh-CN" altLang="en-US" sz="1330">
                  <a:solidFill>
                    <a:schemeClr val="accent6"/>
                  </a:solidFill>
                  <a:latin typeface="微软雅黑" panose="020B0503020204020204" charset="-122"/>
                  <a:ea typeface="微软雅黑" panose="020B0503020204020204" charset="-122"/>
                  <a:cs typeface="+mn-ea"/>
                  <a:sym typeface="微软雅黑" panose="020B0503020204020204" charset="-122"/>
                </a:rPr>
                <a:t>请替换文字内容</a:t>
              </a:r>
              <a:endParaRPr lang="en-US" sz="1330" dirty="0">
                <a:solidFill>
                  <a:schemeClr val="accent6"/>
                </a:solidFill>
                <a:latin typeface="微软雅黑" panose="020B0503020204020204" charset="-122"/>
                <a:ea typeface="微软雅黑" panose="020B0503020204020204" charset="-122"/>
                <a:cs typeface="+mn-ea"/>
                <a:sym typeface="微软雅黑" panose="020B0503020204020204" charset="-122"/>
              </a:endParaRPr>
            </a:p>
          </p:txBody>
        </p:sp>
        <p:sp>
          <p:nvSpPr>
            <p:cNvPr id="28" name="TextBox 30"/>
            <p:cNvSpPr txBox="1"/>
            <p:nvPr/>
          </p:nvSpPr>
          <p:spPr>
            <a:xfrm>
              <a:off x="1762139" y="2283715"/>
              <a:ext cx="1542507" cy="315392"/>
            </a:xfrm>
            <a:prstGeom prst="rect">
              <a:avLst/>
            </a:prstGeom>
            <a:noFill/>
          </p:spPr>
          <p:txBody>
            <a:bodyPr wrap="square" lIns="0" tIns="0" rIns="0" bIns="0" rtlCol="0" anchor="t">
              <a:spAutoFit/>
            </a:bodyPr>
            <a:lstStyle/>
            <a:p>
              <a:pPr defTabSz="1218565">
                <a:lnSpc>
                  <a:spcPct val="120000"/>
                </a:lnSpc>
                <a:spcBef>
                  <a:spcPct val="20000"/>
                </a:spcBef>
                <a:defRPr/>
              </a:pPr>
              <a:r>
                <a:rPr lang="en-US" altLang="zh-CN" sz="760" dirty="0">
                  <a:solidFill>
                    <a:schemeClr val="bg1">
                      <a:lumMod val="65000"/>
                    </a:schemeClr>
                  </a:solidFill>
                  <a:latin typeface="微软雅黑" panose="020B0503020204020204" charset="-122"/>
                  <a:ea typeface="微软雅黑" panose="020B0503020204020204" charset="-122"/>
                  <a:cs typeface="+mn-ea"/>
                  <a:sym typeface="微软雅黑" panose="020B0503020204020204" charset="-122"/>
                </a:rPr>
                <a:t>Please replace text, click add relevant headline, modify the text content, also can copy your content to this directly.</a:t>
              </a:r>
              <a:endParaRPr lang="en-US" altLang="zh-CN" sz="760" dirty="0">
                <a:solidFill>
                  <a:schemeClr val="bg1">
                    <a:lumMod val="65000"/>
                  </a:schemeClr>
                </a:solidFill>
                <a:latin typeface="微软雅黑" panose="020B0503020204020204" charset="-122"/>
                <a:ea typeface="微软雅黑" panose="020B0503020204020204" charset="-122"/>
                <a:cs typeface="+mn-ea"/>
                <a:sym typeface="微软雅黑" panose="020B0503020204020204" charset="-122"/>
              </a:endParaRPr>
            </a:p>
          </p:txBody>
        </p:sp>
      </p:grpSp>
      <p:grpSp>
        <p:nvGrpSpPr>
          <p:cNvPr id="29" name="Group 144"/>
          <p:cNvGrpSpPr/>
          <p:nvPr/>
        </p:nvGrpSpPr>
        <p:grpSpPr>
          <a:xfrm>
            <a:off x="8712783" y="4375425"/>
            <a:ext cx="2056563" cy="676518"/>
            <a:chOff x="1762139" y="2840582"/>
            <a:chExt cx="1542507" cy="507416"/>
          </a:xfrm>
        </p:grpSpPr>
        <p:sp>
          <p:nvSpPr>
            <p:cNvPr id="30" name="TextBox 32"/>
            <p:cNvSpPr txBox="1"/>
            <p:nvPr/>
          </p:nvSpPr>
          <p:spPr>
            <a:xfrm>
              <a:off x="1762140" y="2840582"/>
              <a:ext cx="1542506" cy="183906"/>
            </a:xfrm>
            <a:prstGeom prst="rect">
              <a:avLst/>
            </a:prstGeom>
            <a:noFill/>
          </p:spPr>
          <p:txBody>
            <a:bodyPr wrap="square" lIns="0" tIns="0" rIns="0" bIns="0" rtlCol="0" anchor="t">
              <a:spAutoFit/>
            </a:bodyPr>
            <a:lstStyle/>
            <a:p>
              <a:pPr>
                <a:lnSpc>
                  <a:spcPct val="120000"/>
                </a:lnSpc>
              </a:pPr>
              <a:r>
                <a:rPr lang="zh-CN" altLang="en-US" sz="1330">
                  <a:solidFill>
                    <a:schemeClr val="accent1"/>
                  </a:solidFill>
                  <a:latin typeface="微软雅黑" panose="020B0503020204020204" charset="-122"/>
                  <a:ea typeface="微软雅黑" panose="020B0503020204020204" charset="-122"/>
                  <a:cs typeface="+mn-ea"/>
                  <a:sym typeface="微软雅黑" panose="020B0503020204020204" charset="-122"/>
                </a:rPr>
                <a:t>请替换文字内容</a:t>
              </a:r>
              <a:endParaRPr lang="en-US" sz="1330" dirty="0">
                <a:solidFill>
                  <a:schemeClr val="accent1"/>
                </a:solidFill>
                <a:latin typeface="微软雅黑" panose="020B0503020204020204" charset="-122"/>
                <a:ea typeface="微软雅黑" panose="020B0503020204020204" charset="-122"/>
                <a:cs typeface="+mn-ea"/>
                <a:sym typeface="微软雅黑" panose="020B0503020204020204" charset="-122"/>
              </a:endParaRPr>
            </a:p>
          </p:txBody>
        </p:sp>
        <p:sp>
          <p:nvSpPr>
            <p:cNvPr id="31" name="TextBox 33"/>
            <p:cNvSpPr txBox="1"/>
            <p:nvPr/>
          </p:nvSpPr>
          <p:spPr>
            <a:xfrm>
              <a:off x="1762139" y="3032606"/>
              <a:ext cx="1542507" cy="315392"/>
            </a:xfrm>
            <a:prstGeom prst="rect">
              <a:avLst/>
            </a:prstGeom>
            <a:noFill/>
          </p:spPr>
          <p:txBody>
            <a:bodyPr wrap="square" lIns="0" tIns="0" rIns="0" bIns="0" rtlCol="0" anchor="t">
              <a:spAutoFit/>
            </a:bodyPr>
            <a:lstStyle/>
            <a:p>
              <a:pPr defTabSz="1218565">
                <a:lnSpc>
                  <a:spcPct val="120000"/>
                </a:lnSpc>
                <a:spcBef>
                  <a:spcPct val="20000"/>
                </a:spcBef>
                <a:defRPr/>
              </a:pPr>
              <a:r>
                <a:rPr lang="en-US" altLang="zh-CN" sz="760" dirty="0">
                  <a:solidFill>
                    <a:schemeClr val="bg1">
                      <a:lumMod val="65000"/>
                    </a:schemeClr>
                  </a:solidFill>
                  <a:latin typeface="微软雅黑" panose="020B0503020204020204" charset="-122"/>
                  <a:ea typeface="微软雅黑" panose="020B0503020204020204" charset="-122"/>
                  <a:cs typeface="+mn-ea"/>
                  <a:sym typeface="微软雅黑" panose="020B0503020204020204" charset="-122"/>
                </a:rPr>
                <a:t>Please replace text, click add relevant headline, modify the text content, also can copy your content to this directly.</a:t>
              </a:r>
              <a:endParaRPr lang="en-US" altLang="zh-CN" sz="760" dirty="0">
                <a:solidFill>
                  <a:schemeClr val="bg1">
                    <a:lumMod val="65000"/>
                  </a:schemeClr>
                </a:solidFill>
                <a:latin typeface="微软雅黑" panose="020B0503020204020204" charset="-122"/>
                <a:ea typeface="微软雅黑" panose="020B0503020204020204" charset="-122"/>
                <a:cs typeface="+mn-ea"/>
                <a:sym typeface="微软雅黑" panose="020B0503020204020204" charset="-122"/>
              </a:endParaRPr>
            </a:p>
          </p:txBody>
        </p:sp>
      </p:grpSp>
      <p:grpSp>
        <p:nvGrpSpPr>
          <p:cNvPr id="32" name="Group 145"/>
          <p:cNvGrpSpPr/>
          <p:nvPr/>
        </p:nvGrpSpPr>
        <p:grpSpPr>
          <a:xfrm>
            <a:off x="8712783" y="5433133"/>
            <a:ext cx="2056563" cy="650916"/>
            <a:chOff x="1762139" y="3608676"/>
            <a:chExt cx="1542507" cy="488213"/>
          </a:xfrm>
        </p:grpSpPr>
        <p:sp>
          <p:nvSpPr>
            <p:cNvPr id="33" name="TextBox 35"/>
            <p:cNvSpPr txBox="1"/>
            <p:nvPr/>
          </p:nvSpPr>
          <p:spPr>
            <a:xfrm>
              <a:off x="1762140" y="3608676"/>
              <a:ext cx="1542506" cy="183906"/>
            </a:xfrm>
            <a:prstGeom prst="rect">
              <a:avLst/>
            </a:prstGeom>
            <a:noFill/>
          </p:spPr>
          <p:txBody>
            <a:bodyPr wrap="square" lIns="0" tIns="0" rIns="0" bIns="0" rtlCol="0" anchor="t">
              <a:spAutoFit/>
            </a:bodyPr>
            <a:lstStyle/>
            <a:p>
              <a:pPr>
                <a:lnSpc>
                  <a:spcPct val="120000"/>
                </a:lnSpc>
              </a:pPr>
              <a:r>
                <a:rPr lang="zh-CN" altLang="en-US" sz="1330">
                  <a:solidFill>
                    <a:schemeClr val="accent2"/>
                  </a:solidFill>
                  <a:latin typeface="微软雅黑" panose="020B0503020204020204" charset="-122"/>
                  <a:ea typeface="微软雅黑" panose="020B0503020204020204" charset="-122"/>
                  <a:cs typeface="+mn-ea"/>
                  <a:sym typeface="微软雅黑" panose="020B0503020204020204" charset="-122"/>
                </a:rPr>
                <a:t>请替换文字内容</a:t>
              </a:r>
              <a:endParaRPr lang="en-US" sz="1330" dirty="0">
                <a:solidFill>
                  <a:schemeClr val="accent2"/>
                </a:solidFill>
                <a:latin typeface="微软雅黑" panose="020B0503020204020204" charset="-122"/>
                <a:ea typeface="微软雅黑" panose="020B0503020204020204" charset="-122"/>
                <a:cs typeface="+mn-ea"/>
                <a:sym typeface="微软雅黑" panose="020B0503020204020204" charset="-122"/>
              </a:endParaRPr>
            </a:p>
          </p:txBody>
        </p:sp>
        <p:sp>
          <p:nvSpPr>
            <p:cNvPr id="34" name="TextBox 36"/>
            <p:cNvSpPr txBox="1"/>
            <p:nvPr/>
          </p:nvSpPr>
          <p:spPr>
            <a:xfrm>
              <a:off x="1762139" y="3781497"/>
              <a:ext cx="1542507" cy="315392"/>
            </a:xfrm>
            <a:prstGeom prst="rect">
              <a:avLst/>
            </a:prstGeom>
            <a:noFill/>
          </p:spPr>
          <p:txBody>
            <a:bodyPr wrap="square" lIns="0" tIns="0" rIns="0" bIns="0" rtlCol="0" anchor="t">
              <a:spAutoFit/>
            </a:bodyPr>
            <a:lstStyle/>
            <a:p>
              <a:pPr defTabSz="1218565">
                <a:lnSpc>
                  <a:spcPct val="120000"/>
                </a:lnSpc>
                <a:spcBef>
                  <a:spcPct val="20000"/>
                </a:spcBef>
                <a:defRPr/>
              </a:pPr>
              <a:r>
                <a:rPr lang="en-US" altLang="zh-CN" sz="760" dirty="0">
                  <a:solidFill>
                    <a:schemeClr val="bg1">
                      <a:lumMod val="65000"/>
                    </a:schemeClr>
                  </a:solidFill>
                  <a:latin typeface="微软雅黑" panose="020B0503020204020204" charset="-122"/>
                  <a:ea typeface="微软雅黑" panose="020B0503020204020204" charset="-122"/>
                  <a:cs typeface="+mn-ea"/>
                  <a:sym typeface="微软雅黑" panose="020B0503020204020204" charset="-122"/>
                </a:rPr>
                <a:t>Please replace text, click add relevant headline, modify the text content, also can copy your content to this directly.</a:t>
              </a:r>
              <a:endParaRPr lang="en-US" altLang="zh-CN" sz="760" dirty="0">
                <a:solidFill>
                  <a:schemeClr val="bg1">
                    <a:lumMod val="65000"/>
                  </a:schemeClr>
                </a:solidFill>
                <a:latin typeface="微软雅黑" panose="020B0503020204020204" charset="-122"/>
                <a:ea typeface="微软雅黑" panose="020B0503020204020204" charset="-122"/>
                <a:cs typeface="+mn-ea"/>
                <a:sym typeface="微软雅黑" panose="020B0503020204020204" charset="-122"/>
              </a:endParaRPr>
            </a:p>
          </p:txBody>
        </p:sp>
      </p:grpSp>
      <p:grpSp>
        <p:nvGrpSpPr>
          <p:cNvPr id="35" name="Group 113"/>
          <p:cNvGrpSpPr/>
          <p:nvPr/>
        </p:nvGrpSpPr>
        <p:grpSpPr>
          <a:xfrm>
            <a:off x="1422657" y="2243124"/>
            <a:ext cx="2056563" cy="684667"/>
            <a:chOff x="5839354" y="1336688"/>
            <a:chExt cx="1542507" cy="513528"/>
          </a:xfrm>
        </p:grpSpPr>
        <p:sp>
          <p:nvSpPr>
            <p:cNvPr id="36" name="TextBox 38"/>
            <p:cNvSpPr txBox="1"/>
            <p:nvPr/>
          </p:nvSpPr>
          <p:spPr>
            <a:xfrm>
              <a:off x="5839355" y="1336688"/>
              <a:ext cx="1542506" cy="183906"/>
            </a:xfrm>
            <a:prstGeom prst="rect">
              <a:avLst/>
            </a:prstGeom>
            <a:noFill/>
          </p:spPr>
          <p:txBody>
            <a:bodyPr wrap="square" lIns="0" tIns="0" rIns="0" bIns="0" rtlCol="0" anchor="t">
              <a:spAutoFit/>
            </a:bodyPr>
            <a:lstStyle/>
            <a:p>
              <a:pPr algn="r">
                <a:lnSpc>
                  <a:spcPct val="120000"/>
                </a:lnSpc>
              </a:pPr>
              <a:r>
                <a:rPr lang="zh-CN" altLang="en-US" sz="1330">
                  <a:solidFill>
                    <a:schemeClr val="accent1"/>
                  </a:solidFill>
                  <a:latin typeface="微软雅黑" panose="020B0503020204020204" charset="-122"/>
                  <a:ea typeface="微软雅黑" panose="020B0503020204020204" charset="-122"/>
                  <a:cs typeface="+mn-ea"/>
                  <a:sym typeface="微软雅黑" panose="020B0503020204020204" charset="-122"/>
                </a:rPr>
                <a:t>请替换文字内容</a:t>
              </a:r>
              <a:endParaRPr lang="en-US" sz="1330" dirty="0">
                <a:solidFill>
                  <a:schemeClr val="accent1"/>
                </a:solidFill>
                <a:latin typeface="微软雅黑" panose="020B0503020204020204" charset="-122"/>
                <a:ea typeface="微软雅黑" panose="020B0503020204020204" charset="-122"/>
                <a:cs typeface="+mn-ea"/>
                <a:sym typeface="微软雅黑" panose="020B0503020204020204" charset="-122"/>
              </a:endParaRPr>
            </a:p>
          </p:txBody>
        </p:sp>
        <p:sp>
          <p:nvSpPr>
            <p:cNvPr id="37" name="TextBox 39"/>
            <p:cNvSpPr txBox="1"/>
            <p:nvPr/>
          </p:nvSpPr>
          <p:spPr>
            <a:xfrm>
              <a:off x="5839354" y="1534824"/>
              <a:ext cx="1542507" cy="315392"/>
            </a:xfrm>
            <a:prstGeom prst="rect">
              <a:avLst/>
            </a:prstGeom>
            <a:noFill/>
          </p:spPr>
          <p:txBody>
            <a:bodyPr wrap="square" lIns="0" tIns="0" rIns="0" bIns="0" rtlCol="0" anchor="t">
              <a:spAutoFit/>
            </a:bodyPr>
            <a:lstStyle/>
            <a:p>
              <a:pPr algn="r" defTabSz="1218565">
                <a:lnSpc>
                  <a:spcPct val="120000"/>
                </a:lnSpc>
                <a:spcBef>
                  <a:spcPct val="20000"/>
                </a:spcBef>
                <a:defRPr/>
              </a:pPr>
              <a:r>
                <a:rPr lang="en-US" altLang="zh-CN" sz="760" dirty="0">
                  <a:solidFill>
                    <a:schemeClr val="bg1">
                      <a:lumMod val="65000"/>
                    </a:schemeClr>
                  </a:solidFill>
                  <a:latin typeface="微软雅黑" panose="020B0503020204020204" charset="-122"/>
                  <a:ea typeface="微软雅黑" panose="020B0503020204020204" charset="-122"/>
                  <a:cs typeface="+mn-ea"/>
                  <a:sym typeface="微软雅黑" panose="020B0503020204020204" charset="-122"/>
                </a:rPr>
                <a:t>Please replace text, click add relevant headline, modify the text content, also can copy your content to this directly.</a:t>
              </a:r>
              <a:endParaRPr lang="en-US" altLang="zh-CN" sz="760" dirty="0">
                <a:solidFill>
                  <a:schemeClr val="bg1">
                    <a:lumMod val="65000"/>
                  </a:schemeClr>
                </a:solidFill>
                <a:latin typeface="微软雅黑" panose="020B0503020204020204" charset="-122"/>
                <a:ea typeface="微软雅黑" panose="020B0503020204020204" charset="-122"/>
                <a:cs typeface="+mn-ea"/>
                <a:sym typeface="微软雅黑" panose="020B0503020204020204" charset="-122"/>
              </a:endParaRPr>
            </a:p>
          </p:txBody>
        </p:sp>
      </p:grpSp>
      <p:grpSp>
        <p:nvGrpSpPr>
          <p:cNvPr id="38" name="Group 117"/>
          <p:cNvGrpSpPr/>
          <p:nvPr/>
        </p:nvGrpSpPr>
        <p:grpSpPr>
          <a:xfrm>
            <a:off x="1454711" y="3287901"/>
            <a:ext cx="2056563" cy="693294"/>
            <a:chOff x="5863395" y="2079109"/>
            <a:chExt cx="1542507" cy="519998"/>
          </a:xfrm>
        </p:grpSpPr>
        <p:sp>
          <p:nvSpPr>
            <p:cNvPr id="39" name="TextBox 41"/>
            <p:cNvSpPr txBox="1"/>
            <p:nvPr/>
          </p:nvSpPr>
          <p:spPr>
            <a:xfrm>
              <a:off x="5863396" y="2079109"/>
              <a:ext cx="1542506" cy="183906"/>
            </a:xfrm>
            <a:prstGeom prst="rect">
              <a:avLst/>
            </a:prstGeom>
            <a:noFill/>
          </p:spPr>
          <p:txBody>
            <a:bodyPr wrap="square" lIns="0" tIns="0" rIns="0" bIns="0" rtlCol="0" anchor="t">
              <a:spAutoFit/>
            </a:bodyPr>
            <a:lstStyle/>
            <a:p>
              <a:pPr algn="r">
                <a:lnSpc>
                  <a:spcPct val="120000"/>
                </a:lnSpc>
              </a:pPr>
              <a:r>
                <a:rPr lang="zh-CN" altLang="en-US" sz="1330">
                  <a:solidFill>
                    <a:schemeClr val="accent2"/>
                  </a:solidFill>
                  <a:latin typeface="微软雅黑" panose="020B0503020204020204" charset="-122"/>
                  <a:ea typeface="微软雅黑" panose="020B0503020204020204" charset="-122"/>
                  <a:cs typeface="+mn-ea"/>
                  <a:sym typeface="微软雅黑" panose="020B0503020204020204" charset="-122"/>
                </a:rPr>
                <a:t>请替换文字内容</a:t>
              </a:r>
              <a:endParaRPr lang="en-US" sz="1330" dirty="0">
                <a:solidFill>
                  <a:schemeClr val="accent2"/>
                </a:solidFill>
                <a:latin typeface="微软雅黑" panose="020B0503020204020204" charset="-122"/>
                <a:ea typeface="微软雅黑" panose="020B0503020204020204" charset="-122"/>
                <a:cs typeface="+mn-ea"/>
                <a:sym typeface="微软雅黑" panose="020B0503020204020204" charset="-122"/>
              </a:endParaRPr>
            </a:p>
          </p:txBody>
        </p:sp>
        <p:sp>
          <p:nvSpPr>
            <p:cNvPr id="40" name="TextBox 42"/>
            <p:cNvSpPr txBox="1"/>
            <p:nvPr/>
          </p:nvSpPr>
          <p:spPr>
            <a:xfrm>
              <a:off x="5863395" y="2283715"/>
              <a:ext cx="1542507" cy="315392"/>
            </a:xfrm>
            <a:prstGeom prst="rect">
              <a:avLst/>
            </a:prstGeom>
            <a:noFill/>
          </p:spPr>
          <p:txBody>
            <a:bodyPr wrap="square" lIns="0" tIns="0" rIns="0" bIns="0" rtlCol="0" anchor="t">
              <a:spAutoFit/>
            </a:bodyPr>
            <a:lstStyle/>
            <a:p>
              <a:pPr algn="r" defTabSz="1218565">
                <a:lnSpc>
                  <a:spcPct val="120000"/>
                </a:lnSpc>
                <a:spcBef>
                  <a:spcPct val="20000"/>
                </a:spcBef>
                <a:defRPr/>
              </a:pPr>
              <a:r>
                <a:rPr lang="en-US" altLang="zh-CN" sz="760" dirty="0">
                  <a:solidFill>
                    <a:schemeClr val="bg1">
                      <a:lumMod val="65000"/>
                    </a:schemeClr>
                  </a:solidFill>
                  <a:latin typeface="微软雅黑" panose="020B0503020204020204" charset="-122"/>
                  <a:ea typeface="微软雅黑" panose="020B0503020204020204" charset="-122"/>
                  <a:cs typeface="+mn-ea"/>
                  <a:sym typeface="微软雅黑" panose="020B0503020204020204" charset="-122"/>
                </a:rPr>
                <a:t>Please replace text, click add relevant headline, modify the text content, also can copy your content to this directly.</a:t>
              </a:r>
              <a:endParaRPr lang="en-US" altLang="zh-CN" sz="760" dirty="0">
                <a:solidFill>
                  <a:schemeClr val="bg1">
                    <a:lumMod val="65000"/>
                  </a:schemeClr>
                </a:solidFill>
                <a:latin typeface="微软雅黑" panose="020B0503020204020204" charset="-122"/>
                <a:ea typeface="微软雅黑" panose="020B0503020204020204" charset="-122"/>
                <a:cs typeface="+mn-ea"/>
                <a:sym typeface="微软雅黑" panose="020B0503020204020204" charset="-122"/>
              </a:endParaRPr>
            </a:p>
          </p:txBody>
        </p:sp>
      </p:grpSp>
      <p:grpSp>
        <p:nvGrpSpPr>
          <p:cNvPr id="41" name="Group 118"/>
          <p:cNvGrpSpPr/>
          <p:nvPr/>
        </p:nvGrpSpPr>
        <p:grpSpPr>
          <a:xfrm>
            <a:off x="1454711" y="4341294"/>
            <a:ext cx="2056563" cy="701919"/>
            <a:chOff x="5863395" y="2821530"/>
            <a:chExt cx="1542507" cy="526469"/>
          </a:xfrm>
        </p:grpSpPr>
        <p:sp>
          <p:nvSpPr>
            <p:cNvPr id="42" name="TextBox 44"/>
            <p:cNvSpPr txBox="1"/>
            <p:nvPr/>
          </p:nvSpPr>
          <p:spPr>
            <a:xfrm>
              <a:off x="5863396" y="2821530"/>
              <a:ext cx="1542506" cy="183907"/>
            </a:xfrm>
            <a:prstGeom prst="rect">
              <a:avLst/>
            </a:prstGeom>
            <a:noFill/>
          </p:spPr>
          <p:txBody>
            <a:bodyPr wrap="square" lIns="0" tIns="0" rIns="0" bIns="0" rtlCol="0" anchor="t">
              <a:spAutoFit/>
            </a:bodyPr>
            <a:lstStyle/>
            <a:p>
              <a:pPr algn="r">
                <a:lnSpc>
                  <a:spcPct val="120000"/>
                </a:lnSpc>
              </a:pPr>
              <a:r>
                <a:rPr lang="zh-CN" altLang="en-US" sz="1330">
                  <a:solidFill>
                    <a:schemeClr val="accent3"/>
                  </a:solidFill>
                  <a:latin typeface="微软雅黑" panose="020B0503020204020204" charset="-122"/>
                  <a:ea typeface="微软雅黑" panose="020B0503020204020204" charset="-122"/>
                  <a:cs typeface="+mn-ea"/>
                  <a:sym typeface="微软雅黑" panose="020B0503020204020204" charset="-122"/>
                </a:rPr>
                <a:t>请替换文字内容</a:t>
              </a:r>
              <a:endParaRPr lang="en-US" sz="1330" dirty="0">
                <a:solidFill>
                  <a:schemeClr val="accent3"/>
                </a:solidFill>
                <a:latin typeface="微软雅黑" panose="020B0503020204020204" charset="-122"/>
                <a:ea typeface="微软雅黑" panose="020B0503020204020204" charset="-122"/>
                <a:cs typeface="+mn-ea"/>
                <a:sym typeface="微软雅黑" panose="020B0503020204020204" charset="-122"/>
              </a:endParaRPr>
            </a:p>
          </p:txBody>
        </p:sp>
        <p:sp>
          <p:nvSpPr>
            <p:cNvPr id="43" name="TextBox 45"/>
            <p:cNvSpPr txBox="1"/>
            <p:nvPr/>
          </p:nvSpPr>
          <p:spPr>
            <a:xfrm>
              <a:off x="5863395" y="3032606"/>
              <a:ext cx="1542507" cy="315393"/>
            </a:xfrm>
            <a:prstGeom prst="rect">
              <a:avLst/>
            </a:prstGeom>
            <a:noFill/>
          </p:spPr>
          <p:txBody>
            <a:bodyPr wrap="square" lIns="0" tIns="0" rIns="0" bIns="0" rtlCol="0" anchor="t">
              <a:spAutoFit/>
            </a:bodyPr>
            <a:lstStyle/>
            <a:p>
              <a:pPr algn="r" defTabSz="1218565">
                <a:lnSpc>
                  <a:spcPct val="120000"/>
                </a:lnSpc>
                <a:spcBef>
                  <a:spcPct val="20000"/>
                </a:spcBef>
                <a:defRPr/>
              </a:pPr>
              <a:r>
                <a:rPr lang="en-US" altLang="zh-CN" sz="760" dirty="0">
                  <a:solidFill>
                    <a:schemeClr val="bg1">
                      <a:lumMod val="65000"/>
                    </a:schemeClr>
                  </a:solidFill>
                  <a:latin typeface="微软雅黑" panose="020B0503020204020204" charset="-122"/>
                  <a:ea typeface="微软雅黑" panose="020B0503020204020204" charset="-122"/>
                  <a:cs typeface="+mn-ea"/>
                  <a:sym typeface="微软雅黑" panose="020B0503020204020204" charset="-122"/>
                </a:rPr>
                <a:t>Please replace text, click add relevant headline, modify the text content, also can copy your content to this directly.</a:t>
              </a:r>
              <a:endParaRPr lang="en-US" altLang="zh-CN" sz="760" dirty="0">
                <a:solidFill>
                  <a:schemeClr val="bg1">
                    <a:lumMod val="65000"/>
                  </a:schemeClr>
                </a:solidFill>
                <a:latin typeface="微软雅黑" panose="020B0503020204020204" charset="-122"/>
                <a:ea typeface="微软雅黑" panose="020B0503020204020204" charset="-122"/>
                <a:cs typeface="+mn-ea"/>
                <a:sym typeface="微软雅黑" panose="020B0503020204020204" charset="-122"/>
              </a:endParaRPr>
            </a:p>
          </p:txBody>
        </p:sp>
      </p:grpSp>
      <p:grpSp>
        <p:nvGrpSpPr>
          <p:cNvPr id="44" name="Group 119"/>
          <p:cNvGrpSpPr/>
          <p:nvPr/>
        </p:nvGrpSpPr>
        <p:grpSpPr>
          <a:xfrm>
            <a:off x="1454711" y="5403327"/>
            <a:ext cx="2056563" cy="710548"/>
            <a:chOff x="5863395" y="3563950"/>
            <a:chExt cx="1542507" cy="532940"/>
          </a:xfrm>
        </p:grpSpPr>
        <p:sp>
          <p:nvSpPr>
            <p:cNvPr id="45" name="TextBox 47"/>
            <p:cNvSpPr txBox="1"/>
            <p:nvPr/>
          </p:nvSpPr>
          <p:spPr>
            <a:xfrm>
              <a:off x="5863396" y="3563950"/>
              <a:ext cx="1542506" cy="183906"/>
            </a:xfrm>
            <a:prstGeom prst="rect">
              <a:avLst/>
            </a:prstGeom>
            <a:noFill/>
          </p:spPr>
          <p:txBody>
            <a:bodyPr wrap="square" lIns="0" tIns="0" rIns="0" bIns="0" rtlCol="0" anchor="t">
              <a:spAutoFit/>
            </a:bodyPr>
            <a:lstStyle/>
            <a:p>
              <a:pPr algn="r">
                <a:lnSpc>
                  <a:spcPct val="120000"/>
                </a:lnSpc>
              </a:pPr>
              <a:r>
                <a:rPr lang="zh-CN" altLang="en-US" sz="1330">
                  <a:solidFill>
                    <a:schemeClr val="accent4"/>
                  </a:solidFill>
                  <a:latin typeface="微软雅黑" panose="020B0503020204020204" charset="-122"/>
                  <a:ea typeface="微软雅黑" panose="020B0503020204020204" charset="-122"/>
                  <a:cs typeface="+mn-ea"/>
                  <a:sym typeface="微软雅黑" panose="020B0503020204020204" charset="-122"/>
                </a:rPr>
                <a:t>请替换文字内容</a:t>
              </a:r>
              <a:endParaRPr lang="en-US" sz="1330" dirty="0">
                <a:solidFill>
                  <a:schemeClr val="accent4"/>
                </a:solidFill>
                <a:latin typeface="微软雅黑" panose="020B0503020204020204" charset="-122"/>
                <a:ea typeface="微软雅黑" panose="020B0503020204020204" charset="-122"/>
                <a:cs typeface="+mn-ea"/>
                <a:sym typeface="微软雅黑" panose="020B0503020204020204" charset="-122"/>
              </a:endParaRPr>
            </a:p>
          </p:txBody>
        </p:sp>
        <p:sp>
          <p:nvSpPr>
            <p:cNvPr id="46" name="TextBox 48"/>
            <p:cNvSpPr txBox="1"/>
            <p:nvPr/>
          </p:nvSpPr>
          <p:spPr>
            <a:xfrm>
              <a:off x="5863395" y="3781498"/>
              <a:ext cx="1542507" cy="315392"/>
            </a:xfrm>
            <a:prstGeom prst="rect">
              <a:avLst/>
            </a:prstGeom>
            <a:noFill/>
          </p:spPr>
          <p:txBody>
            <a:bodyPr wrap="square" lIns="0" tIns="0" rIns="0" bIns="0" rtlCol="0" anchor="t">
              <a:spAutoFit/>
            </a:bodyPr>
            <a:lstStyle/>
            <a:p>
              <a:pPr algn="r" defTabSz="1218565">
                <a:lnSpc>
                  <a:spcPct val="120000"/>
                </a:lnSpc>
                <a:spcBef>
                  <a:spcPct val="20000"/>
                </a:spcBef>
                <a:defRPr/>
              </a:pPr>
              <a:r>
                <a:rPr lang="en-US" altLang="zh-CN" sz="760" dirty="0">
                  <a:solidFill>
                    <a:schemeClr val="bg1">
                      <a:lumMod val="65000"/>
                    </a:schemeClr>
                  </a:solidFill>
                  <a:latin typeface="微软雅黑" panose="020B0503020204020204" charset="-122"/>
                  <a:ea typeface="微软雅黑" panose="020B0503020204020204" charset="-122"/>
                  <a:cs typeface="+mn-ea"/>
                  <a:sym typeface="微软雅黑" panose="020B0503020204020204" charset="-122"/>
                </a:rPr>
                <a:t>Please replace text, click add relevant headline, modify the text content, also can copy your content to this directly.</a:t>
              </a:r>
              <a:endParaRPr lang="en-US" altLang="zh-CN" sz="760" dirty="0">
                <a:solidFill>
                  <a:schemeClr val="bg1">
                    <a:lumMod val="65000"/>
                  </a:schemeClr>
                </a:solidFill>
                <a:latin typeface="微软雅黑" panose="020B0503020204020204" charset="-122"/>
                <a:ea typeface="微软雅黑" panose="020B0503020204020204" charset="-122"/>
                <a:cs typeface="+mn-ea"/>
                <a:sym typeface="微软雅黑" panose="020B0503020204020204" charset="-122"/>
              </a:endParaRPr>
            </a:p>
          </p:txBody>
        </p:sp>
      </p:grpSp>
      <p:grpSp>
        <p:nvGrpSpPr>
          <p:cNvPr id="47" name="Group 108"/>
          <p:cNvGrpSpPr/>
          <p:nvPr/>
        </p:nvGrpSpPr>
        <p:grpSpPr>
          <a:xfrm>
            <a:off x="3670433" y="4392092"/>
            <a:ext cx="625328" cy="607424"/>
            <a:chOff x="6299532" y="3384456"/>
            <a:chExt cx="469021" cy="455593"/>
          </a:xfrm>
        </p:grpSpPr>
        <p:sp>
          <p:nvSpPr>
            <p:cNvPr id="48" name="Oval 50"/>
            <p:cNvSpPr>
              <a:spLocks noChangeAspect="1"/>
            </p:cNvSpPr>
            <p:nvPr/>
          </p:nvSpPr>
          <p:spPr>
            <a:xfrm>
              <a:off x="6299532" y="3384456"/>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latin typeface="Arial" panose="020B0604020202020204" pitchFamily="34" charset="0"/>
                <a:ea typeface="微软雅黑" panose="020B0503020204020204" charset="-122"/>
                <a:cs typeface="+mn-ea"/>
                <a:sym typeface="Arial" panose="020B0604020202020204" pitchFamily="34" charset="0"/>
              </a:endParaRPr>
            </a:p>
          </p:txBody>
        </p:sp>
        <p:sp>
          <p:nvSpPr>
            <p:cNvPr id="49"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ln>
          </p:spPr>
          <p:txBody>
            <a:bodyPr vert="horz" wrap="square" lIns="121913" tIns="60956" rIns="121913" bIns="60956" numCol="1" anchor="t" anchorCtr="0" compatLnSpc="1"/>
            <a:lstStyle/>
            <a:p>
              <a:pPr>
                <a:lnSpc>
                  <a:spcPct val="120000"/>
                </a:lnSpc>
              </a:pPr>
              <a:endParaRPr lang="en-US" sz="760" dirty="0">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50" name="Group 111"/>
          <p:cNvGrpSpPr/>
          <p:nvPr/>
        </p:nvGrpSpPr>
        <p:grpSpPr>
          <a:xfrm>
            <a:off x="3670433" y="5449804"/>
            <a:ext cx="625328" cy="607424"/>
            <a:chOff x="630683" y="4190009"/>
            <a:chExt cx="469021" cy="455593"/>
          </a:xfrm>
        </p:grpSpPr>
        <p:sp>
          <p:nvSpPr>
            <p:cNvPr id="51" name="Oval 53"/>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latin typeface="Arial" panose="020B0604020202020204" pitchFamily="34" charset="0"/>
                <a:ea typeface="微软雅黑" panose="020B0503020204020204" charset="-122"/>
                <a:cs typeface="+mn-ea"/>
                <a:sym typeface="Arial" panose="020B0604020202020204" pitchFamily="34" charset="0"/>
              </a:endParaRPr>
            </a:p>
          </p:txBody>
        </p:sp>
        <p:sp>
          <p:nvSpPr>
            <p:cNvPr id="52"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ln>
          </p:spPr>
          <p:txBody>
            <a:bodyPr vert="horz" wrap="square" lIns="121913" tIns="60956" rIns="121913" bIns="60956" numCol="1" anchor="t" anchorCtr="0" compatLnSpc="1"/>
            <a:lstStyle/>
            <a:p>
              <a:pPr>
                <a:lnSpc>
                  <a:spcPct val="120000"/>
                </a:lnSpc>
              </a:pPr>
              <a:endParaRPr lang="en-US" sz="760" dirty="0">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53" name="Group 114"/>
          <p:cNvGrpSpPr/>
          <p:nvPr/>
        </p:nvGrpSpPr>
        <p:grpSpPr>
          <a:xfrm>
            <a:off x="3670433" y="3334380"/>
            <a:ext cx="625328" cy="607424"/>
            <a:chOff x="3425803" y="3384456"/>
            <a:chExt cx="469021" cy="455593"/>
          </a:xfrm>
        </p:grpSpPr>
        <p:sp>
          <p:nvSpPr>
            <p:cNvPr id="54" name="Oval 56"/>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latin typeface="Arial" panose="020B0604020202020204" pitchFamily="34" charset="0"/>
                <a:ea typeface="微软雅黑" panose="020B0503020204020204" charset="-122"/>
                <a:cs typeface="+mn-ea"/>
                <a:sym typeface="Arial" panose="020B0604020202020204" pitchFamily="34" charset="0"/>
              </a:endParaRPr>
            </a:p>
          </p:txBody>
        </p:sp>
        <p:sp>
          <p:nvSpPr>
            <p:cNvPr id="55"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ln>
          </p:spPr>
          <p:txBody>
            <a:bodyPr vert="horz" wrap="square" lIns="121913" tIns="60956" rIns="121913" bIns="60956" numCol="1" anchor="t" anchorCtr="0" compatLnSpc="1"/>
            <a:lstStyle/>
            <a:p>
              <a:pPr>
                <a:lnSpc>
                  <a:spcPct val="120000"/>
                </a:lnSpc>
              </a:pPr>
              <a:endParaRPr lang="en-US" sz="760" dirty="0">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56" name="Group 117"/>
          <p:cNvGrpSpPr/>
          <p:nvPr/>
        </p:nvGrpSpPr>
        <p:grpSpPr>
          <a:xfrm>
            <a:off x="3670433" y="2276669"/>
            <a:ext cx="625328" cy="607424"/>
            <a:chOff x="630683" y="3383511"/>
            <a:chExt cx="469021" cy="455593"/>
          </a:xfrm>
        </p:grpSpPr>
        <p:sp>
          <p:nvSpPr>
            <p:cNvPr id="57" name="Oval 59"/>
            <p:cNvSpPr>
              <a:spLocks noChangeAspect="1"/>
            </p:cNvSpPr>
            <p:nvPr/>
          </p:nvSpPr>
          <p:spPr>
            <a:xfrm>
              <a:off x="630683" y="3383511"/>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latin typeface="Arial" panose="020B0604020202020204" pitchFamily="34" charset="0"/>
                <a:ea typeface="微软雅黑" panose="020B0503020204020204" charset="-122"/>
                <a:cs typeface="+mn-ea"/>
                <a:sym typeface="Arial" panose="020B0604020202020204" pitchFamily="34" charset="0"/>
              </a:endParaRPr>
            </a:p>
          </p:txBody>
        </p:sp>
        <p:sp>
          <p:nvSpPr>
            <p:cNvPr id="58" name="Freeform 117"/>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ln>
          </p:spPr>
          <p:txBody>
            <a:bodyPr vert="horz" wrap="square" lIns="121913" tIns="60956" rIns="121913" bIns="60956" numCol="1" anchor="t" anchorCtr="0" compatLnSpc="1"/>
            <a:lstStyle/>
            <a:p>
              <a:pPr>
                <a:lnSpc>
                  <a:spcPct val="120000"/>
                </a:lnSpc>
              </a:pPr>
              <a:endParaRPr lang="en-US" sz="760" dirty="0">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59" name="Group 120"/>
          <p:cNvGrpSpPr/>
          <p:nvPr/>
        </p:nvGrpSpPr>
        <p:grpSpPr>
          <a:xfrm>
            <a:off x="7912364" y="2276669"/>
            <a:ext cx="625328" cy="607424"/>
            <a:chOff x="3428938" y="4190009"/>
            <a:chExt cx="469021" cy="455593"/>
          </a:xfrm>
        </p:grpSpPr>
        <p:sp>
          <p:nvSpPr>
            <p:cNvPr id="60" name="Oval 62"/>
            <p:cNvSpPr>
              <a:spLocks noChangeAspect="1"/>
            </p:cNvSpPr>
            <p:nvPr/>
          </p:nvSpPr>
          <p:spPr>
            <a:xfrm>
              <a:off x="3428938" y="4190009"/>
              <a:ext cx="469021" cy="45559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latin typeface="Arial" panose="020B0604020202020204" pitchFamily="34" charset="0"/>
                <a:ea typeface="微软雅黑" panose="020B0503020204020204" charset="-122"/>
                <a:cs typeface="+mn-ea"/>
                <a:sym typeface="Arial" panose="020B0604020202020204" pitchFamily="34" charset="0"/>
              </a:endParaRPr>
            </a:p>
          </p:txBody>
        </p:sp>
        <p:sp>
          <p:nvSpPr>
            <p:cNvPr id="61"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ln>
          </p:spPr>
          <p:txBody>
            <a:bodyPr vert="horz" wrap="square" lIns="121913" tIns="60956" rIns="121913" bIns="60956" numCol="1" anchor="t" anchorCtr="0" compatLnSpc="1"/>
            <a:lstStyle/>
            <a:p>
              <a:pPr>
                <a:lnSpc>
                  <a:spcPct val="120000"/>
                </a:lnSpc>
              </a:pPr>
              <a:endParaRPr lang="en-US" sz="760" dirty="0">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62" name="Group 123"/>
          <p:cNvGrpSpPr/>
          <p:nvPr/>
        </p:nvGrpSpPr>
        <p:grpSpPr>
          <a:xfrm>
            <a:off x="7912364" y="3334380"/>
            <a:ext cx="625328" cy="607424"/>
            <a:chOff x="6299532" y="4190009"/>
            <a:chExt cx="469021" cy="455593"/>
          </a:xfrm>
        </p:grpSpPr>
        <p:sp>
          <p:nvSpPr>
            <p:cNvPr id="63" name="Oval 65"/>
            <p:cNvSpPr>
              <a:spLocks noChangeAspect="1"/>
            </p:cNvSpPr>
            <p:nvPr/>
          </p:nvSpPr>
          <p:spPr>
            <a:xfrm>
              <a:off x="6299532" y="4190009"/>
              <a:ext cx="469021" cy="45559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latin typeface="Arial" panose="020B0604020202020204" pitchFamily="34" charset="0"/>
                <a:ea typeface="微软雅黑" panose="020B0503020204020204" charset="-122"/>
                <a:cs typeface="+mn-ea"/>
                <a:sym typeface="Arial" panose="020B0604020202020204" pitchFamily="34" charset="0"/>
              </a:endParaRPr>
            </a:p>
          </p:txBody>
        </p:sp>
        <p:sp>
          <p:nvSpPr>
            <p:cNvPr id="64"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ln>
          </p:spPr>
          <p:txBody>
            <a:bodyPr vert="horz" wrap="square" lIns="121913" tIns="60956" rIns="121913" bIns="60956" numCol="1" anchor="t" anchorCtr="0" compatLnSpc="1"/>
            <a:lstStyle/>
            <a:p>
              <a:pPr>
                <a:lnSpc>
                  <a:spcPct val="120000"/>
                </a:lnSpc>
              </a:pPr>
              <a:endParaRPr lang="en-US" sz="760" dirty="0">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65" name="Group 126"/>
          <p:cNvGrpSpPr/>
          <p:nvPr/>
        </p:nvGrpSpPr>
        <p:grpSpPr>
          <a:xfrm>
            <a:off x="7912364" y="5449804"/>
            <a:ext cx="625328" cy="607424"/>
            <a:chOff x="7501792" y="3621100"/>
            <a:chExt cx="469021" cy="455593"/>
          </a:xfrm>
        </p:grpSpPr>
        <p:sp>
          <p:nvSpPr>
            <p:cNvPr id="66" name="Oval 68"/>
            <p:cNvSpPr>
              <a:spLocks noChangeAspect="1"/>
            </p:cNvSpPr>
            <p:nvPr/>
          </p:nvSpPr>
          <p:spPr>
            <a:xfrm>
              <a:off x="7501792" y="3621100"/>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latin typeface="Arial" panose="020B0604020202020204" pitchFamily="34" charset="0"/>
                <a:ea typeface="微软雅黑" panose="020B0503020204020204" charset="-122"/>
                <a:cs typeface="+mn-ea"/>
                <a:sym typeface="Arial" panose="020B0604020202020204" pitchFamily="34" charset="0"/>
              </a:endParaRPr>
            </a:p>
          </p:txBody>
        </p:sp>
        <p:sp>
          <p:nvSpPr>
            <p:cNvPr id="67" name="Freeform 135"/>
            <p:cNvSpPr>
              <a:spLocks noEditPoints="1"/>
            </p:cNvSpPr>
            <p:nvPr/>
          </p:nvSpPr>
          <p:spPr bwMode="auto">
            <a:xfrm>
              <a:off x="7610890" y="3731421"/>
              <a:ext cx="250825" cy="234950"/>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ln>
          </p:spPr>
          <p:txBody>
            <a:bodyPr vert="horz" wrap="square" lIns="121913" tIns="60956" rIns="121913" bIns="60956" numCol="1" anchor="t" anchorCtr="0" compatLnSpc="1"/>
            <a:lstStyle/>
            <a:p>
              <a:pPr>
                <a:lnSpc>
                  <a:spcPct val="120000"/>
                </a:lnSpc>
              </a:pPr>
              <a:endParaRPr lang="en-US" sz="760" dirty="0">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68" name="Group 129"/>
          <p:cNvGrpSpPr/>
          <p:nvPr/>
        </p:nvGrpSpPr>
        <p:grpSpPr>
          <a:xfrm>
            <a:off x="7912364" y="4392092"/>
            <a:ext cx="625328" cy="607424"/>
            <a:chOff x="7501792" y="2878680"/>
            <a:chExt cx="469021" cy="455593"/>
          </a:xfrm>
        </p:grpSpPr>
        <p:sp>
          <p:nvSpPr>
            <p:cNvPr id="69" name="Oval 71"/>
            <p:cNvSpPr>
              <a:spLocks noChangeAspect="1"/>
            </p:cNvSpPr>
            <p:nvPr/>
          </p:nvSpPr>
          <p:spPr>
            <a:xfrm>
              <a:off x="7501792" y="2878680"/>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latin typeface="Arial" panose="020B0604020202020204" pitchFamily="34" charset="0"/>
                <a:ea typeface="微软雅黑" panose="020B0503020204020204" charset="-122"/>
                <a:cs typeface="+mn-ea"/>
                <a:sym typeface="Arial" panose="020B0604020202020204" pitchFamily="34" charset="0"/>
              </a:endParaRPr>
            </a:p>
          </p:txBody>
        </p:sp>
        <p:sp>
          <p:nvSpPr>
            <p:cNvPr id="70" name="Freeform 53"/>
            <p:cNvSpPr/>
            <p:nvPr/>
          </p:nvSpPr>
          <p:spPr bwMode="auto">
            <a:xfrm>
              <a:off x="7580281" y="2990787"/>
              <a:ext cx="312043" cy="231379"/>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bg1"/>
            </a:solidFill>
            <a:ln w="9525">
              <a:noFill/>
              <a:round/>
            </a:ln>
          </p:spPr>
          <p:txBody>
            <a:bodyPr vert="horz" wrap="square" lIns="121913" tIns="60956" rIns="121913" bIns="60956" numCol="1" anchor="t" anchorCtr="0" compatLnSpc="1"/>
            <a:lstStyle/>
            <a:p>
              <a:pPr>
                <a:lnSpc>
                  <a:spcPct val="120000"/>
                </a:lnSpc>
              </a:pPr>
              <a:endParaRPr lang="en-US" sz="760" dirty="0">
                <a:latin typeface="Arial" panose="020B0604020202020204" pitchFamily="34" charset="0"/>
                <a:ea typeface="微软雅黑" panose="020B0503020204020204" charset="-122"/>
                <a:cs typeface="+mn-ea"/>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5000">
        <p14:gallery dir="l"/>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6"/>
                                        </p:tgtEl>
                                        <p:attrNameLst>
                                          <p:attrName>style.visibility</p:attrName>
                                        </p:attrNameLst>
                                      </p:cBhvr>
                                      <p:to>
                                        <p:strVal val="visible"/>
                                      </p:to>
                                    </p:set>
                                    <p:anim calcmode="lin" valueType="num">
                                      <p:cBhvr>
                                        <p:cTn id="13" dur="500" fill="hold"/>
                                        <p:tgtEl>
                                          <p:spTgt spid="56"/>
                                        </p:tgtEl>
                                        <p:attrNameLst>
                                          <p:attrName>ppt_w</p:attrName>
                                        </p:attrNameLst>
                                      </p:cBhvr>
                                      <p:tavLst>
                                        <p:tav tm="0">
                                          <p:val>
                                            <p:fltVal val="0"/>
                                          </p:val>
                                        </p:tav>
                                        <p:tav tm="100000">
                                          <p:val>
                                            <p:strVal val="#ppt_w"/>
                                          </p:val>
                                        </p:tav>
                                      </p:tavLst>
                                    </p:anim>
                                    <p:anim calcmode="lin" valueType="num">
                                      <p:cBhvr>
                                        <p:cTn id="14" dur="500" fill="hold"/>
                                        <p:tgtEl>
                                          <p:spTgt spid="56"/>
                                        </p:tgtEl>
                                        <p:attrNameLst>
                                          <p:attrName>ppt_h</p:attrName>
                                        </p:attrNameLst>
                                      </p:cBhvr>
                                      <p:tavLst>
                                        <p:tav tm="0">
                                          <p:val>
                                            <p:fltVal val="0"/>
                                          </p:val>
                                        </p:tav>
                                        <p:tav tm="100000">
                                          <p:val>
                                            <p:strVal val="#ppt_h"/>
                                          </p:val>
                                        </p:tav>
                                      </p:tavLst>
                                    </p:anim>
                                    <p:animEffect transition="in" filter="fade">
                                      <p:cBhvr>
                                        <p:cTn id="15" dur="500"/>
                                        <p:tgtEl>
                                          <p:spTgt spid="56"/>
                                        </p:tgtEl>
                                      </p:cBhvr>
                                    </p:animEffect>
                                  </p:childTnLst>
                                </p:cTn>
                              </p:par>
                            </p:childTnLst>
                          </p:cTn>
                        </p:par>
                        <p:par>
                          <p:cTn id="16" fill="hold">
                            <p:stCondLst>
                              <p:cond delay="1000"/>
                            </p:stCondLst>
                            <p:childTnLst>
                              <p:par>
                                <p:cTn id="17" presetID="2" presetClass="entr" presetSubtype="8" accel="50000" decel="50000"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500" fill="hold"/>
                                        <p:tgtEl>
                                          <p:spTgt spid="35"/>
                                        </p:tgtEl>
                                        <p:attrNameLst>
                                          <p:attrName>ppt_x</p:attrName>
                                        </p:attrNameLst>
                                      </p:cBhvr>
                                      <p:tavLst>
                                        <p:tav tm="0">
                                          <p:val>
                                            <p:strVal val="0-#ppt_w/2"/>
                                          </p:val>
                                        </p:tav>
                                        <p:tav tm="100000">
                                          <p:val>
                                            <p:strVal val="#ppt_x"/>
                                          </p:val>
                                        </p:tav>
                                      </p:tavLst>
                                    </p:anim>
                                    <p:anim calcmode="lin" valueType="num">
                                      <p:cBhvr additive="base">
                                        <p:cTn id="20" dur="500" fill="hold"/>
                                        <p:tgtEl>
                                          <p:spTgt spid="35"/>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53"/>
                                        </p:tgtEl>
                                        <p:attrNameLst>
                                          <p:attrName>style.visibility</p:attrName>
                                        </p:attrNameLst>
                                      </p:cBhvr>
                                      <p:to>
                                        <p:strVal val="visible"/>
                                      </p:to>
                                    </p:set>
                                    <p:anim calcmode="lin" valueType="num">
                                      <p:cBhvr>
                                        <p:cTn id="24" dur="500" fill="hold"/>
                                        <p:tgtEl>
                                          <p:spTgt spid="53"/>
                                        </p:tgtEl>
                                        <p:attrNameLst>
                                          <p:attrName>ppt_w</p:attrName>
                                        </p:attrNameLst>
                                      </p:cBhvr>
                                      <p:tavLst>
                                        <p:tav tm="0">
                                          <p:val>
                                            <p:fltVal val="0"/>
                                          </p:val>
                                        </p:tav>
                                        <p:tav tm="100000">
                                          <p:val>
                                            <p:strVal val="#ppt_w"/>
                                          </p:val>
                                        </p:tav>
                                      </p:tavLst>
                                    </p:anim>
                                    <p:anim calcmode="lin" valueType="num">
                                      <p:cBhvr>
                                        <p:cTn id="25" dur="500" fill="hold"/>
                                        <p:tgtEl>
                                          <p:spTgt spid="53"/>
                                        </p:tgtEl>
                                        <p:attrNameLst>
                                          <p:attrName>ppt_h</p:attrName>
                                        </p:attrNameLst>
                                      </p:cBhvr>
                                      <p:tavLst>
                                        <p:tav tm="0">
                                          <p:val>
                                            <p:fltVal val="0"/>
                                          </p:val>
                                        </p:tav>
                                        <p:tav tm="100000">
                                          <p:val>
                                            <p:strVal val="#ppt_h"/>
                                          </p:val>
                                        </p:tav>
                                      </p:tavLst>
                                    </p:anim>
                                    <p:animEffect transition="in" filter="fade">
                                      <p:cBhvr>
                                        <p:cTn id="26" dur="500"/>
                                        <p:tgtEl>
                                          <p:spTgt spid="53"/>
                                        </p:tgtEl>
                                      </p:cBhvr>
                                    </p:animEffect>
                                  </p:childTnLst>
                                </p:cTn>
                              </p:par>
                            </p:childTnLst>
                          </p:cTn>
                        </p:par>
                        <p:par>
                          <p:cTn id="27" fill="hold">
                            <p:stCondLst>
                              <p:cond delay="2000"/>
                            </p:stCondLst>
                            <p:childTnLst>
                              <p:par>
                                <p:cTn id="28" presetID="2" presetClass="entr" presetSubtype="8" accel="50000" decel="50000" fill="hold" nodeType="after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additive="base">
                                        <p:cTn id="30" dur="500" fill="hold"/>
                                        <p:tgtEl>
                                          <p:spTgt spid="38"/>
                                        </p:tgtEl>
                                        <p:attrNameLst>
                                          <p:attrName>ppt_x</p:attrName>
                                        </p:attrNameLst>
                                      </p:cBhvr>
                                      <p:tavLst>
                                        <p:tav tm="0">
                                          <p:val>
                                            <p:strVal val="0-#ppt_w/2"/>
                                          </p:val>
                                        </p:tav>
                                        <p:tav tm="100000">
                                          <p:val>
                                            <p:strVal val="#ppt_x"/>
                                          </p:val>
                                        </p:tav>
                                      </p:tavLst>
                                    </p:anim>
                                    <p:anim calcmode="lin" valueType="num">
                                      <p:cBhvr additive="base">
                                        <p:cTn id="31" dur="500" fill="hold"/>
                                        <p:tgtEl>
                                          <p:spTgt spid="38"/>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47"/>
                                        </p:tgtEl>
                                        <p:attrNameLst>
                                          <p:attrName>style.visibility</p:attrName>
                                        </p:attrNameLst>
                                      </p:cBhvr>
                                      <p:to>
                                        <p:strVal val="visible"/>
                                      </p:to>
                                    </p:set>
                                    <p:anim calcmode="lin" valueType="num">
                                      <p:cBhvr>
                                        <p:cTn id="35" dur="500" fill="hold"/>
                                        <p:tgtEl>
                                          <p:spTgt spid="47"/>
                                        </p:tgtEl>
                                        <p:attrNameLst>
                                          <p:attrName>ppt_w</p:attrName>
                                        </p:attrNameLst>
                                      </p:cBhvr>
                                      <p:tavLst>
                                        <p:tav tm="0">
                                          <p:val>
                                            <p:fltVal val="0"/>
                                          </p:val>
                                        </p:tav>
                                        <p:tav tm="100000">
                                          <p:val>
                                            <p:strVal val="#ppt_w"/>
                                          </p:val>
                                        </p:tav>
                                      </p:tavLst>
                                    </p:anim>
                                    <p:anim calcmode="lin" valueType="num">
                                      <p:cBhvr>
                                        <p:cTn id="36" dur="500" fill="hold"/>
                                        <p:tgtEl>
                                          <p:spTgt spid="47"/>
                                        </p:tgtEl>
                                        <p:attrNameLst>
                                          <p:attrName>ppt_h</p:attrName>
                                        </p:attrNameLst>
                                      </p:cBhvr>
                                      <p:tavLst>
                                        <p:tav tm="0">
                                          <p:val>
                                            <p:fltVal val="0"/>
                                          </p:val>
                                        </p:tav>
                                        <p:tav tm="100000">
                                          <p:val>
                                            <p:strVal val="#ppt_h"/>
                                          </p:val>
                                        </p:tav>
                                      </p:tavLst>
                                    </p:anim>
                                    <p:animEffect transition="in" filter="fade">
                                      <p:cBhvr>
                                        <p:cTn id="37" dur="500"/>
                                        <p:tgtEl>
                                          <p:spTgt spid="47"/>
                                        </p:tgtEl>
                                      </p:cBhvr>
                                    </p:animEffect>
                                  </p:childTnLst>
                                </p:cTn>
                              </p:par>
                            </p:childTnLst>
                          </p:cTn>
                        </p:par>
                        <p:par>
                          <p:cTn id="38" fill="hold">
                            <p:stCondLst>
                              <p:cond delay="3000"/>
                            </p:stCondLst>
                            <p:childTnLst>
                              <p:par>
                                <p:cTn id="39" presetID="2" presetClass="entr" presetSubtype="8" accel="50000" decel="50000" fill="hold" nodeType="afterEffect">
                                  <p:stCondLst>
                                    <p:cond delay="0"/>
                                  </p:stCondLst>
                                  <p:childTnLst>
                                    <p:set>
                                      <p:cBhvr>
                                        <p:cTn id="40" dur="1" fill="hold">
                                          <p:stCondLst>
                                            <p:cond delay="0"/>
                                          </p:stCondLst>
                                        </p:cTn>
                                        <p:tgtEl>
                                          <p:spTgt spid="41"/>
                                        </p:tgtEl>
                                        <p:attrNameLst>
                                          <p:attrName>style.visibility</p:attrName>
                                        </p:attrNameLst>
                                      </p:cBhvr>
                                      <p:to>
                                        <p:strVal val="visible"/>
                                      </p:to>
                                    </p:set>
                                    <p:anim calcmode="lin" valueType="num">
                                      <p:cBhvr additive="base">
                                        <p:cTn id="41" dur="500" fill="hold"/>
                                        <p:tgtEl>
                                          <p:spTgt spid="41"/>
                                        </p:tgtEl>
                                        <p:attrNameLst>
                                          <p:attrName>ppt_x</p:attrName>
                                        </p:attrNameLst>
                                      </p:cBhvr>
                                      <p:tavLst>
                                        <p:tav tm="0">
                                          <p:val>
                                            <p:strVal val="0-#ppt_w/2"/>
                                          </p:val>
                                        </p:tav>
                                        <p:tav tm="100000">
                                          <p:val>
                                            <p:strVal val="#ppt_x"/>
                                          </p:val>
                                        </p:tav>
                                      </p:tavLst>
                                    </p:anim>
                                    <p:anim calcmode="lin" valueType="num">
                                      <p:cBhvr additive="base">
                                        <p:cTn id="42" dur="500" fill="hold"/>
                                        <p:tgtEl>
                                          <p:spTgt spid="41"/>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53" presetClass="entr" presetSubtype="16" fill="hold" nodeType="afterEffect">
                                  <p:stCondLst>
                                    <p:cond delay="0"/>
                                  </p:stCondLst>
                                  <p:childTnLst>
                                    <p:set>
                                      <p:cBhvr>
                                        <p:cTn id="45" dur="1" fill="hold">
                                          <p:stCondLst>
                                            <p:cond delay="0"/>
                                          </p:stCondLst>
                                        </p:cTn>
                                        <p:tgtEl>
                                          <p:spTgt spid="50"/>
                                        </p:tgtEl>
                                        <p:attrNameLst>
                                          <p:attrName>style.visibility</p:attrName>
                                        </p:attrNameLst>
                                      </p:cBhvr>
                                      <p:to>
                                        <p:strVal val="visible"/>
                                      </p:to>
                                    </p:set>
                                    <p:anim calcmode="lin" valueType="num">
                                      <p:cBhvr>
                                        <p:cTn id="46" dur="500" fill="hold"/>
                                        <p:tgtEl>
                                          <p:spTgt spid="50"/>
                                        </p:tgtEl>
                                        <p:attrNameLst>
                                          <p:attrName>ppt_w</p:attrName>
                                        </p:attrNameLst>
                                      </p:cBhvr>
                                      <p:tavLst>
                                        <p:tav tm="0">
                                          <p:val>
                                            <p:fltVal val="0"/>
                                          </p:val>
                                        </p:tav>
                                        <p:tav tm="100000">
                                          <p:val>
                                            <p:strVal val="#ppt_w"/>
                                          </p:val>
                                        </p:tav>
                                      </p:tavLst>
                                    </p:anim>
                                    <p:anim calcmode="lin" valueType="num">
                                      <p:cBhvr>
                                        <p:cTn id="47" dur="500" fill="hold"/>
                                        <p:tgtEl>
                                          <p:spTgt spid="50"/>
                                        </p:tgtEl>
                                        <p:attrNameLst>
                                          <p:attrName>ppt_h</p:attrName>
                                        </p:attrNameLst>
                                      </p:cBhvr>
                                      <p:tavLst>
                                        <p:tav tm="0">
                                          <p:val>
                                            <p:fltVal val="0"/>
                                          </p:val>
                                        </p:tav>
                                        <p:tav tm="100000">
                                          <p:val>
                                            <p:strVal val="#ppt_h"/>
                                          </p:val>
                                        </p:tav>
                                      </p:tavLst>
                                    </p:anim>
                                    <p:animEffect transition="in" filter="fade">
                                      <p:cBhvr>
                                        <p:cTn id="48" dur="500"/>
                                        <p:tgtEl>
                                          <p:spTgt spid="50"/>
                                        </p:tgtEl>
                                      </p:cBhvr>
                                    </p:animEffect>
                                  </p:childTnLst>
                                </p:cTn>
                              </p:par>
                            </p:childTnLst>
                          </p:cTn>
                        </p:par>
                        <p:par>
                          <p:cTn id="49" fill="hold">
                            <p:stCondLst>
                              <p:cond delay="4000"/>
                            </p:stCondLst>
                            <p:childTnLst>
                              <p:par>
                                <p:cTn id="50" presetID="2" presetClass="entr" presetSubtype="8" accel="50000" decel="50000" fill="hold" nodeType="afterEffect">
                                  <p:stCondLst>
                                    <p:cond delay="0"/>
                                  </p:stCondLst>
                                  <p:childTnLst>
                                    <p:set>
                                      <p:cBhvr>
                                        <p:cTn id="51" dur="1" fill="hold">
                                          <p:stCondLst>
                                            <p:cond delay="0"/>
                                          </p:stCondLst>
                                        </p:cTn>
                                        <p:tgtEl>
                                          <p:spTgt spid="44"/>
                                        </p:tgtEl>
                                        <p:attrNameLst>
                                          <p:attrName>style.visibility</p:attrName>
                                        </p:attrNameLst>
                                      </p:cBhvr>
                                      <p:to>
                                        <p:strVal val="visible"/>
                                      </p:to>
                                    </p:set>
                                    <p:anim calcmode="lin" valueType="num">
                                      <p:cBhvr additive="base">
                                        <p:cTn id="52" dur="500" fill="hold"/>
                                        <p:tgtEl>
                                          <p:spTgt spid="44"/>
                                        </p:tgtEl>
                                        <p:attrNameLst>
                                          <p:attrName>ppt_x</p:attrName>
                                        </p:attrNameLst>
                                      </p:cBhvr>
                                      <p:tavLst>
                                        <p:tav tm="0">
                                          <p:val>
                                            <p:strVal val="0-#ppt_w/2"/>
                                          </p:val>
                                        </p:tav>
                                        <p:tav tm="100000">
                                          <p:val>
                                            <p:strVal val="#ppt_x"/>
                                          </p:val>
                                        </p:tav>
                                      </p:tavLst>
                                    </p:anim>
                                    <p:anim calcmode="lin" valueType="num">
                                      <p:cBhvr additive="base">
                                        <p:cTn id="53" dur="500" fill="hold"/>
                                        <p:tgtEl>
                                          <p:spTgt spid="44"/>
                                        </p:tgtEl>
                                        <p:attrNameLst>
                                          <p:attrName>ppt_y</p:attrName>
                                        </p:attrNameLst>
                                      </p:cBhvr>
                                      <p:tavLst>
                                        <p:tav tm="0">
                                          <p:val>
                                            <p:strVal val="#ppt_y"/>
                                          </p:val>
                                        </p:tav>
                                        <p:tav tm="100000">
                                          <p:val>
                                            <p:strVal val="#ppt_y"/>
                                          </p:val>
                                        </p:tav>
                                      </p:tavLst>
                                    </p:anim>
                                  </p:childTnLst>
                                </p:cTn>
                              </p:par>
                            </p:childTnLst>
                          </p:cTn>
                        </p:par>
                        <p:par>
                          <p:cTn id="54" fill="hold">
                            <p:stCondLst>
                              <p:cond delay="4500"/>
                            </p:stCondLst>
                            <p:childTnLst>
                              <p:par>
                                <p:cTn id="55" presetID="53" presetClass="entr" presetSubtype="16" fill="hold" nodeType="afterEffect">
                                  <p:stCondLst>
                                    <p:cond delay="0"/>
                                  </p:stCondLst>
                                  <p:childTnLst>
                                    <p:set>
                                      <p:cBhvr>
                                        <p:cTn id="56" dur="1" fill="hold">
                                          <p:stCondLst>
                                            <p:cond delay="0"/>
                                          </p:stCondLst>
                                        </p:cTn>
                                        <p:tgtEl>
                                          <p:spTgt spid="59"/>
                                        </p:tgtEl>
                                        <p:attrNameLst>
                                          <p:attrName>style.visibility</p:attrName>
                                        </p:attrNameLst>
                                      </p:cBhvr>
                                      <p:to>
                                        <p:strVal val="visible"/>
                                      </p:to>
                                    </p:set>
                                    <p:anim calcmode="lin" valueType="num">
                                      <p:cBhvr>
                                        <p:cTn id="57" dur="500" fill="hold"/>
                                        <p:tgtEl>
                                          <p:spTgt spid="59"/>
                                        </p:tgtEl>
                                        <p:attrNameLst>
                                          <p:attrName>ppt_w</p:attrName>
                                        </p:attrNameLst>
                                      </p:cBhvr>
                                      <p:tavLst>
                                        <p:tav tm="0">
                                          <p:val>
                                            <p:fltVal val="0"/>
                                          </p:val>
                                        </p:tav>
                                        <p:tav tm="100000">
                                          <p:val>
                                            <p:strVal val="#ppt_w"/>
                                          </p:val>
                                        </p:tav>
                                      </p:tavLst>
                                    </p:anim>
                                    <p:anim calcmode="lin" valueType="num">
                                      <p:cBhvr>
                                        <p:cTn id="58" dur="500" fill="hold"/>
                                        <p:tgtEl>
                                          <p:spTgt spid="59"/>
                                        </p:tgtEl>
                                        <p:attrNameLst>
                                          <p:attrName>ppt_h</p:attrName>
                                        </p:attrNameLst>
                                      </p:cBhvr>
                                      <p:tavLst>
                                        <p:tav tm="0">
                                          <p:val>
                                            <p:fltVal val="0"/>
                                          </p:val>
                                        </p:tav>
                                        <p:tav tm="100000">
                                          <p:val>
                                            <p:strVal val="#ppt_h"/>
                                          </p:val>
                                        </p:tav>
                                      </p:tavLst>
                                    </p:anim>
                                    <p:animEffect transition="in" filter="fade">
                                      <p:cBhvr>
                                        <p:cTn id="59" dur="500"/>
                                        <p:tgtEl>
                                          <p:spTgt spid="59"/>
                                        </p:tgtEl>
                                      </p:cBhvr>
                                    </p:animEffect>
                                  </p:childTnLst>
                                </p:cTn>
                              </p:par>
                            </p:childTnLst>
                          </p:cTn>
                        </p:par>
                        <p:par>
                          <p:cTn id="60" fill="hold">
                            <p:stCondLst>
                              <p:cond delay="5000"/>
                            </p:stCondLst>
                            <p:childTnLst>
                              <p:par>
                                <p:cTn id="61" presetID="2" presetClass="entr" presetSubtype="2" accel="50000" decel="50000" fill="hold" nodeType="after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500" fill="hold"/>
                                        <p:tgtEl>
                                          <p:spTgt spid="23"/>
                                        </p:tgtEl>
                                        <p:attrNameLst>
                                          <p:attrName>ppt_x</p:attrName>
                                        </p:attrNameLst>
                                      </p:cBhvr>
                                      <p:tavLst>
                                        <p:tav tm="0">
                                          <p:val>
                                            <p:strVal val="1+#ppt_w/2"/>
                                          </p:val>
                                        </p:tav>
                                        <p:tav tm="100000">
                                          <p:val>
                                            <p:strVal val="#ppt_x"/>
                                          </p:val>
                                        </p:tav>
                                      </p:tavLst>
                                    </p:anim>
                                    <p:anim calcmode="lin" valueType="num">
                                      <p:cBhvr additive="base">
                                        <p:cTn id="64" dur="500" fill="hold"/>
                                        <p:tgtEl>
                                          <p:spTgt spid="23"/>
                                        </p:tgtEl>
                                        <p:attrNameLst>
                                          <p:attrName>ppt_y</p:attrName>
                                        </p:attrNameLst>
                                      </p:cBhvr>
                                      <p:tavLst>
                                        <p:tav tm="0">
                                          <p:val>
                                            <p:strVal val="#ppt_y"/>
                                          </p:val>
                                        </p:tav>
                                        <p:tav tm="100000">
                                          <p:val>
                                            <p:strVal val="#ppt_y"/>
                                          </p:val>
                                        </p:tav>
                                      </p:tavLst>
                                    </p:anim>
                                  </p:childTnLst>
                                </p:cTn>
                              </p:par>
                            </p:childTnLst>
                          </p:cTn>
                        </p:par>
                        <p:par>
                          <p:cTn id="65" fill="hold">
                            <p:stCondLst>
                              <p:cond delay="5500"/>
                            </p:stCondLst>
                            <p:childTnLst>
                              <p:par>
                                <p:cTn id="66" presetID="53" presetClass="entr" presetSubtype="16" fill="hold" nodeType="afterEffect">
                                  <p:stCondLst>
                                    <p:cond delay="0"/>
                                  </p:stCondLst>
                                  <p:childTnLst>
                                    <p:set>
                                      <p:cBhvr>
                                        <p:cTn id="67" dur="1" fill="hold">
                                          <p:stCondLst>
                                            <p:cond delay="0"/>
                                          </p:stCondLst>
                                        </p:cTn>
                                        <p:tgtEl>
                                          <p:spTgt spid="62"/>
                                        </p:tgtEl>
                                        <p:attrNameLst>
                                          <p:attrName>style.visibility</p:attrName>
                                        </p:attrNameLst>
                                      </p:cBhvr>
                                      <p:to>
                                        <p:strVal val="visible"/>
                                      </p:to>
                                    </p:set>
                                    <p:anim calcmode="lin" valueType="num">
                                      <p:cBhvr>
                                        <p:cTn id="68" dur="500" fill="hold"/>
                                        <p:tgtEl>
                                          <p:spTgt spid="62"/>
                                        </p:tgtEl>
                                        <p:attrNameLst>
                                          <p:attrName>ppt_w</p:attrName>
                                        </p:attrNameLst>
                                      </p:cBhvr>
                                      <p:tavLst>
                                        <p:tav tm="0">
                                          <p:val>
                                            <p:fltVal val="0"/>
                                          </p:val>
                                        </p:tav>
                                        <p:tav tm="100000">
                                          <p:val>
                                            <p:strVal val="#ppt_w"/>
                                          </p:val>
                                        </p:tav>
                                      </p:tavLst>
                                    </p:anim>
                                    <p:anim calcmode="lin" valueType="num">
                                      <p:cBhvr>
                                        <p:cTn id="69" dur="500" fill="hold"/>
                                        <p:tgtEl>
                                          <p:spTgt spid="62"/>
                                        </p:tgtEl>
                                        <p:attrNameLst>
                                          <p:attrName>ppt_h</p:attrName>
                                        </p:attrNameLst>
                                      </p:cBhvr>
                                      <p:tavLst>
                                        <p:tav tm="0">
                                          <p:val>
                                            <p:fltVal val="0"/>
                                          </p:val>
                                        </p:tav>
                                        <p:tav tm="100000">
                                          <p:val>
                                            <p:strVal val="#ppt_h"/>
                                          </p:val>
                                        </p:tav>
                                      </p:tavLst>
                                    </p:anim>
                                    <p:animEffect transition="in" filter="fade">
                                      <p:cBhvr>
                                        <p:cTn id="70" dur="500"/>
                                        <p:tgtEl>
                                          <p:spTgt spid="62"/>
                                        </p:tgtEl>
                                      </p:cBhvr>
                                    </p:animEffect>
                                  </p:childTnLst>
                                </p:cTn>
                              </p:par>
                            </p:childTnLst>
                          </p:cTn>
                        </p:par>
                        <p:par>
                          <p:cTn id="71" fill="hold">
                            <p:stCondLst>
                              <p:cond delay="6000"/>
                            </p:stCondLst>
                            <p:childTnLst>
                              <p:par>
                                <p:cTn id="72" presetID="2" presetClass="entr" presetSubtype="2" accel="50000" decel="50000" fill="hold" nodeType="afterEffect">
                                  <p:stCondLst>
                                    <p:cond delay="0"/>
                                  </p:stCondLst>
                                  <p:childTnLst>
                                    <p:set>
                                      <p:cBhvr>
                                        <p:cTn id="73" dur="1" fill="hold">
                                          <p:stCondLst>
                                            <p:cond delay="0"/>
                                          </p:stCondLst>
                                        </p:cTn>
                                        <p:tgtEl>
                                          <p:spTgt spid="26"/>
                                        </p:tgtEl>
                                        <p:attrNameLst>
                                          <p:attrName>style.visibility</p:attrName>
                                        </p:attrNameLst>
                                      </p:cBhvr>
                                      <p:to>
                                        <p:strVal val="visible"/>
                                      </p:to>
                                    </p:set>
                                    <p:anim calcmode="lin" valueType="num">
                                      <p:cBhvr additive="base">
                                        <p:cTn id="74" dur="500" fill="hold"/>
                                        <p:tgtEl>
                                          <p:spTgt spid="26"/>
                                        </p:tgtEl>
                                        <p:attrNameLst>
                                          <p:attrName>ppt_x</p:attrName>
                                        </p:attrNameLst>
                                      </p:cBhvr>
                                      <p:tavLst>
                                        <p:tav tm="0">
                                          <p:val>
                                            <p:strVal val="1+#ppt_w/2"/>
                                          </p:val>
                                        </p:tav>
                                        <p:tav tm="100000">
                                          <p:val>
                                            <p:strVal val="#ppt_x"/>
                                          </p:val>
                                        </p:tav>
                                      </p:tavLst>
                                    </p:anim>
                                    <p:anim calcmode="lin" valueType="num">
                                      <p:cBhvr additive="base">
                                        <p:cTn id="75" dur="500" fill="hold"/>
                                        <p:tgtEl>
                                          <p:spTgt spid="26"/>
                                        </p:tgtEl>
                                        <p:attrNameLst>
                                          <p:attrName>ppt_y</p:attrName>
                                        </p:attrNameLst>
                                      </p:cBhvr>
                                      <p:tavLst>
                                        <p:tav tm="0">
                                          <p:val>
                                            <p:strVal val="#ppt_y"/>
                                          </p:val>
                                        </p:tav>
                                        <p:tav tm="100000">
                                          <p:val>
                                            <p:strVal val="#ppt_y"/>
                                          </p:val>
                                        </p:tav>
                                      </p:tavLst>
                                    </p:anim>
                                  </p:childTnLst>
                                </p:cTn>
                              </p:par>
                            </p:childTnLst>
                          </p:cTn>
                        </p:par>
                        <p:par>
                          <p:cTn id="76" fill="hold">
                            <p:stCondLst>
                              <p:cond delay="6500"/>
                            </p:stCondLst>
                            <p:childTnLst>
                              <p:par>
                                <p:cTn id="77" presetID="53" presetClass="entr" presetSubtype="16" fill="hold" nodeType="afterEffect">
                                  <p:stCondLst>
                                    <p:cond delay="0"/>
                                  </p:stCondLst>
                                  <p:childTnLst>
                                    <p:set>
                                      <p:cBhvr>
                                        <p:cTn id="78" dur="1" fill="hold">
                                          <p:stCondLst>
                                            <p:cond delay="0"/>
                                          </p:stCondLst>
                                        </p:cTn>
                                        <p:tgtEl>
                                          <p:spTgt spid="68"/>
                                        </p:tgtEl>
                                        <p:attrNameLst>
                                          <p:attrName>style.visibility</p:attrName>
                                        </p:attrNameLst>
                                      </p:cBhvr>
                                      <p:to>
                                        <p:strVal val="visible"/>
                                      </p:to>
                                    </p:set>
                                    <p:anim calcmode="lin" valueType="num">
                                      <p:cBhvr>
                                        <p:cTn id="79" dur="500" fill="hold"/>
                                        <p:tgtEl>
                                          <p:spTgt spid="68"/>
                                        </p:tgtEl>
                                        <p:attrNameLst>
                                          <p:attrName>ppt_w</p:attrName>
                                        </p:attrNameLst>
                                      </p:cBhvr>
                                      <p:tavLst>
                                        <p:tav tm="0">
                                          <p:val>
                                            <p:fltVal val="0"/>
                                          </p:val>
                                        </p:tav>
                                        <p:tav tm="100000">
                                          <p:val>
                                            <p:strVal val="#ppt_w"/>
                                          </p:val>
                                        </p:tav>
                                      </p:tavLst>
                                    </p:anim>
                                    <p:anim calcmode="lin" valueType="num">
                                      <p:cBhvr>
                                        <p:cTn id="80" dur="500" fill="hold"/>
                                        <p:tgtEl>
                                          <p:spTgt spid="68"/>
                                        </p:tgtEl>
                                        <p:attrNameLst>
                                          <p:attrName>ppt_h</p:attrName>
                                        </p:attrNameLst>
                                      </p:cBhvr>
                                      <p:tavLst>
                                        <p:tav tm="0">
                                          <p:val>
                                            <p:fltVal val="0"/>
                                          </p:val>
                                        </p:tav>
                                        <p:tav tm="100000">
                                          <p:val>
                                            <p:strVal val="#ppt_h"/>
                                          </p:val>
                                        </p:tav>
                                      </p:tavLst>
                                    </p:anim>
                                    <p:animEffect transition="in" filter="fade">
                                      <p:cBhvr>
                                        <p:cTn id="81" dur="500"/>
                                        <p:tgtEl>
                                          <p:spTgt spid="68"/>
                                        </p:tgtEl>
                                      </p:cBhvr>
                                    </p:animEffect>
                                  </p:childTnLst>
                                </p:cTn>
                              </p:par>
                            </p:childTnLst>
                          </p:cTn>
                        </p:par>
                        <p:par>
                          <p:cTn id="82" fill="hold">
                            <p:stCondLst>
                              <p:cond delay="7000"/>
                            </p:stCondLst>
                            <p:childTnLst>
                              <p:par>
                                <p:cTn id="83" presetID="2" presetClass="entr" presetSubtype="2" accel="50000" decel="50000" fill="hold" nodeType="afterEffect">
                                  <p:stCondLst>
                                    <p:cond delay="0"/>
                                  </p:stCondLst>
                                  <p:childTnLst>
                                    <p:set>
                                      <p:cBhvr>
                                        <p:cTn id="84" dur="1" fill="hold">
                                          <p:stCondLst>
                                            <p:cond delay="0"/>
                                          </p:stCondLst>
                                        </p:cTn>
                                        <p:tgtEl>
                                          <p:spTgt spid="29"/>
                                        </p:tgtEl>
                                        <p:attrNameLst>
                                          <p:attrName>style.visibility</p:attrName>
                                        </p:attrNameLst>
                                      </p:cBhvr>
                                      <p:to>
                                        <p:strVal val="visible"/>
                                      </p:to>
                                    </p:set>
                                    <p:anim calcmode="lin" valueType="num">
                                      <p:cBhvr additive="base">
                                        <p:cTn id="85" dur="500" fill="hold"/>
                                        <p:tgtEl>
                                          <p:spTgt spid="29"/>
                                        </p:tgtEl>
                                        <p:attrNameLst>
                                          <p:attrName>ppt_x</p:attrName>
                                        </p:attrNameLst>
                                      </p:cBhvr>
                                      <p:tavLst>
                                        <p:tav tm="0">
                                          <p:val>
                                            <p:strVal val="1+#ppt_w/2"/>
                                          </p:val>
                                        </p:tav>
                                        <p:tav tm="100000">
                                          <p:val>
                                            <p:strVal val="#ppt_x"/>
                                          </p:val>
                                        </p:tav>
                                      </p:tavLst>
                                    </p:anim>
                                    <p:anim calcmode="lin" valueType="num">
                                      <p:cBhvr additive="base">
                                        <p:cTn id="86" dur="500" fill="hold"/>
                                        <p:tgtEl>
                                          <p:spTgt spid="29"/>
                                        </p:tgtEl>
                                        <p:attrNameLst>
                                          <p:attrName>ppt_y</p:attrName>
                                        </p:attrNameLst>
                                      </p:cBhvr>
                                      <p:tavLst>
                                        <p:tav tm="0">
                                          <p:val>
                                            <p:strVal val="#ppt_y"/>
                                          </p:val>
                                        </p:tav>
                                        <p:tav tm="100000">
                                          <p:val>
                                            <p:strVal val="#ppt_y"/>
                                          </p:val>
                                        </p:tav>
                                      </p:tavLst>
                                    </p:anim>
                                  </p:childTnLst>
                                </p:cTn>
                              </p:par>
                            </p:childTnLst>
                          </p:cTn>
                        </p:par>
                        <p:par>
                          <p:cTn id="87" fill="hold">
                            <p:stCondLst>
                              <p:cond delay="7500"/>
                            </p:stCondLst>
                            <p:childTnLst>
                              <p:par>
                                <p:cTn id="88" presetID="53" presetClass="entr" presetSubtype="16" fill="hold" nodeType="afterEffect">
                                  <p:stCondLst>
                                    <p:cond delay="0"/>
                                  </p:stCondLst>
                                  <p:childTnLst>
                                    <p:set>
                                      <p:cBhvr>
                                        <p:cTn id="89" dur="1" fill="hold">
                                          <p:stCondLst>
                                            <p:cond delay="0"/>
                                          </p:stCondLst>
                                        </p:cTn>
                                        <p:tgtEl>
                                          <p:spTgt spid="65"/>
                                        </p:tgtEl>
                                        <p:attrNameLst>
                                          <p:attrName>style.visibility</p:attrName>
                                        </p:attrNameLst>
                                      </p:cBhvr>
                                      <p:to>
                                        <p:strVal val="visible"/>
                                      </p:to>
                                    </p:set>
                                    <p:anim calcmode="lin" valueType="num">
                                      <p:cBhvr>
                                        <p:cTn id="90" dur="500" fill="hold"/>
                                        <p:tgtEl>
                                          <p:spTgt spid="65"/>
                                        </p:tgtEl>
                                        <p:attrNameLst>
                                          <p:attrName>ppt_w</p:attrName>
                                        </p:attrNameLst>
                                      </p:cBhvr>
                                      <p:tavLst>
                                        <p:tav tm="0">
                                          <p:val>
                                            <p:fltVal val="0"/>
                                          </p:val>
                                        </p:tav>
                                        <p:tav tm="100000">
                                          <p:val>
                                            <p:strVal val="#ppt_w"/>
                                          </p:val>
                                        </p:tav>
                                      </p:tavLst>
                                    </p:anim>
                                    <p:anim calcmode="lin" valueType="num">
                                      <p:cBhvr>
                                        <p:cTn id="91" dur="500" fill="hold"/>
                                        <p:tgtEl>
                                          <p:spTgt spid="65"/>
                                        </p:tgtEl>
                                        <p:attrNameLst>
                                          <p:attrName>ppt_h</p:attrName>
                                        </p:attrNameLst>
                                      </p:cBhvr>
                                      <p:tavLst>
                                        <p:tav tm="0">
                                          <p:val>
                                            <p:fltVal val="0"/>
                                          </p:val>
                                        </p:tav>
                                        <p:tav tm="100000">
                                          <p:val>
                                            <p:strVal val="#ppt_h"/>
                                          </p:val>
                                        </p:tav>
                                      </p:tavLst>
                                    </p:anim>
                                    <p:animEffect transition="in" filter="fade">
                                      <p:cBhvr>
                                        <p:cTn id="92" dur="500"/>
                                        <p:tgtEl>
                                          <p:spTgt spid="65"/>
                                        </p:tgtEl>
                                      </p:cBhvr>
                                    </p:animEffect>
                                  </p:childTnLst>
                                </p:cTn>
                              </p:par>
                            </p:childTnLst>
                          </p:cTn>
                        </p:par>
                        <p:par>
                          <p:cTn id="93" fill="hold">
                            <p:stCondLst>
                              <p:cond delay="8000"/>
                            </p:stCondLst>
                            <p:childTnLst>
                              <p:par>
                                <p:cTn id="94" presetID="2" presetClass="entr" presetSubtype="2" accel="50000" decel="50000" fill="hold" nodeType="afterEffect">
                                  <p:stCondLst>
                                    <p:cond delay="0"/>
                                  </p:stCondLst>
                                  <p:childTnLst>
                                    <p:set>
                                      <p:cBhvr>
                                        <p:cTn id="95" dur="1" fill="hold">
                                          <p:stCondLst>
                                            <p:cond delay="0"/>
                                          </p:stCondLst>
                                        </p:cTn>
                                        <p:tgtEl>
                                          <p:spTgt spid="32"/>
                                        </p:tgtEl>
                                        <p:attrNameLst>
                                          <p:attrName>style.visibility</p:attrName>
                                        </p:attrNameLst>
                                      </p:cBhvr>
                                      <p:to>
                                        <p:strVal val="visible"/>
                                      </p:to>
                                    </p:set>
                                    <p:anim calcmode="lin" valueType="num">
                                      <p:cBhvr additive="base">
                                        <p:cTn id="96" dur="500" fill="hold"/>
                                        <p:tgtEl>
                                          <p:spTgt spid="32"/>
                                        </p:tgtEl>
                                        <p:attrNameLst>
                                          <p:attrName>ppt_x</p:attrName>
                                        </p:attrNameLst>
                                      </p:cBhvr>
                                      <p:tavLst>
                                        <p:tav tm="0">
                                          <p:val>
                                            <p:strVal val="1+#ppt_w/2"/>
                                          </p:val>
                                        </p:tav>
                                        <p:tav tm="100000">
                                          <p:val>
                                            <p:strVal val="#ppt_x"/>
                                          </p:val>
                                        </p:tav>
                                      </p:tavLst>
                                    </p:anim>
                                    <p:anim calcmode="lin" valueType="num">
                                      <p:cBhvr additive="base">
                                        <p:cTn id="97"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4216503" y="2661644"/>
            <a:ext cx="3758995" cy="2420448"/>
            <a:chOff x="4368418" y="2523549"/>
            <a:chExt cx="3626941" cy="2335418"/>
          </a:xfrm>
        </p:grpSpPr>
        <p:sp>
          <p:nvSpPr>
            <p:cNvPr id="3" name="Freeform 69"/>
            <p:cNvSpPr/>
            <p:nvPr/>
          </p:nvSpPr>
          <p:spPr bwMode="auto">
            <a:xfrm rot="5400000">
              <a:off x="4570041" y="3489636"/>
              <a:ext cx="1059798" cy="404382"/>
            </a:xfrm>
            <a:custGeom>
              <a:avLst/>
              <a:gdLst>
                <a:gd name="T0" fmla="*/ 465 w 933"/>
                <a:gd name="T1" fmla="*/ 356 h 356"/>
                <a:gd name="T2" fmla="*/ 0 w 933"/>
                <a:gd name="T3" fmla="*/ 178 h 356"/>
                <a:gd name="T4" fmla="*/ 465 w 933"/>
                <a:gd name="T5" fmla="*/ 0 h 356"/>
                <a:gd name="T6" fmla="*/ 933 w 933"/>
                <a:gd name="T7" fmla="*/ 178 h 356"/>
                <a:gd name="T8" fmla="*/ 465 w 933"/>
                <a:gd name="T9" fmla="*/ 356 h 356"/>
              </a:gdLst>
              <a:ahLst/>
              <a:cxnLst>
                <a:cxn ang="0">
                  <a:pos x="T0" y="T1"/>
                </a:cxn>
                <a:cxn ang="0">
                  <a:pos x="T2" y="T3"/>
                </a:cxn>
                <a:cxn ang="0">
                  <a:pos x="T4" y="T5"/>
                </a:cxn>
                <a:cxn ang="0">
                  <a:pos x="T6" y="T7"/>
                </a:cxn>
                <a:cxn ang="0">
                  <a:pos x="T8" y="T9"/>
                </a:cxn>
              </a:cxnLst>
              <a:rect l="0" t="0" r="r" b="b"/>
              <a:pathLst>
                <a:path w="933" h="356">
                  <a:moveTo>
                    <a:pt x="465" y="356"/>
                  </a:moveTo>
                  <a:lnTo>
                    <a:pt x="0" y="178"/>
                  </a:lnTo>
                  <a:lnTo>
                    <a:pt x="465" y="0"/>
                  </a:lnTo>
                  <a:lnTo>
                    <a:pt x="933" y="178"/>
                  </a:lnTo>
                  <a:lnTo>
                    <a:pt x="465" y="356"/>
                  </a:lnTo>
                  <a:close/>
                </a:path>
              </a:pathLst>
            </a:custGeom>
            <a:solidFill>
              <a:schemeClr val="accent1">
                <a:lumMod val="75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4" name="Freeform 70"/>
            <p:cNvSpPr/>
            <p:nvPr/>
          </p:nvSpPr>
          <p:spPr bwMode="auto">
            <a:xfrm rot="5400000">
              <a:off x="4470082" y="3060265"/>
              <a:ext cx="528195" cy="731522"/>
            </a:xfrm>
            <a:custGeom>
              <a:avLst/>
              <a:gdLst>
                <a:gd name="T0" fmla="*/ 465 w 465"/>
                <a:gd name="T1" fmla="*/ 178 h 644"/>
                <a:gd name="T2" fmla="*/ 0 w 465"/>
                <a:gd name="T3" fmla="*/ 0 h 644"/>
                <a:gd name="T4" fmla="*/ 0 w 465"/>
                <a:gd name="T5" fmla="*/ 364 h 644"/>
                <a:gd name="T6" fmla="*/ 465 w 465"/>
                <a:gd name="T7" fmla="*/ 644 h 644"/>
                <a:gd name="T8" fmla="*/ 465 w 465"/>
                <a:gd name="T9" fmla="*/ 178 h 644"/>
              </a:gdLst>
              <a:ahLst/>
              <a:cxnLst>
                <a:cxn ang="0">
                  <a:pos x="T0" y="T1"/>
                </a:cxn>
                <a:cxn ang="0">
                  <a:pos x="T2" y="T3"/>
                </a:cxn>
                <a:cxn ang="0">
                  <a:pos x="T4" y="T5"/>
                </a:cxn>
                <a:cxn ang="0">
                  <a:pos x="T6" y="T7"/>
                </a:cxn>
                <a:cxn ang="0">
                  <a:pos x="T8" y="T9"/>
                </a:cxn>
              </a:cxnLst>
              <a:rect l="0" t="0" r="r" b="b"/>
              <a:pathLst>
                <a:path w="465" h="644">
                  <a:moveTo>
                    <a:pt x="465" y="178"/>
                  </a:moveTo>
                  <a:lnTo>
                    <a:pt x="0" y="0"/>
                  </a:lnTo>
                  <a:lnTo>
                    <a:pt x="0" y="364"/>
                  </a:lnTo>
                  <a:lnTo>
                    <a:pt x="465" y="644"/>
                  </a:lnTo>
                  <a:lnTo>
                    <a:pt x="465" y="178"/>
                  </a:lnTo>
                  <a:close/>
                </a:path>
              </a:pathLst>
            </a:custGeom>
            <a:solidFill>
              <a:schemeClr val="accent1">
                <a:lumMod val="60000"/>
                <a:lumOff val="40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5" name="Freeform 71"/>
            <p:cNvSpPr/>
            <p:nvPr/>
          </p:nvSpPr>
          <p:spPr bwMode="auto">
            <a:xfrm rot="5400000">
              <a:off x="4468378" y="3590164"/>
              <a:ext cx="531603" cy="731522"/>
            </a:xfrm>
            <a:custGeom>
              <a:avLst/>
              <a:gdLst>
                <a:gd name="T0" fmla="*/ 0 w 468"/>
                <a:gd name="T1" fmla="*/ 178 h 644"/>
                <a:gd name="T2" fmla="*/ 468 w 468"/>
                <a:gd name="T3" fmla="*/ 0 h 644"/>
                <a:gd name="T4" fmla="*/ 468 w 468"/>
                <a:gd name="T5" fmla="*/ 364 h 644"/>
                <a:gd name="T6" fmla="*/ 0 w 468"/>
                <a:gd name="T7" fmla="*/ 644 h 644"/>
                <a:gd name="T8" fmla="*/ 0 w 468"/>
                <a:gd name="T9" fmla="*/ 178 h 644"/>
              </a:gdLst>
              <a:ahLst/>
              <a:cxnLst>
                <a:cxn ang="0">
                  <a:pos x="T0" y="T1"/>
                </a:cxn>
                <a:cxn ang="0">
                  <a:pos x="T2" y="T3"/>
                </a:cxn>
                <a:cxn ang="0">
                  <a:pos x="T4" y="T5"/>
                </a:cxn>
                <a:cxn ang="0">
                  <a:pos x="T6" y="T7"/>
                </a:cxn>
                <a:cxn ang="0">
                  <a:pos x="T8" y="T9"/>
                </a:cxn>
              </a:cxnLst>
              <a:rect l="0" t="0" r="r" b="b"/>
              <a:pathLst>
                <a:path w="468" h="644">
                  <a:moveTo>
                    <a:pt x="0" y="178"/>
                  </a:moveTo>
                  <a:lnTo>
                    <a:pt x="468" y="0"/>
                  </a:lnTo>
                  <a:lnTo>
                    <a:pt x="468" y="364"/>
                  </a:lnTo>
                  <a:lnTo>
                    <a:pt x="0" y="644"/>
                  </a:lnTo>
                  <a:lnTo>
                    <a:pt x="0" y="178"/>
                  </a:lnTo>
                  <a:close/>
                </a:path>
              </a:pathLst>
            </a:custGeom>
            <a:solidFill>
              <a:schemeClr val="accent1"/>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6" name="Freeform 72"/>
            <p:cNvSpPr/>
            <p:nvPr/>
          </p:nvSpPr>
          <p:spPr bwMode="auto">
            <a:xfrm rot="5400000">
              <a:off x="4931827" y="3564038"/>
              <a:ext cx="1697039" cy="254442"/>
            </a:xfrm>
            <a:custGeom>
              <a:avLst/>
              <a:gdLst>
                <a:gd name="T0" fmla="*/ 746 w 1494"/>
                <a:gd name="T1" fmla="*/ 224 h 224"/>
                <a:gd name="T2" fmla="*/ 0 w 1494"/>
                <a:gd name="T3" fmla="*/ 112 h 224"/>
                <a:gd name="T4" fmla="*/ 746 w 1494"/>
                <a:gd name="T5" fmla="*/ 0 h 224"/>
                <a:gd name="T6" fmla="*/ 1494 w 1494"/>
                <a:gd name="T7" fmla="*/ 112 h 224"/>
                <a:gd name="T8" fmla="*/ 746 w 1494"/>
                <a:gd name="T9" fmla="*/ 224 h 224"/>
              </a:gdLst>
              <a:ahLst/>
              <a:cxnLst>
                <a:cxn ang="0">
                  <a:pos x="T0" y="T1"/>
                </a:cxn>
                <a:cxn ang="0">
                  <a:pos x="T2" y="T3"/>
                </a:cxn>
                <a:cxn ang="0">
                  <a:pos x="T4" y="T5"/>
                </a:cxn>
                <a:cxn ang="0">
                  <a:pos x="T6" y="T7"/>
                </a:cxn>
                <a:cxn ang="0">
                  <a:pos x="T8" y="T9"/>
                </a:cxn>
              </a:cxnLst>
              <a:rect l="0" t="0" r="r" b="b"/>
              <a:pathLst>
                <a:path w="1494" h="224">
                  <a:moveTo>
                    <a:pt x="746" y="224"/>
                  </a:moveTo>
                  <a:lnTo>
                    <a:pt x="0" y="112"/>
                  </a:lnTo>
                  <a:lnTo>
                    <a:pt x="746" y="0"/>
                  </a:lnTo>
                  <a:lnTo>
                    <a:pt x="1494" y="112"/>
                  </a:lnTo>
                  <a:lnTo>
                    <a:pt x="746" y="224"/>
                  </a:lnTo>
                  <a:close/>
                </a:path>
              </a:pathLst>
            </a:custGeom>
            <a:solidFill>
              <a:schemeClr val="accent3">
                <a:lumMod val="75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7" name="Freeform 73"/>
            <p:cNvSpPr/>
            <p:nvPr/>
          </p:nvSpPr>
          <p:spPr bwMode="auto">
            <a:xfrm rot="5400000">
              <a:off x="5005661" y="2915437"/>
              <a:ext cx="847384" cy="701988"/>
            </a:xfrm>
            <a:custGeom>
              <a:avLst/>
              <a:gdLst>
                <a:gd name="T0" fmla="*/ 746 w 746"/>
                <a:gd name="T1" fmla="*/ 112 h 618"/>
                <a:gd name="T2" fmla="*/ 0 w 746"/>
                <a:gd name="T3" fmla="*/ 0 h 618"/>
                <a:gd name="T4" fmla="*/ 0 w 746"/>
                <a:gd name="T5" fmla="*/ 394 h 618"/>
                <a:gd name="T6" fmla="*/ 746 w 746"/>
                <a:gd name="T7" fmla="*/ 618 h 618"/>
                <a:gd name="T8" fmla="*/ 746 w 746"/>
                <a:gd name="T9" fmla="*/ 112 h 618"/>
              </a:gdLst>
              <a:ahLst/>
              <a:cxnLst>
                <a:cxn ang="0">
                  <a:pos x="T0" y="T1"/>
                </a:cxn>
                <a:cxn ang="0">
                  <a:pos x="T2" y="T3"/>
                </a:cxn>
                <a:cxn ang="0">
                  <a:pos x="T4" y="T5"/>
                </a:cxn>
                <a:cxn ang="0">
                  <a:pos x="T6" y="T7"/>
                </a:cxn>
                <a:cxn ang="0">
                  <a:pos x="T8" y="T9"/>
                </a:cxn>
              </a:cxnLst>
              <a:rect l="0" t="0" r="r" b="b"/>
              <a:pathLst>
                <a:path w="746" h="618">
                  <a:moveTo>
                    <a:pt x="746" y="112"/>
                  </a:moveTo>
                  <a:lnTo>
                    <a:pt x="0" y="0"/>
                  </a:lnTo>
                  <a:lnTo>
                    <a:pt x="0" y="394"/>
                  </a:lnTo>
                  <a:lnTo>
                    <a:pt x="746" y="618"/>
                  </a:lnTo>
                  <a:lnTo>
                    <a:pt x="746" y="112"/>
                  </a:lnTo>
                  <a:close/>
                </a:path>
              </a:pathLst>
            </a:custGeom>
            <a:solidFill>
              <a:schemeClr val="accent3">
                <a:lumMod val="60000"/>
                <a:lumOff val="40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8" name="Freeform 74"/>
            <p:cNvSpPr/>
            <p:nvPr/>
          </p:nvSpPr>
          <p:spPr bwMode="auto">
            <a:xfrm rot="5400000">
              <a:off x="5004524" y="3763957"/>
              <a:ext cx="849656" cy="701988"/>
            </a:xfrm>
            <a:custGeom>
              <a:avLst/>
              <a:gdLst>
                <a:gd name="T0" fmla="*/ 0 w 748"/>
                <a:gd name="T1" fmla="*/ 112 h 618"/>
                <a:gd name="T2" fmla="*/ 748 w 748"/>
                <a:gd name="T3" fmla="*/ 0 h 618"/>
                <a:gd name="T4" fmla="*/ 748 w 748"/>
                <a:gd name="T5" fmla="*/ 394 h 618"/>
                <a:gd name="T6" fmla="*/ 0 w 748"/>
                <a:gd name="T7" fmla="*/ 618 h 618"/>
                <a:gd name="T8" fmla="*/ 0 w 748"/>
                <a:gd name="T9" fmla="*/ 112 h 618"/>
              </a:gdLst>
              <a:ahLst/>
              <a:cxnLst>
                <a:cxn ang="0">
                  <a:pos x="T0" y="T1"/>
                </a:cxn>
                <a:cxn ang="0">
                  <a:pos x="T2" y="T3"/>
                </a:cxn>
                <a:cxn ang="0">
                  <a:pos x="T4" y="T5"/>
                </a:cxn>
                <a:cxn ang="0">
                  <a:pos x="T6" y="T7"/>
                </a:cxn>
                <a:cxn ang="0">
                  <a:pos x="T8" y="T9"/>
                </a:cxn>
              </a:cxnLst>
              <a:rect l="0" t="0" r="r" b="b"/>
              <a:pathLst>
                <a:path w="748" h="618">
                  <a:moveTo>
                    <a:pt x="0" y="112"/>
                  </a:moveTo>
                  <a:lnTo>
                    <a:pt x="748" y="0"/>
                  </a:lnTo>
                  <a:lnTo>
                    <a:pt x="748" y="394"/>
                  </a:lnTo>
                  <a:lnTo>
                    <a:pt x="0" y="618"/>
                  </a:lnTo>
                  <a:lnTo>
                    <a:pt x="0" y="112"/>
                  </a:lnTo>
                  <a:close/>
                </a:path>
              </a:pathLst>
            </a:custGeom>
            <a:solidFill>
              <a:schemeClr val="accent3"/>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9" name="Freeform 75"/>
            <p:cNvSpPr/>
            <p:nvPr/>
          </p:nvSpPr>
          <p:spPr bwMode="auto">
            <a:xfrm rot="5400000">
              <a:off x="6733368" y="3490203"/>
              <a:ext cx="1059798" cy="403246"/>
            </a:xfrm>
            <a:custGeom>
              <a:avLst/>
              <a:gdLst>
                <a:gd name="T0" fmla="*/ 465 w 933"/>
                <a:gd name="T1" fmla="*/ 0 h 355"/>
                <a:gd name="T2" fmla="*/ 0 w 933"/>
                <a:gd name="T3" fmla="*/ 177 h 355"/>
                <a:gd name="T4" fmla="*/ 465 w 933"/>
                <a:gd name="T5" fmla="*/ 355 h 355"/>
                <a:gd name="T6" fmla="*/ 933 w 933"/>
                <a:gd name="T7" fmla="*/ 177 h 355"/>
                <a:gd name="T8" fmla="*/ 465 w 933"/>
                <a:gd name="T9" fmla="*/ 0 h 355"/>
              </a:gdLst>
              <a:ahLst/>
              <a:cxnLst>
                <a:cxn ang="0">
                  <a:pos x="T0" y="T1"/>
                </a:cxn>
                <a:cxn ang="0">
                  <a:pos x="T2" y="T3"/>
                </a:cxn>
                <a:cxn ang="0">
                  <a:pos x="T4" y="T5"/>
                </a:cxn>
                <a:cxn ang="0">
                  <a:pos x="T6" y="T7"/>
                </a:cxn>
                <a:cxn ang="0">
                  <a:pos x="T8" y="T9"/>
                </a:cxn>
              </a:cxnLst>
              <a:rect l="0" t="0" r="r" b="b"/>
              <a:pathLst>
                <a:path w="933" h="355">
                  <a:moveTo>
                    <a:pt x="465" y="0"/>
                  </a:moveTo>
                  <a:lnTo>
                    <a:pt x="0" y="177"/>
                  </a:lnTo>
                  <a:lnTo>
                    <a:pt x="465" y="355"/>
                  </a:lnTo>
                  <a:lnTo>
                    <a:pt x="933" y="177"/>
                  </a:lnTo>
                  <a:lnTo>
                    <a:pt x="465" y="0"/>
                  </a:lnTo>
                  <a:close/>
                </a:path>
              </a:pathLst>
            </a:custGeom>
            <a:solidFill>
              <a:schemeClr val="accent6">
                <a:lumMod val="75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0" name="Freeform 76"/>
            <p:cNvSpPr/>
            <p:nvPr/>
          </p:nvSpPr>
          <p:spPr bwMode="auto">
            <a:xfrm rot="5400000">
              <a:off x="7365499" y="3060265"/>
              <a:ext cx="528195" cy="731522"/>
            </a:xfrm>
            <a:custGeom>
              <a:avLst/>
              <a:gdLst>
                <a:gd name="T0" fmla="*/ 465 w 465"/>
                <a:gd name="T1" fmla="*/ 467 h 644"/>
                <a:gd name="T2" fmla="*/ 0 w 465"/>
                <a:gd name="T3" fmla="*/ 644 h 644"/>
                <a:gd name="T4" fmla="*/ 0 w 465"/>
                <a:gd name="T5" fmla="*/ 280 h 644"/>
                <a:gd name="T6" fmla="*/ 465 w 465"/>
                <a:gd name="T7" fmla="*/ 0 h 644"/>
                <a:gd name="T8" fmla="*/ 465 w 465"/>
                <a:gd name="T9" fmla="*/ 467 h 644"/>
              </a:gdLst>
              <a:ahLst/>
              <a:cxnLst>
                <a:cxn ang="0">
                  <a:pos x="T0" y="T1"/>
                </a:cxn>
                <a:cxn ang="0">
                  <a:pos x="T2" y="T3"/>
                </a:cxn>
                <a:cxn ang="0">
                  <a:pos x="T4" y="T5"/>
                </a:cxn>
                <a:cxn ang="0">
                  <a:pos x="T6" y="T7"/>
                </a:cxn>
                <a:cxn ang="0">
                  <a:pos x="T8" y="T9"/>
                </a:cxn>
              </a:cxnLst>
              <a:rect l="0" t="0" r="r" b="b"/>
              <a:pathLst>
                <a:path w="465" h="644">
                  <a:moveTo>
                    <a:pt x="465" y="467"/>
                  </a:moveTo>
                  <a:lnTo>
                    <a:pt x="0" y="644"/>
                  </a:lnTo>
                  <a:lnTo>
                    <a:pt x="0" y="280"/>
                  </a:lnTo>
                  <a:lnTo>
                    <a:pt x="465" y="0"/>
                  </a:lnTo>
                  <a:lnTo>
                    <a:pt x="465" y="467"/>
                  </a:lnTo>
                  <a:close/>
                </a:path>
              </a:pathLst>
            </a:custGeom>
            <a:solidFill>
              <a:schemeClr val="accent6">
                <a:lumMod val="60000"/>
                <a:lumOff val="40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1" name="Freeform 77"/>
            <p:cNvSpPr/>
            <p:nvPr/>
          </p:nvSpPr>
          <p:spPr bwMode="auto">
            <a:xfrm rot="5400000">
              <a:off x="7363796" y="3590164"/>
              <a:ext cx="531603" cy="731522"/>
            </a:xfrm>
            <a:custGeom>
              <a:avLst/>
              <a:gdLst>
                <a:gd name="T0" fmla="*/ 0 w 468"/>
                <a:gd name="T1" fmla="*/ 467 h 644"/>
                <a:gd name="T2" fmla="*/ 468 w 468"/>
                <a:gd name="T3" fmla="*/ 644 h 644"/>
                <a:gd name="T4" fmla="*/ 468 w 468"/>
                <a:gd name="T5" fmla="*/ 280 h 644"/>
                <a:gd name="T6" fmla="*/ 0 w 468"/>
                <a:gd name="T7" fmla="*/ 0 h 644"/>
                <a:gd name="T8" fmla="*/ 0 w 468"/>
                <a:gd name="T9" fmla="*/ 467 h 644"/>
              </a:gdLst>
              <a:ahLst/>
              <a:cxnLst>
                <a:cxn ang="0">
                  <a:pos x="T0" y="T1"/>
                </a:cxn>
                <a:cxn ang="0">
                  <a:pos x="T2" y="T3"/>
                </a:cxn>
                <a:cxn ang="0">
                  <a:pos x="T4" y="T5"/>
                </a:cxn>
                <a:cxn ang="0">
                  <a:pos x="T6" y="T7"/>
                </a:cxn>
                <a:cxn ang="0">
                  <a:pos x="T8" y="T9"/>
                </a:cxn>
              </a:cxnLst>
              <a:rect l="0" t="0" r="r" b="b"/>
              <a:pathLst>
                <a:path w="468" h="644">
                  <a:moveTo>
                    <a:pt x="0" y="467"/>
                  </a:moveTo>
                  <a:lnTo>
                    <a:pt x="468" y="644"/>
                  </a:lnTo>
                  <a:lnTo>
                    <a:pt x="468" y="280"/>
                  </a:lnTo>
                  <a:lnTo>
                    <a:pt x="0" y="0"/>
                  </a:lnTo>
                  <a:lnTo>
                    <a:pt x="0" y="467"/>
                  </a:lnTo>
                  <a:close/>
                </a:path>
              </a:pathLst>
            </a:custGeom>
            <a:solidFill>
              <a:schemeClr val="accent6"/>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2" name="Freeform 78"/>
            <p:cNvSpPr/>
            <p:nvPr/>
          </p:nvSpPr>
          <p:spPr bwMode="auto">
            <a:xfrm rot="5400000">
              <a:off x="5733774" y="3564038"/>
              <a:ext cx="1697039" cy="254442"/>
            </a:xfrm>
            <a:custGeom>
              <a:avLst/>
              <a:gdLst>
                <a:gd name="T0" fmla="*/ 746 w 1494"/>
                <a:gd name="T1" fmla="*/ 0 h 224"/>
                <a:gd name="T2" fmla="*/ 0 w 1494"/>
                <a:gd name="T3" fmla="*/ 111 h 224"/>
                <a:gd name="T4" fmla="*/ 746 w 1494"/>
                <a:gd name="T5" fmla="*/ 224 h 224"/>
                <a:gd name="T6" fmla="*/ 1494 w 1494"/>
                <a:gd name="T7" fmla="*/ 111 h 224"/>
                <a:gd name="T8" fmla="*/ 746 w 1494"/>
                <a:gd name="T9" fmla="*/ 0 h 224"/>
              </a:gdLst>
              <a:ahLst/>
              <a:cxnLst>
                <a:cxn ang="0">
                  <a:pos x="T0" y="T1"/>
                </a:cxn>
                <a:cxn ang="0">
                  <a:pos x="T2" y="T3"/>
                </a:cxn>
                <a:cxn ang="0">
                  <a:pos x="T4" y="T5"/>
                </a:cxn>
                <a:cxn ang="0">
                  <a:pos x="T6" y="T7"/>
                </a:cxn>
                <a:cxn ang="0">
                  <a:pos x="T8" y="T9"/>
                </a:cxn>
              </a:cxnLst>
              <a:rect l="0" t="0" r="r" b="b"/>
              <a:pathLst>
                <a:path w="1494" h="224">
                  <a:moveTo>
                    <a:pt x="746" y="0"/>
                  </a:moveTo>
                  <a:lnTo>
                    <a:pt x="0" y="111"/>
                  </a:lnTo>
                  <a:lnTo>
                    <a:pt x="746" y="224"/>
                  </a:lnTo>
                  <a:lnTo>
                    <a:pt x="1494" y="111"/>
                  </a:lnTo>
                  <a:lnTo>
                    <a:pt x="746" y="0"/>
                  </a:lnTo>
                  <a:close/>
                </a:path>
              </a:pathLst>
            </a:custGeom>
            <a:solidFill>
              <a:schemeClr val="accent5">
                <a:lumMod val="75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3" name="Freeform 79"/>
            <p:cNvSpPr/>
            <p:nvPr/>
          </p:nvSpPr>
          <p:spPr bwMode="auto">
            <a:xfrm rot="5400000">
              <a:off x="6510164" y="2916005"/>
              <a:ext cx="847384" cy="700853"/>
            </a:xfrm>
            <a:custGeom>
              <a:avLst/>
              <a:gdLst>
                <a:gd name="T0" fmla="*/ 746 w 746"/>
                <a:gd name="T1" fmla="*/ 506 h 617"/>
                <a:gd name="T2" fmla="*/ 0 w 746"/>
                <a:gd name="T3" fmla="*/ 617 h 617"/>
                <a:gd name="T4" fmla="*/ 0 w 746"/>
                <a:gd name="T5" fmla="*/ 224 h 617"/>
                <a:gd name="T6" fmla="*/ 746 w 746"/>
                <a:gd name="T7" fmla="*/ 0 h 617"/>
                <a:gd name="T8" fmla="*/ 746 w 746"/>
                <a:gd name="T9" fmla="*/ 506 h 617"/>
              </a:gdLst>
              <a:ahLst/>
              <a:cxnLst>
                <a:cxn ang="0">
                  <a:pos x="T0" y="T1"/>
                </a:cxn>
                <a:cxn ang="0">
                  <a:pos x="T2" y="T3"/>
                </a:cxn>
                <a:cxn ang="0">
                  <a:pos x="T4" y="T5"/>
                </a:cxn>
                <a:cxn ang="0">
                  <a:pos x="T6" y="T7"/>
                </a:cxn>
                <a:cxn ang="0">
                  <a:pos x="T8" y="T9"/>
                </a:cxn>
              </a:cxnLst>
              <a:rect l="0" t="0" r="r" b="b"/>
              <a:pathLst>
                <a:path w="746" h="617">
                  <a:moveTo>
                    <a:pt x="746" y="506"/>
                  </a:moveTo>
                  <a:lnTo>
                    <a:pt x="0" y="617"/>
                  </a:lnTo>
                  <a:lnTo>
                    <a:pt x="0" y="224"/>
                  </a:lnTo>
                  <a:lnTo>
                    <a:pt x="746" y="0"/>
                  </a:lnTo>
                  <a:lnTo>
                    <a:pt x="746" y="506"/>
                  </a:lnTo>
                  <a:close/>
                </a:path>
              </a:pathLst>
            </a:custGeom>
            <a:solidFill>
              <a:schemeClr val="accent5">
                <a:lumMod val="60000"/>
                <a:lumOff val="40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4" name="Freeform 80"/>
            <p:cNvSpPr/>
            <p:nvPr/>
          </p:nvSpPr>
          <p:spPr bwMode="auto">
            <a:xfrm rot="5400000">
              <a:off x="6509028" y="3764525"/>
              <a:ext cx="849656" cy="700853"/>
            </a:xfrm>
            <a:custGeom>
              <a:avLst/>
              <a:gdLst>
                <a:gd name="T0" fmla="*/ 0 w 748"/>
                <a:gd name="T1" fmla="*/ 506 h 617"/>
                <a:gd name="T2" fmla="*/ 748 w 748"/>
                <a:gd name="T3" fmla="*/ 617 h 617"/>
                <a:gd name="T4" fmla="*/ 748 w 748"/>
                <a:gd name="T5" fmla="*/ 224 h 617"/>
                <a:gd name="T6" fmla="*/ 0 w 748"/>
                <a:gd name="T7" fmla="*/ 0 h 617"/>
                <a:gd name="T8" fmla="*/ 0 w 748"/>
                <a:gd name="T9" fmla="*/ 506 h 617"/>
              </a:gdLst>
              <a:ahLst/>
              <a:cxnLst>
                <a:cxn ang="0">
                  <a:pos x="T0" y="T1"/>
                </a:cxn>
                <a:cxn ang="0">
                  <a:pos x="T2" y="T3"/>
                </a:cxn>
                <a:cxn ang="0">
                  <a:pos x="T4" y="T5"/>
                </a:cxn>
                <a:cxn ang="0">
                  <a:pos x="T6" y="T7"/>
                </a:cxn>
                <a:cxn ang="0">
                  <a:pos x="T8" y="T9"/>
                </a:cxn>
              </a:cxnLst>
              <a:rect l="0" t="0" r="r" b="b"/>
              <a:pathLst>
                <a:path w="748" h="617">
                  <a:moveTo>
                    <a:pt x="0" y="506"/>
                  </a:moveTo>
                  <a:lnTo>
                    <a:pt x="748" y="617"/>
                  </a:lnTo>
                  <a:lnTo>
                    <a:pt x="748" y="224"/>
                  </a:lnTo>
                  <a:lnTo>
                    <a:pt x="0" y="0"/>
                  </a:lnTo>
                  <a:lnTo>
                    <a:pt x="0" y="506"/>
                  </a:lnTo>
                  <a:close/>
                </a:path>
              </a:pathLst>
            </a:custGeom>
            <a:solidFill>
              <a:schemeClr val="accent5"/>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5" name="Freeform 81"/>
            <p:cNvSpPr/>
            <p:nvPr/>
          </p:nvSpPr>
          <p:spPr bwMode="auto">
            <a:xfrm rot="5400000">
              <a:off x="5594058" y="2742779"/>
              <a:ext cx="1166573" cy="728114"/>
            </a:xfrm>
            <a:custGeom>
              <a:avLst/>
              <a:gdLst>
                <a:gd name="T0" fmla="*/ 1027 w 1027"/>
                <a:gd name="T1" fmla="*/ 641 h 641"/>
                <a:gd name="T2" fmla="*/ 0 w 1027"/>
                <a:gd name="T3" fmla="*/ 532 h 641"/>
                <a:gd name="T4" fmla="*/ 0 w 1027"/>
                <a:gd name="T5" fmla="*/ 111 h 641"/>
                <a:gd name="T6" fmla="*/ 1027 w 1027"/>
                <a:gd name="T7" fmla="*/ 0 h 641"/>
                <a:gd name="T8" fmla="*/ 1027 w 1027"/>
                <a:gd name="T9" fmla="*/ 641 h 641"/>
              </a:gdLst>
              <a:ahLst/>
              <a:cxnLst>
                <a:cxn ang="0">
                  <a:pos x="T0" y="T1"/>
                </a:cxn>
                <a:cxn ang="0">
                  <a:pos x="T2" y="T3"/>
                </a:cxn>
                <a:cxn ang="0">
                  <a:pos x="T4" y="T5"/>
                </a:cxn>
                <a:cxn ang="0">
                  <a:pos x="T6" y="T7"/>
                </a:cxn>
                <a:cxn ang="0">
                  <a:pos x="T8" y="T9"/>
                </a:cxn>
              </a:cxnLst>
              <a:rect l="0" t="0" r="r" b="b"/>
              <a:pathLst>
                <a:path w="1027" h="641">
                  <a:moveTo>
                    <a:pt x="1027" y="641"/>
                  </a:moveTo>
                  <a:lnTo>
                    <a:pt x="0" y="532"/>
                  </a:lnTo>
                  <a:lnTo>
                    <a:pt x="0" y="111"/>
                  </a:lnTo>
                  <a:lnTo>
                    <a:pt x="1027" y="0"/>
                  </a:lnTo>
                  <a:lnTo>
                    <a:pt x="1027" y="641"/>
                  </a:lnTo>
                  <a:close/>
                </a:path>
              </a:pathLst>
            </a:custGeom>
            <a:solidFill>
              <a:schemeClr val="accent4">
                <a:lumMod val="60000"/>
                <a:lumOff val="40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6" name="Freeform 82"/>
            <p:cNvSpPr/>
            <p:nvPr/>
          </p:nvSpPr>
          <p:spPr bwMode="auto">
            <a:xfrm rot="5400000">
              <a:off x="5592922" y="3910488"/>
              <a:ext cx="1168845" cy="728114"/>
            </a:xfrm>
            <a:custGeom>
              <a:avLst/>
              <a:gdLst>
                <a:gd name="T0" fmla="*/ 0 w 1029"/>
                <a:gd name="T1" fmla="*/ 641 h 641"/>
                <a:gd name="T2" fmla="*/ 1029 w 1029"/>
                <a:gd name="T3" fmla="*/ 532 h 641"/>
                <a:gd name="T4" fmla="*/ 1029 w 1029"/>
                <a:gd name="T5" fmla="*/ 111 h 641"/>
                <a:gd name="T6" fmla="*/ 0 w 1029"/>
                <a:gd name="T7" fmla="*/ 0 h 641"/>
                <a:gd name="T8" fmla="*/ 0 w 1029"/>
                <a:gd name="T9" fmla="*/ 641 h 641"/>
              </a:gdLst>
              <a:ahLst/>
              <a:cxnLst>
                <a:cxn ang="0">
                  <a:pos x="T0" y="T1"/>
                </a:cxn>
                <a:cxn ang="0">
                  <a:pos x="T2" y="T3"/>
                </a:cxn>
                <a:cxn ang="0">
                  <a:pos x="T4" y="T5"/>
                </a:cxn>
                <a:cxn ang="0">
                  <a:pos x="T6" y="T7"/>
                </a:cxn>
                <a:cxn ang="0">
                  <a:pos x="T8" y="T9"/>
                </a:cxn>
              </a:cxnLst>
              <a:rect l="0" t="0" r="r" b="b"/>
              <a:pathLst>
                <a:path w="1029" h="641">
                  <a:moveTo>
                    <a:pt x="0" y="641"/>
                  </a:moveTo>
                  <a:lnTo>
                    <a:pt x="1029" y="532"/>
                  </a:lnTo>
                  <a:lnTo>
                    <a:pt x="1029" y="111"/>
                  </a:lnTo>
                  <a:lnTo>
                    <a:pt x="0" y="0"/>
                  </a:lnTo>
                  <a:lnTo>
                    <a:pt x="0" y="641"/>
                  </a:lnTo>
                  <a:close/>
                </a:path>
              </a:pathLst>
            </a:custGeom>
            <a:solidFill>
              <a:schemeClr val="accent4"/>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7" name="Freeform 83"/>
            <p:cNvSpPr/>
            <p:nvPr/>
          </p:nvSpPr>
          <p:spPr bwMode="auto">
            <a:xfrm rot="5400000">
              <a:off x="7725013" y="3425457"/>
              <a:ext cx="9087" cy="531603"/>
            </a:xfrm>
            <a:custGeom>
              <a:avLst/>
              <a:gdLst>
                <a:gd name="T0" fmla="*/ 8 w 8"/>
                <a:gd name="T1" fmla="*/ 468 h 468"/>
                <a:gd name="T2" fmla="*/ 0 w 8"/>
                <a:gd name="T3" fmla="*/ 468 h 468"/>
                <a:gd name="T4" fmla="*/ 0 w 8"/>
                <a:gd name="T5" fmla="*/ 2 h 468"/>
                <a:gd name="T6" fmla="*/ 3 w 8"/>
                <a:gd name="T7" fmla="*/ 0 h 468"/>
                <a:gd name="T8" fmla="*/ 8 w 8"/>
                <a:gd name="T9" fmla="*/ 2 h 468"/>
                <a:gd name="T10" fmla="*/ 8 w 8"/>
                <a:gd name="T11" fmla="*/ 468 h 468"/>
              </a:gdLst>
              <a:ahLst/>
              <a:cxnLst>
                <a:cxn ang="0">
                  <a:pos x="T0" y="T1"/>
                </a:cxn>
                <a:cxn ang="0">
                  <a:pos x="T2" y="T3"/>
                </a:cxn>
                <a:cxn ang="0">
                  <a:pos x="T4" y="T5"/>
                </a:cxn>
                <a:cxn ang="0">
                  <a:pos x="T6" y="T7"/>
                </a:cxn>
                <a:cxn ang="0">
                  <a:pos x="T8" y="T9"/>
                </a:cxn>
                <a:cxn ang="0">
                  <a:pos x="T10" y="T11"/>
                </a:cxn>
              </a:cxnLst>
              <a:rect l="0" t="0" r="r" b="b"/>
              <a:pathLst>
                <a:path w="8" h="468">
                  <a:moveTo>
                    <a:pt x="8" y="468"/>
                  </a:moveTo>
                  <a:lnTo>
                    <a:pt x="0" y="468"/>
                  </a:lnTo>
                  <a:lnTo>
                    <a:pt x="0" y="2"/>
                  </a:lnTo>
                  <a:lnTo>
                    <a:pt x="3" y="0"/>
                  </a:lnTo>
                  <a:lnTo>
                    <a:pt x="8" y="2"/>
                  </a:lnTo>
                  <a:lnTo>
                    <a:pt x="8" y="468"/>
                  </a:lnTo>
                  <a:close/>
                </a:path>
              </a:pathLst>
            </a:custGeom>
            <a:solidFill>
              <a:schemeClr val="bg1">
                <a:alpha val="25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8" name="Freeform 84"/>
            <p:cNvSpPr/>
            <p:nvPr/>
          </p:nvSpPr>
          <p:spPr bwMode="auto">
            <a:xfrm rot="5400000">
              <a:off x="6992355" y="3403875"/>
              <a:ext cx="9087" cy="574767"/>
            </a:xfrm>
            <a:custGeom>
              <a:avLst/>
              <a:gdLst>
                <a:gd name="T0" fmla="*/ 8 w 8"/>
                <a:gd name="T1" fmla="*/ 506 h 506"/>
                <a:gd name="T2" fmla="*/ 0 w 8"/>
                <a:gd name="T3" fmla="*/ 506 h 506"/>
                <a:gd name="T4" fmla="*/ 0 w 8"/>
                <a:gd name="T5" fmla="*/ 1 h 506"/>
                <a:gd name="T6" fmla="*/ 3 w 8"/>
                <a:gd name="T7" fmla="*/ 0 h 506"/>
                <a:gd name="T8" fmla="*/ 8 w 8"/>
                <a:gd name="T9" fmla="*/ 1 h 506"/>
                <a:gd name="T10" fmla="*/ 8 w 8"/>
                <a:gd name="T11" fmla="*/ 506 h 506"/>
              </a:gdLst>
              <a:ahLst/>
              <a:cxnLst>
                <a:cxn ang="0">
                  <a:pos x="T0" y="T1"/>
                </a:cxn>
                <a:cxn ang="0">
                  <a:pos x="T2" y="T3"/>
                </a:cxn>
                <a:cxn ang="0">
                  <a:pos x="T4" y="T5"/>
                </a:cxn>
                <a:cxn ang="0">
                  <a:pos x="T6" y="T7"/>
                </a:cxn>
                <a:cxn ang="0">
                  <a:pos x="T8" y="T9"/>
                </a:cxn>
                <a:cxn ang="0">
                  <a:pos x="T10" y="T11"/>
                </a:cxn>
              </a:cxnLst>
              <a:rect l="0" t="0" r="r" b="b"/>
              <a:pathLst>
                <a:path w="8" h="506">
                  <a:moveTo>
                    <a:pt x="8" y="506"/>
                  </a:moveTo>
                  <a:lnTo>
                    <a:pt x="0" y="506"/>
                  </a:lnTo>
                  <a:lnTo>
                    <a:pt x="0" y="1"/>
                  </a:lnTo>
                  <a:lnTo>
                    <a:pt x="3" y="0"/>
                  </a:lnTo>
                  <a:lnTo>
                    <a:pt x="8" y="1"/>
                  </a:lnTo>
                  <a:lnTo>
                    <a:pt x="8" y="506"/>
                  </a:lnTo>
                  <a:close/>
                </a:path>
              </a:pathLst>
            </a:custGeom>
            <a:solidFill>
              <a:schemeClr val="bg1">
                <a:alpha val="25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9" name="Freeform 85"/>
            <p:cNvSpPr/>
            <p:nvPr/>
          </p:nvSpPr>
          <p:spPr bwMode="auto">
            <a:xfrm rot="5400000">
              <a:off x="4629676" y="3425457"/>
              <a:ext cx="9087" cy="531603"/>
            </a:xfrm>
            <a:custGeom>
              <a:avLst/>
              <a:gdLst>
                <a:gd name="T0" fmla="*/ 8 w 8"/>
                <a:gd name="T1" fmla="*/ 0 h 468"/>
                <a:gd name="T2" fmla="*/ 0 w 8"/>
                <a:gd name="T3" fmla="*/ 0 h 468"/>
                <a:gd name="T4" fmla="*/ 0 w 8"/>
                <a:gd name="T5" fmla="*/ 467 h 468"/>
                <a:gd name="T6" fmla="*/ 3 w 8"/>
                <a:gd name="T7" fmla="*/ 468 h 468"/>
                <a:gd name="T8" fmla="*/ 8 w 8"/>
                <a:gd name="T9" fmla="*/ 467 h 468"/>
                <a:gd name="T10" fmla="*/ 8 w 8"/>
                <a:gd name="T11" fmla="*/ 0 h 468"/>
              </a:gdLst>
              <a:ahLst/>
              <a:cxnLst>
                <a:cxn ang="0">
                  <a:pos x="T0" y="T1"/>
                </a:cxn>
                <a:cxn ang="0">
                  <a:pos x="T2" y="T3"/>
                </a:cxn>
                <a:cxn ang="0">
                  <a:pos x="T4" y="T5"/>
                </a:cxn>
                <a:cxn ang="0">
                  <a:pos x="T6" y="T7"/>
                </a:cxn>
                <a:cxn ang="0">
                  <a:pos x="T8" y="T9"/>
                </a:cxn>
                <a:cxn ang="0">
                  <a:pos x="T10" y="T11"/>
                </a:cxn>
              </a:cxnLst>
              <a:rect l="0" t="0" r="r" b="b"/>
              <a:pathLst>
                <a:path w="8" h="468">
                  <a:moveTo>
                    <a:pt x="8" y="0"/>
                  </a:moveTo>
                  <a:lnTo>
                    <a:pt x="0" y="0"/>
                  </a:lnTo>
                  <a:lnTo>
                    <a:pt x="0" y="467"/>
                  </a:lnTo>
                  <a:lnTo>
                    <a:pt x="3" y="468"/>
                  </a:lnTo>
                  <a:lnTo>
                    <a:pt x="8" y="467"/>
                  </a:lnTo>
                  <a:lnTo>
                    <a:pt x="8" y="0"/>
                  </a:lnTo>
                  <a:close/>
                </a:path>
              </a:pathLst>
            </a:custGeom>
            <a:solidFill>
              <a:schemeClr val="bg1">
                <a:alpha val="25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0" name="Freeform 86"/>
            <p:cNvSpPr/>
            <p:nvPr/>
          </p:nvSpPr>
          <p:spPr bwMode="auto">
            <a:xfrm rot="5400000">
              <a:off x="5361198" y="3403875"/>
              <a:ext cx="9087" cy="574767"/>
            </a:xfrm>
            <a:custGeom>
              <a:avLst/>
              <a:gdLst>
                <a:gd name="T0" fmla="*/ 8 w 8"/>
                <a:gd name="T1" fmla="*/ 0 h 506"/>
                <a:gd name="T2" fmla="*/ 0 w 8"/>
                <a:gd name="T3" fmla="*/ 0 h 506"/>
                <a:gd name="T4" fmla="*/ 0 w 8"/>
                <a:gd name="T5" fmla="*/ 504 h 506"/>
                <a:gd name="T6" fmla="*/ 3 w 8"/>
                <a:gd name="T7" fmla="*/ 506 h 506"/>
                <a:gd name="T8" fmla="*/ 8 w 8"/>
                <a:gd name="T9" fmla="*/ 504 h 506"/>
                <a:gd name="T10" fmla="*/ 8 w 8"/>
                <a:gd name="T11" fmla="*/ 0 h 506"/>
              </a:gdLst>
              <a:ahLst/>
              <a:cxnLst>
                <a:cxn ang="0">
                  <a:pos x="T0" y="T1"/>
                </a:cxn>
                <a:cxn ang="0">
                  <a:pos x="T2" y="T3"/>
                </a:cxn>
                <a:cxn ang="0">
                  <a:pos x="T4" y="T5"/>
                </a:cxn>
                <a:cxn ang="0">
                  <a:pos x="T6" y="T7"/>
                </a:cxn>
                <a:cxn ang="0">
                  <a:pos x="T8" y="T9"/>
                </a:cxn>
                <a:cxn ang="0">
                  <a:pos x="T10" y="T11"/>
                </a:cxn>
              </a:cxnLst>
              <a:rect l="0" t="0" r="r" b="b"/>
              <a:pathLst>
                <a:path w="8" h="506">
                  <a:moveTo>
                    <a:pt x="8" y="0"/>
                  </a:moveTo>
                  <a:lnTo>
                    <a:pt x="0" y="0"/>
                  </a:lnTo>
                  <a:lnTo>
                    <a:pt x="0" y="504"/>
                  </a:lnTo>
                  <a:lnTo>
                    <a:pt x="3" y="506"/>
                  </a:lnTo>
                  <a:lnTo>
                    <a:pt x="8" y="504"/>
                  </a:lnTo>
                  <a:lnTo>
                    <a:pt x="8" y="0"/>
                  </a:lnTo>
                  <a:close/>
                </a:path>
              </a:pathLst>
            </a:custGeom>
            <a:solidFill>
              <a:schemeClr val="bg1">
                <a:alpha val="25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1" name="Freeform 87"/>
            <p:cNvSpPr/>
            <p:nvPr/>
          </p:nvSpPr>
          <p:spPr bwMode="auto">
            <a:xfrm rot="5400000">
              <a:off x="6172801" y="3327202"/>
              <a:ext cx="9087" cy="728114"/>
            </a:xfrm>
            <a:custGeom>
              <a:avLst/>
              <a:gdLst>
                <a:gd name="T0" fmla="*/ 8 w 8"/>
                <a:gd name="T1" fmla="*/ 640 h 641"/>
                <a:gd name="T2" fmla="*/ 3 w 8"/>
                <a:gd name="T3" fmla="*/ 641 h 641"/>
                <a:gd name="T4" fmla="*/ 0 w 8"/>
                <a:gd name="T5" fmla="*/ 640 h 641"/>
                <a:gd name="T6" fmla="*/ 0 w 8"/>
                <a:gd name="T7" fmla="*/ 0 h 641"/>
                <a:gd name="T8" fmla="*/ 3 w 8"/>
                <a:gd name="T9" fmla="*/ 0 h 641"/>
                <a:gd name="T10" fmla="*/ 8 w 8"/>
                <a:gd name="T11" fmla="*/ 0 h 641"/>
                <a:gd name="T12" fmla="*/ 8 w 8"/>
                <a:gd name="T13" fmla="*/ 640 h 641"/>
              </a:gdLst>
              <a:ahLst/>
              <a:cxnLst>
                <a:cxn ang="0">
                  <a:pos x="T0" y="T1"/>
                </a:cxn>
                <a:cxn ang="0">
                  <a:pos x="T2" y="T3"/>
                </a:cxn>
                <a:cxn ang="0">
                  <a:pos x="T4" y="T5"/>
                </a:cxn>
                <a:cxn ang="0">
                  <a:pos x="T6" y="T7"/>
                </a:cxn>
                <a:cxn ang="0">
                  <a:pos x="T8" y="T9"/>
                </a:cxn>
                <a:cxn ang="0">
                  <a:pos x="T10" y="T11"/>
                </a:cxn>
                <a:cxn ang="0">
                  <a:pos x="T12" y="T13"/>
                </a:cxn>
              </a:cxnLst>
              <a:rect l="0" t="0" r="r" b="b"/>
              <a:pathLst>
                <a:path w="8" h="641">
                  <a:moveTo>
                    <a:pt x="8" y="640"/>
                  </a:moveTo>
                  <a:lnTo>
                    <a:pt x="3" y="641"/>
                  </a:lnTo>
                  <a:lnTo>
                    <a:pt x="0" y="640"/>
                  </a:lnTo>
                  <a:lnTo>
                    <a:pt x="0" y="0"/>
                  </a:lnTo>
                  <a:lnTo>
                    <a:pt x="3" y="0"/>
                  </a:lnTo>
                  <a:lnTo>
                    <a:pt x="8" y="0"/>
                  </a:lnTo>
                  <a:lnTo>
                    <a:pt x="8" y="640"/>
                  </a:lnTo>
                  <a:close/>
                </a:path>
              </a:pathLst>
            </a:custGeom>
            <a:solidFill>
              <a:schemeClr val="bg1">
                <a:alpha val="25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2" name="Freeform 88"/>
            <p:cNvSpPr/>
            <p:nvPr/>
          </p:nvSpPr>
          <p:spPr bwMode="auto">
            <a:xfrm rot="5400000">
              <a:off x="7303593" y="3529960"/>
              <a:ext cx="1059798" cy="323733"/>
            </a:xfrm>
            <a:custGeom>
              <a:avLst/>
              <a:gdLst>
                <a:gd name="T0" fmla="*/ 465 w 933"/>
                <a:gd name="T1" fmla="*/ 0 h 285"/>
                <a:gd name="T2" fmla="*/ 0 w 933"/>
                <a:gd name="T3" fmla="*/ 280 h 285"/>
                <a:gd name="T4" fmla="*/ 0 w 933"/>
                <a:gd name="T5" fmla="*/ 285 h 285"/>
                <a:gd name="T6" fmla="*/ 465 w 933"/>
                <a:gd name="T7" fmla="*/ 10 h 285"/>
                <a:gd name="T8" fmla="*/ 933 w 933"/>
                <a:gd name="T9" fmla="*/ 285 h 285"/>
                <a:gd name="T10" fmla="*/ 933 w 933"/>
                <a:gd name="T11" fmla="*/ 280 h 285"/>
                <a:gd name="T12" fmla="*/ 465 w 933"/>
                <a:gd name="T13" fmla="*/ 0 h 285"/>
              </a:gdLst>
              <a:ahLst/>
              <a:cxnLst>
                <a:cxn ang="0">
                  <a:pos x="T0" y="T1"/>
                </a:cxn>
                <a:cxn ang="0">
                  <a:pos x="T2" y="T3"/>
                </a:cxn>
                <a:cxn ang="0">
                  <a:pos x="T4" y="T5"/>
                </a:cxn>
                <a:cxn ang="0">
                  <a:pos x="T6" y="T7"/>
                </a:cxn>
                <a:cxn ang="0">
                  <a:pos x="T8" y="T9"/>
                </a:cxn>
                <a:cxn ang="0">
                  <a:pos x="T10" y="T11"/>
                </a:cxn>
                <a:cxn ang="0">
                  <a:pos x="T12" y="T13"/>
                </a:cxn>
              </a:cxnLst>
              <a:rect l="0" t="0" r="r" b="b"/>
              <a:pathLst>
                <a:path w="933" h="285">
                  <a:moveTo>
                    <a:pt x="465" y="0"/>
                  </a:moveTo>
                  <a:lnTo>
                    <a:pt x="0" y="280"/>
                  </a:lnTo>
                  <a:lnTo>
                    <a:pt x="0" y="285"/>
                  </a:lnTo>
                  <a:lnTo>
                    <a:pt x="465" y="10"/>
                  </a:lnTo>
                  <a:lnTo>
                    <a:pt x="933" y="285"/>
                  </a:lnTo>
                  <a:lnTo>
                    <a:pt x="933" y="280"/>
                  </a:lnTo>
                  <a:lnTo>
                    <a:pt x="465" y="0"/>
                  </a:lnTo>
                  <a:close/>
                </a:path>
              </a:pathLst>
            </a:custGeom>
            <a:solidFill>
              <a:schemeClr val="bg1">
                <a:alpha val="25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3" name="Freeform 89"/>
            <p:cNvSpPr/>
            <p:nvPr/>
          </p:nvSpPr>
          <p:spPr bwMode="auto">
            <a:xfrm rot="5400000">
              <a:off x="6837871" y="3587891"/>
              <a:ext cx="1059798" cy="207871"/>
            </a:xfrm>
            <a:custGeom>
              <a:avLst/>
              <a:gdLst>
                <a:gd name="T0" fmla="*/ 0 w 933"/>
                <a:gd name="T1" fmla="*/ 183 h 183"/>
                <a:gd name="T2" fmla="*/ 462 w 933"/>
                <a:gd name="T3" fmla="*/ 7 h 183"/>
                <a:gd name="T4" fmla="*/ 470 w 933"/>
                <a:gd name="T5" fmla="*/ 7 h 183"/>
                <a:gd name="T6" fmla="*/ 933 w 933"/>
                <a:gd name="T7" fmla="*/ 183 h 183"/>
                <a:gd name="T8" fmla="*/ 933 w 933"/>
                <a:gd name="T9" fmla="*/ 178 h 183"/>
                <a:gd name="T10" fmla="*/ 470 w 933"/>
                <a:gd name="T11" fmla="*/ 0 h 183"/>
                <a:gd name="T12" fmla="*/ 462 w 933"/>
                <a:gd name="T13" fmla="*/ 0 h 183"/>
                <a:gd name="T14" fmla="*/ 0 w 933"/>
                <a:gd name="T15" fmla="*/ 178 h 183"/>
                <a:gd name="T16" fmla="*/ 0 w 933"/>
                <a:gd name="T17"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3" h="183">
                  <a:moveTo>
                    <a:pt x="0" y="183"/>
                  </a:moveTo>
                  <a:lnTo>
                    <a:pt x="462" y="7"/>
                  </a:lnTo>
                  <a:lnTo>
                    <a:pt x="470" y="7"/>
                  </a:lnTo>
                  <a:lnTo>
                    <a:pt x="933" y="183"/>
                  </a:lnTo>
                  <a:lnTo>
                    <a:pt x="933" y="178"/>
                  </a:lnTo>
                  <a:lnTo>
                    <a:pt x="470" y="0"/>
                  </a:lnTo>
                  <a:lnTo>
                    <a:pt x="462" y="0"/>
                  </a:lnTo>
                  <a:lnTo>
                    <a:pt x="0" y="178"/>
                  </a:lnTo>
                  <a:lnTo>
                    <a:pt x="0" y="183"/>
                  </a:lnTo>
                  <a:close/>
                </a:path>
              </a:pathLst>
            </a:custGeom>
            <a:solidFill>
              <a:schemeClr val="bg1">
                <a:alpha val="25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4" name="Freeform 90"/>
            <p:cNvSpPr/>
            <p:nvPr/>
          </p:nvSpPr>
          <p:spPr bwMode="auto">
            <a:xfrm rot="5400000">
              <a:off x="6303998" y="3559494"/>
              <a:ext cx="1697039" cy="263530"/>
            </a:xfrm>
            <a:custGeom>
              <a:avLst/>
              <a:gdLst>
                <a:gd name="T0" fmla="*/ 746 w 1494"/>
                <a:gd name="T1" fmla="*/ 0 h 232"/>
                <a:gd name="T2" fmla="*/ 0 w 1494"/>
                <a:gd name="T3" fmla="*/ 224 h 232"/>
                <a:gd name="T4" fmla="*/ 0 w 1494"/>
                <a:gd name="T5" fmla="*/ 232 h 232"/>
                <a:gd name="T6" fmla="*/ 746 w 1494"/>
                <a:gd name="T7" fmla="*/ 10 h 232"/>
                <a:gd name="T8" fmla="*/ 1494 w 1494"/>
                <a:gd name="T9" fmla="*/ 232 h 232"/>
                <a:gd name="T10" fmla="*/ 1494 w 1494"/>
                <a:gd name="T11" fmla="*/ 224 h 232"/>
                <a:gd name="T12" fmla="*/ 746 w 1494"/>
                <a:gd name="T13" fmla="*/ 0 h 232"/>
              </a:gdLst>
              <a:ahLst/>
              <a:cxnLst>
                <a:cxn ang="0">
                  <a:pos x="T0" y="T1"/>
                </a:cxn>
                <a:cxn ang="0">
                  <a:pos x="T2" y="T3"/>
                </a:cxn>
                <a:cxn ang="0">
                  <a:pos x="T4" y="T5"/>
                </a:cxn>
                <a:cxn ang="0">
                  <a:pos x="T6" y="T7"/>
                </a:cxn>
                <a:cxn ang="0">
                  <a:pos x="T8" y="T9"/>
                </a:cxn>
                <a:cxn ang="0">
                  <a:pos x="T10" y="T11"/>
                </a:cxn>
                <a:cxn ang="0">
                  <a:pos x="T12" y="T13"/>
                </a:cxn>
              </a:cxnLst>
              <a:rect l="0" t="0" r="r" b="b"/>
              <a:pathLst>
                <a:path w="1494" h="232">
                  <a:moveTo>
                    <a:pt x="746" y="0"/>
                  </a:moveTo>
                  <a:lnTo>
                    <a:pt x="0" y="224"/>
                  </a:lnTo>
                  <a:lnTo>
                    <a:pt x="0" y="232"/>
                  </a:lnTo>
                  <a:lnTo>
                    <a:pt x="746" y="10"/>
                  </a:lnTo>
                  <a:lnTo>
                    <a:pt x="1494" y="232"/>
                  </a:lnTo>
                  <a:lnTo>
                    <a:pt x="1494" y="224"/>
                  </a:lnTo>
                  <a:lnTo>
                    <a:pt x="746" y="0"/>
                  </a:lnTo>
                  <a:close/>
                </a:path>
              </a:pathLst>
            </a:custGeom>
            <a:solidFill>
              <a:schemeClr val="bg1">
                <a:alpha val="25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5" name="Freeform 91"/>
            <p:cNvSpPr/>
            <p:nvPr/>
          </p:nvSpPr>
          <p:spPr bwMode="auto">
            <a:xfrm rot="5400000">
              <a:off x="5804200" y="3621969"/>
              <a:ext cx="1697039" cy="138580"/>
            </a:xfrm>
            <a:custGeom>
              <a:avLst/>
              <a:gdLst>
                <a:gd name="T0" fmla="*/ 743 w 1494"/>
                <a:gd name="T1" fmla="*/ 0 h 122"/>
                <a:gd name="T2" fmla="*/ 0 w 1494"/>
                <a:gd name="T3" fmla="*/ 113 h 122"/>
                <a:gd name="T4" fmla="*/ 0 w 1494"/>
                <a:gd name="T5" fmla="*/ 122 h 122"/>
                <a:gd name="T6" fmla="*/ 743 w 1494"/>
                <a:gd name="T7" fmla="*/ 11 h 122"/>
                <a:gd name="T8" fmla="*/ 751 w 1494"/>
                <a:gd name="T9" fmla="*/ 11 h 122"/>
                <a:gd name="T10" fmla="*/ 1494 w 1494"/>
                <a:gd name="T11" fmla="*/ 122 h 122"/>
                <a:gd name="T12" fmla="*/ 1494 w 1494"/>
                <a:gd name="T13" fmla="*/ 113 h 122"/>
                <a:gd name="T14" fmla="*/ 751 w 1494"/>
                <a:gd name="T15" fmla="*/ 0 h 122"/>
                <a:gd name="T16" fmla="*/ 743 w 1494"/>
                <a:gd name="T17"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4" h="122">
                  <a:moveTo>
                    <a:pt x="743" y="0"/>
                  </a:moveTo>
                  <a:lnTo>
                    <a:pt x="0" y="113"/>
                  </a:lnTo>
                  <a:lnTo>
                    <a:pt x="0" y="122"/>
                  </a:lnTo>
                  <a:lnTo>
                    <a:pt x="743" y="11"/>
                  </a:lnTo>
                  <a:lnTo>
                    <a:pt x="751" y="11"/>
                  </a:lnTo>
                  <a:lnTo>
                    <a:pt x="1494" y="122"/>
                  </a:lnTo>
                  <a:lnTo>
                    <a:pt x="1494" y="113"/>
                  </a:lnTo>
                  <a:lnTo>
                    <a:pt x="751" y="0"/>
                  </a:lnTo>
                  <a:lnTo>
                    <a:pt x="743" y="0"/>
                  </a:lnTo>
                  <a:close/>
                </a:path>
              </a:pathLst>
            </a:custGeom>
            <a:solidFill>
              <a:schemeClr val="bg1">
                <a:alpha val="25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6" name="Freeform 92"/>
            <p:cNvSpPr/>
            <p:nvPr/>
          </p:nvSpPr>
          <p:spPr bwMode="auto">
            <a:xfrm rot="5400000">
              <a:off x="4000386" y="3529960"/>
              <a:ext cx="1059798" cy="323733"/>
            </a:xfrm>
            <a:custGeom>
              <a:avLst/>
              <a:gdLst>
                <a:gd name="T0" fmla="*/ 465 w 933"/>
                <a:gd name="T1" fmla="*/ 285 h 285"/>
                <a:gd name="T2" fmla="*/ 0 w 933"/>
                <a:gd name="T3" fmla="*/ 5 h 285"/>
                <a:gd name="T4" fmla="*/ 0 w 933"/>
                <a:gd name="T5" fmla="*/ 0 h 285"/>
                <a:gd name="T6" fmla="*/ 465 w 933"/>
                <a:gd name="T7" fmla="*/ 275 h 285"/>
                <a:gd name="T8" fmla="*/ 933 w 933"/>
                <a:gd name="T9" fmla="*/ 0 h 285"/>
                <a:gd name="T10" fmla="*/ 933 w 933"/>
                <a:gd name="T11" fmla="*/ 5 h 285"/>
                <a:gd name="T12" fmla="*/ 465 w 933"/>
                <a:gd name="T13" fmla="*/ 285 h 285"/>
              </a:gdLst>
              <a:ahLst/>
              <a:cxnLst>
                <a:cxn ang="0">
                  <a:pos x="T0" y="T1"/>
                </a:cxn>
                <a:cxn ang="0">
                  <a:pos x="T2" y="T3"/>
                </a:cxn>
                <a:cxn ang="0">
                  <a:pos x="T4" y="T5"/>
                </a:cxn>
                <a:cxn ang="0">
                  <a:pos x="T6" y="T7"/>
                </a:cxn>
                <a:cxn ang="0">
                  <a:pos x="T8" y="T9"/>
                </a:cxn>
                <a:cxn ang="0">
                  <a:pos x="T10" y="T11"/>
                </a:cxn>
                <a:cxn ang="0">
                  <a:pos x="T12" y="T13"/>
                </a:cxn>
              </a:cxnLst>
              <a:rect l="0" t="0" r="r" b="b"/>
              <a:pathLst>
                <a:path w="933" h="285">
                  <a:moveTo>
                    <a:pt x="465" y="285"/>
                  </a:moveTo>
                  <a:lnTo>
                    <a:pt x="0" y="5"/>
                  </a:lnTo>
                  <a:lnTo>
                    <a:pt x="0" y="0"/>
                  </a:lnTo>
                  <a:lnTo>
                    <a:pt x="465" y="275"/>
                  </a:lnTo>
                  <a:lnTo>
                    <a:pt x="933" y="0"/>
                  </a:lnTo>
                  <a:lnTo>
                    <a:pt x="933" y="5"/>
                  </a:lnTo>
                  <a:lnTo>
                    <a:pt x="465" y="285"/>
                  </a:lnTo>
                  <a:close/>
                </a:path>
              </a:pathLst>
            </a:custGeom>
            <a:solidFill>
              <a:schemeClr val="bg1">
                <a:alpha val="25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7" name="Freeform 93"/>
            <p:cNvSpPr/>
            <p:nvPr/>
          </p:nvSpPr>
          <p:spPr bwMode="auto">
            <a:xfrm rot="5400000">
              <a:off x="4466105" y="3587891"/>
              <a:ext cx="1059798" cy="207871"/>
            </a:xfrm>
            <a:custGeom>
              <a:avLst/>
              <a:gdLst>
                <a:gd name="T0" fmla="*/ 0 w 933"/>
                <a:gd name="T1" fmla="*/ 0 h 183"/>
                <a:gd name="T2" fmla="*/ 462 w 933"/>
                <a:gd name="T3" fmla="*/ 176 h 183"/>
                <a:gd name="T4" fmla="*/ 470 w 933"/>
                <a:gd name="T5" fmla="*/ 176 h 183"/>
                <a:gd name="T6" fmla="*/ 933 w 933"/>
                <a:gd name="T7" fmla="*/ 0 h 183"/>
                <a:gd name="T8" fmla="*/ 933 w 933"/>
                <a:gd name="T9" fmla="*/ 5 h 183"/>
                <a:gd name="T10" fmla="*/ 470 w 933"/>
                <a:gd name="T11" fmla="*/ 183 h 183"/>
                <a:gd name="T12" fmla="*/ 462 w 933"/>
                <a:gd name="T13" fmla="*/ 183 h 183"/>
                <a:gd name="T14" fmla="*/ 0 w 933"/>
                <a:gd name="T15" fmla="*/ 5 h 183"/>
                <a:gd name="T16" fmla="*/ 0 w 933"/>
                <a:gd name="T17"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3" h="183">
                  <a:moveTo>
                    <a:pt x="0" y="0"/>
                  </a:moveTo>
                  <a:lnTo>
                    <a:pt x="462" y="176"/>
                  </a:lnTo>
                  <a:lnTo>
                    <a:pt x="470" y="176"/>
                  </a:lnTo>
                  <a:lnTo>
                    <a:pt x="933" y="0"/>
                  </a:lnTo>
                  <a:lnTo>
                    <a:pt x="933" y="5"/>
                  </a:lnTo>
                  <a:lnTo>
                    <a:pt x="470" y="183"/>
                  </a:lnTo>
                  <a:lnTo>
                    <a:pt x="462" y="183"/>
                  </a:lnTo>
                  <a:lnTo>
                    <a:pt x="0" y="5"/>
                  </a:lnTo>
                  <a:lnTo>
                    <a:pt x="0" y="0"/>
                  </a:lnTo>
                  <a:close/>
                </a:path>
              </a:pathLst>
            </a:custGeom>
            <a:solidFill>
              <a:schemeClr val="bg1">
                <a:alpha val="25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8" name="Freeform 94"/>
            <p:cNvSpPr/>
            <p:nvPr/>
          </p:nvSpPr>
          <p:spPr bwMode="auto">
            <a:xfrm rot="5400000">
              <a:off x="4362170" y="3558926"/>
              <a:ext cx="1697039" cy="264666"/>
            </a:xfrm>
            <a:custGeom>
              <a:avLst/>
              <a:gdLst>
                <a:gd name="T0" fmla="*/ 746 w 1494"/>
                <a:gd name="T1" fmla="*/ 233 h 233"/>
                <a:gd name="T2" fmla="*/ 0 w 1494"/>
                <a:gd name="T3" fmla="*/ 9 h 233"/>
                <a:gd name="T4" fmla="*/ 0 w 1494"/>
                <a:gd name="T5" fmla="*/ 0 h 233"/>
                <a:gd name="T6" fmla="*/ 746 w 1494"/>
                <a:gd name="T7" fmla="*/ 222 h 233"/>
                <a:gd name="T8" fmla="*/ 1494 w 1494"/>
                <a:gd name="T9" fmla="*/ 0 h 233"/>
                <a:gd name="T10" fmla="*/ 1494 w 1494"/>
                <a:gd name="T11" fmla="*/ 9 h 233"/>
                <a:gd name="T12" fmla="*/ 746 w 1494"/>
                <a:gd name="T13" fmla="*/ 233 h 233"/>
              </a:gdLst>
              <a:ahLst/>
              <a:cxnLst>
                <a:cxn ang="0">
                  <a:pos x="T0" y="T1"/>
                </a:cxn>
                <a:cxn ang="0">
                  <a:pos x="T2" y="T3"/>
                </a:cxn>
                <a:cxn ang="0">
                  <a:pos x="T4" y="T5"/>
                </a:cxn>
                <a:cxn ang="0">
                  <a:pos x="T6" y="T7"/>
                </a:cxn>
                <a:cxn ang="0">
                  <a:pos x="T8" y="T9"/>
                </a:cxn>
                <a:cxn ang="0">
                  <a:pos x="T10" y="T11"/>
                </a:cxn>
                <a:cxn ang="0">
                  <a:pos x="T12" y="T13"/>
                </a:cxn>
              </a:cxnLst>
              <a:rect l="0" t="0" r="r" b="b"/>
              <a:pathLst>
                <a:path w="1494" h="233">
                  <a:moveTo>
                    <a:pt x="746" y="233"/>
                  </a:moveTo>
                  <a:lnTo>
                    <a:pt x="0" y="9"/>
                  </a:lnTo>
                  <a:lnTo>
                    <a:pt x="0" y="0"/>
                  </a:lnTo>
                  <a:lnTo>
                    <a:pt x="746" y="222"/>
                  </a:lnTo>
                  <a:lnTo>
                    <a:pt x="1494" y="0"/>
                  </a:lnTo>
                  <a:lnTo>
                    <a:pt x="1494" y="9"/>
                  </a:lnTo>
                  <a:lnTo>
                    <a:pt x="746" y="233"/>
                  </a:lnTo>
                  <a:close/>
                </a:path>
              </a:pathLst>
            </a:custGeom>
            <a:solidFill>
              <a:schemeClr val="bg1">
                <a:alpha val="25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9" name="Freeform 95"/>
            <p:cNvSpPr/>
            <p:nvPr/>
          </p:nvSpPr>
          <p:spPr bwMode="auto">
            <a:xfrm rot="5400000">
              <a:off x="4862537" y="3621969"/>
              <a:ext cx="1697039" cy="138580"/>
            </a:xfrm>
            <a:custGeom>
              <a:avLst/>
              <a:gdLst>
                <a:gd name="T0" fmla="*/ 743 w 1494"/>
                <a:gd name="T1" fmla="*/ 122 h 122"/>
                <a:gd name="T2" fmla="*/ 0 w 1494"/>
                <a:gd name="T3" fmla="*/ 9 h 122"/>
                <a:gd name="T4" fmla="*/ 0 w 1494"/>
                <a:gd name="T5" fmla="*/ 0 h 122"/>
                <a:gd name="T6" fmla="*/ 743 w 1494"/>
                <a:gd name="T7" fmla="*/ 112 h 122"/>
                <a:gd name="T8" fmla="*/ 751 w 1494"/>
                <a:gd name="T9" fmla="*/ 112 h 122"/>
                <a:gd name="T10" fmla="*/ 1494 w 1494"/>
                <a:gd name="T11" fmla="*/ 0 h 122"/>
                <a:gd name="T12" fmla="*/ 1494 w 1494"/>
                <a:gd name="T13" fmla="*/ 9 h 122"/>
                <a:gd name="T14" fmla="*/ 751 w 1494"/>
                <a:gd name="T15" fmla="*/ 122 h 122"/>
                <a:gd name="T16" fmla="*/ 743 w 1494"/>
                <a:gd name="T17"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4" h="122">
                  <a:moveTo>
                    <a:pt x="743" y="122"/>
                  </a:moveTo>
                  <a:lnTo>
                    <a:pt x="0" y="9"/>
                  </a:lnTo>
                  <a:lnTo>
                    <a:pt x="0" y="0"/>
                  </a:lnTo>
                  <a:lnTo>
                    <a:pt x="743" y="112"/>
                  </a:lnTo>
                  <a:lnTo>
                    <a:pt x="751" y="112"/>
                  </a:lnTo>
                  <a:lnTo>
                    <a:pt x="1494" y="0"/>
                  </a:lnTo>
                  <a:lnTo>
                    <a:pt x="1494" y="9"/>
                  </a:lnTo>
                  <a:lnTo>
                    <a:pt x="751" y="122"/>
                  </a:lnTo>
                  <a:lnTo>
                    <a:pt x="743" y="122"/>
                  </a:lnTo>
                  <a:close/>
                </a:path>
              </a:pathLst>
            </a:custGeom>
            <a:solidFill>
              <a:schemeClr val="bg1">
                <a:alpha val="25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30" name="Freeform 96"/>
            <p:cNvSpPr/>
            <p:nvPr/>
          </p:nvSpPr>
          <p:spPr bwMode="auto">
            <a:xfrm rot="5400000">
              <a:off x="5303835" y="3621400"/>
              <a:ext cx="2335417" cy="139716"/>
            </a:xfrm>
            <a:custGeom>
              <a:avLst/>
              <a:gdLst>
                <a:gd name="T0" fmla="*/ 1027 w 2056"/>
                <a:gd name="T1" fmla="*/ 0 h 123"/>
                <a:gd name="T2" fmla="*/ 0 w 2056"/>
                <a:gd name="T3" fmla="*/ 111 h 123"/>
                <a:gd name="T4" fmla="*/ 0 w 2056"/>
                <a:gd name="T5" fmla="*/ 123 h 123"/>
                <a:gd name="T6" fmla="*/ 1027 w 2056"/>
                <a:gd name="T7" fmla="*/ 14 h 123"/>
                <a:gd name="T8" fmla="*/ 2056 w 2056"/>
                <a:gd name="T9" fmla="*/ 123 h 123"/>
                <a:gd name="T10" fmla="*/ 2056 w 2056"/>
                <a:gd name="T11" fmla="*/ 111 h 123"/>
                <a:gd name="T12" fmla="*/ 1027 w 2056"/>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2056" h="123">
                  <a:moveTo>
                    <a:pt x="1027" y="0"/>
                  </a:moveTo>
                  <a:lnTo>
                    <a:pt x="0" y="111"/>
                  </a:lnTo>
                  <a:lnTo>
                    <a:pt x="0" y="123"/>
                  </a:lnTo>
                  <a:lnTo>
                    <a:pt x="1027" y="14"/>
                  </a:lnTo>
                  <a:lnTo>
                    <a:pt x="2056" y="123"/>
                  </a:lnTo>
                  <a:lnTo>
                    <a:pt x="2056" y="111"/>
                  </a:lnTo>
                  <a:lnTo>
                    <a:pt x="1027" y="0"/>
                  </a:lnTo>
                  <a:close/>
                </a:path>
              </a:pathLst>
            </a:custGeom>
            <a:solidFill>
              <a:schemeClr val="bg1">
                <a:alpha val="25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31" name="Freeform 97"/>
            <p:cNvSpPr/>
            <p:nvPr/>
          </p:nvSpPr>
          <p:spPr bwMode="auto">
            <a:xfrm rot="5400000">
              <a:off x="4713165" y="3623672"/>
              <a:ext cx="2335417" cy="135173"/>
            </a:xfrm>
            <a:custGeom>
              <a:avLst/>
              <a:gdLst>
                <a:gd name="T0" fmla="*/ 1027 w 2056"/>
                <a:gd name="T1" fmla="*/ 119 h 119"/>
                <a:gd name="T2" fmla="*/ 0 w 2056"/>
                <a:gd name="T3" fmla="*/ 10 h 119"/>
                <a:gd name="T4" fmla="*/ 0 w 2056"/>
                <a:gd name="T5" fmla="*/ 0 h 119"/>
                <a:gd name="T6" fmla="*/ 1027 w 2056"/>
                <a:gd name="T7" fmla="*/ 104 h 119"/>
                <a:gd name="T8" fmla="*/ 2056 w 2056"/>
                <a:gd name="T9" fmla="*/ 0 h 119"/>
                <a:gd name="T10" fmla="*/ 2056 w 2056"/>
                <a:gd name="T11" fmla="*/ 10 h 119"/>
                <a:gd name="T12" fmla="*/ 1027 w 2056"/>
                <a:gd name="T13" fmla="*/ 119 h 119"/>
              </a:gdLst>
              <a:ahLst/>
              <a:cxnLst>
                <a:cxn ang="0">
                  <a:pos x="T0" y="T1"/>
                </a:cxn>
                <a:cxn ang="0">
                  <a:pos x="T2" y="T3"/>
                </a:cxn>
                <a:cxn ang="0">
                  <a:pos x="T4" y="T5"/>
                </a:cxn>
                <a:cxn ang="0">
                  <a:pos x="T6" y="T7"/>
                </a:cxn>
                <a:cxn ang="0">
                  <a:pos x="T8" y="T9"/>
                </a:cxn>
                <a:cxn ang="0">
                  <a:pos x="T10" y="T11"/>
                </a:cxn>
                <a:cxn ang="0">
                  <a:pos x="T12" y="T13"/>
                </a:cxn>
              </a:cxnLst>
              <a:rect l="0" t="0" r="r" b="b"/>
              <a:pathLst>
                <a:path w="2056" h="119">
                  <a:moveTo>
                    <a:pt x="1027" y="119"/>
                  </a:moveTo>
                  <a:lnTo>
                    <a:pt x="0" y="10"/>
                  </a:lnTo>
                  <a:lnTo>
                    <a:pt x="0" y="0"/>
                  </a:lnTo>
                  <a:lnTo>
                    <a:pt x="1027" y="104"/>
                  </a:lnTo>
                  <a:lnTo>
                    <a:pt x="2056" y="0"/>
                  </a:lnTo>
                  <a:lnTo>
                    <a:pt x="2056" y="10"/>
                  </a:lnTo>
                  <a:lnTo>
                    <a:pt x="1027" y="119"/>
                  </a:lnTo>
                  <a:close/>
                </a:path>
              </a:pathLst>
            </a:custGeom>
            <a:solidFill>
              <a:schemeClr val="bg1">
                <a:alpha val="25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grpSp>
      <p:sp>
        <p:nvSpPr>
          <p:cNvPr id="32" name="TextBox 31"/>
          <p:cNvSpPr txBox="1"/>
          <p:nvPr/>
        </p:nvSpPr>
        <p:spPr>
          <a:xfrm>
            <a:off x="1585831" y="2777669"/>
            <a:ext cx="2188829" cy="512833"/>
          </a:xfrm>
          <a:prstGeom prst="rect">
            <a:avLst/>
          </a:prstGeom>
          <a:noFill/>
        </p:spPr>
        <p:txBody>
          <a:bodyPr wrap="square" rtlCol="0">
            <a:spAutoFit/>
          </a:bodyPr>
          <a:lstStyle/>
          <a:p>
            <a:pPr algn="just">
              <a:lnSpc>
                <a:spcPct val="120000"/>
              </a:lnSpc>
            </a:pPr>
            <a:r>
              <a:rPr lang="en-US" altLang="zh-CN" sz="7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Please replace text, click add relevant headline, modify the text content, also can copy your content to this directly.</a:t>
            </a:r>
            <a:endParaRPr lang="id-ID" sz="7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33" name="TextBox 32"/>
          <p:cNvSpPr txBox="1"/>
          <p:nvPr/>
        </p:nvSpPr>
        <p:spPr>
          <a:xfrm>
            <a:off x="1585831" y="2513243"/>
            <a:ext cx="1433759" cy="337528"/>
          </a:xfrm>
          <a:prstGeom prst="rect">
            <a:avLst/>
          </a:prstGeom>
          <a:noFill/>
        </p:spPr>
        <p:txBody>
          <a:bodyPr wrap="square" rtlCol="0">
            <a:spAutoFit/>
          </a:bodyPr>
          <a:lstStyle/>
          <a:p>
            <a:pPr algn="just">
              <a:lnSpc>
                <a:spcPct val="120000"/>
              </a:lnSpc>
            </a:pPr>
            <a:r>
              <a:rPr lang="zh-CN" altLang="en-US" sz="133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请替换文字内容</a:t>
            </a:r>
            <a:endParaRPr lang="id-ID" sz="133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34" name="TextBox 33"/>
          <p:cNvSpPr txBox="1"/>
          <p:nvPr/>
        </p:nvSpPr>
        <p:spPr>
          <a:xfrm>
            <a:off x="1585831" y="4537674"/>
            <a:ext cx="2188829" cy="512833"/>
          </a:xfrm>
          <a:prstGeom prst="rect">
            <a:avLst/>
          </a:prstGeom>
          <a:noFill/>
        </p:spPr>
        <p:txBody>
          <a:bodyPr wrap="square" rtlCol="0">
            <a:spAutoFit/>
          </a:bodyPr>
          <a:lstStyle/>
          <a:p>
            <a:pPr algn="just">
              <a:lnSpc>
                <a:spcPct val="120000"/>
              </a:lnSpc>
            </a:pPr>
            <a:r>
              <a:rPr lang="en-US" altLang="zh-CN" sz="7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Please replace text, click add relevant headline, modify the text content, also can copy your content to this directly.</a:t>
            </a:r>
            <a:endParaRPr lang="id-ID" sz="7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35" name="TextBox 34"/>
          <p:cNvSpPr txBox="1"/>
          <p:nvPr/>
        </p:nvSpPr>
        <p:spPr>
          <a:xfrm>
            <a:off x="1585831" y="4273248"/>
            <a:ext cx="1433759" cy="337528"/>
          </a:xfrm>
          <a:prstGeom prst="rect">
            <a:avLst/>
          </a:prstGeom>
          <a:noFill/>
        </p:spPr>
        <p:txBody>
          <a:bodyPr wrap="square" rtlCol="0">
            <a:spAutoFit/>
          </a:bodyPr>
          <a:lstStyle/>
          <a:p>
            <a:pPr algn="just">
              <a:lnSpc>
                <a:spcPct val="120000"/>
              </a:lnSpc>
            </a:pPr>
            <a:r>
              <a:rPr lang="zh-CN" altLang="en-US" sz="133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请替换文字内容</a:t>
            </a:r>
            <a:endParaRPr lang="id-ID" sz="133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36" name="TextBox 35"/>
          <p:cNvSpPr txBox="1"/>
          <p:nvPr/>
        </p:nvSpPr>
        <p:spPr>
          <a:xfrm>
            <a:off x="8301707" y="2015441"/>
            <a:ext cx="2163847" cy="512833"/>
          </a:xfrm>
          <a:prstGeom prst="rect">
            <a:avLst/>
          </a:prstGeom>
          <a:noFill/>
        </p:spPr>
        <p:txBody>
          <a:bodyPr wrap="square" rtlCol="0">
            <a:spAutoFit/>
          </a:bodyPr>
          <a:lstStyle/>
          <a:p>
            <a:pPr algn="just">
              <a:lnSpc>
                <a:spcPct val="120000"/>
              </a:lnSpc>
            </a:pPr>
            <a:r>
              <a:rPr lang="en-US" altLang="zh-CN" sz="7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Please replace text, click add relevant headline, modify the text content, also can copy your content to this directly.</a:t>
            </a:r>
            <a:endParaRPr lang="id-ID" sz="7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37" name="TextBox 36"/>
          <p:cNvSpPr txBox="1"/>
          <p:nvPr/>
        </p:nvSpPr>
        <p:spPr>
          <a:xfrm>
            <a:off x="8301708" y="1751015"/>
            <a:ext cx="1845592" cy="337528"/>
          </a:xfrm>
          <a:prstGeom prst="rect">
            <a:avLst/>
          </a:prstGeom>
          <a:noFill/>
        </p:spPr>
        <p:txBody>
          <a:bodyPr wrap="square" rtlCol="0">
            <a:spAutoFit/>
          </a:bodyPr>
          <a:lstStyle/>
          <a:p>
            <a:pPr algn="just">
              <a:lnSpc>
                <a:spcPct val="120000"/>
              </a:lnSpc>
            </a:pPr>
            <a:r>
              <a:rPr lang="zh-CN" altLang="en-US" sz="133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请替换文字内容</a:t>
            </a:r>
            <a:endParaRPr lang="id-ID" sz="133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38" name="TextBox 37"/>
          <p:cNvSpPr txBox="1"/>
          <p:nvPr/>
        </p:nvSpPr>
        <p:spPr>
          <a:xfrm>
            <a:off x="8301707" y="5442850"/>
            <a:ext cx="2163847" cy="512833"/>
          </a:xfrm>
          <a:prstGeom prst="rect">
            <a:avLst/>
          </a:prstGeom>
          <a:noFill/>
        </p:spPr>
        <p:txBody>
          <a:bodyPr wrap="square" rtlCol="0">
            <a:spAutoFit/>
          </a:bodyPr>
          <a:lstStyle/>
          <a:p>
            <a:pPr algn="just">
              <a:lnSpc>
                <a:spcPct val="120000"/>
              </a:lnSpc>
            </a:pPr>
            <a:r>
              <a:rPr lang="en-US" altLang="zh-CN" sz="7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Please replace text, click add relevant headline, modify the text content, also can copy your content to this directly.</a:t>
            </a:r>
            <a:endParaRPr lang="id-ID" sz="7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39" name="TextBox 38"/>
          <p:cNvSpPr txBox="1"/>
          <p:nvPr/>
        </p:nvSpPr>
        <p:spPr>
          <a:xfrm>
            <a:off x="8301708" y="5178424"/>
            <a:ext cx="1667792" cy="337528"/>
          </a:xfrm>
          <a:prstGeom prst="rect">
            <a:avLst/>
          </a:prstGeom>
          <a:noFill/>
        </p:spPr>
        <p:txBody>
          <a:bodyPr wrap="square" rtlCol="0">
            <a:spAutoFit/>
          </a:bodyPr>
          <a:lstStyle/>
          <a:p>
            <a:pPr algn="just">
              <a:lnSpc>
                <a:spcPct val="120000"/>
              </a:lnSpc>
            </a:pPr>
            <a:r>
              <a:rPr lang="zh-CN" altLang="en-US" sz="133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请替换文字内容</a:t>
            </a:r>
            <a:endParaRPr lang="id-ID" sz="133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40" name="TextBox 39"/>
          <p:cNvSpPr txBox="1"/>
          <p:nvPr/>
        </p:nvSpPr>
        <p:spPr>
          <a:xfrm>
            <a:off x="8301707" y="3668876"/>
            <a:ext cx="2163847" cy="512833"/>
          </a:xfrm>
          <a:prstGeom prst="rect">
            <a:avLst/>
          </a:prstGeom>
          <a:noFill/>
        </p:spPr>
        <p:txBody>
          <a:bodyPr wrap="square" rtlCol="0">
            <a:spAutoFit/>
          </a:bodyPr>
          <a:lstStyle/>
          <a:p>
            <a:pPr algn="just">
              <a:lnSpc>
                <a:spcPct val="120000"/>
              </a:lnSpc>
            </a:pPr>
            <a:r>
              <a:rPr lang="en-US" altLang="zh-CN" sz="7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Please replace text, click add relevant headline, modify the text content, also can copy your content to this directly.</a:t>
            </a:r>
            <a:endParaRPr lang="id-ID" sz="76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41" name="TextBox 40"/>
          <p:cNvSpPr txBox="1"/>
          <p:nvPr/>
        </p:nvSpPr>
        <p:spPr>
          <a:xfrm>
            <a:off x="8301708" y="3404450"/>
            <a:ext cx="2163845" cy="337528"/>
          </a:xfrm>
          <a:prstGeom prst="rect">
            <a:avLst/>
          </a:prstGeom>
          <a:noFill/>
        </p:spPr>
        <p:txBody>
          <a:bodyPr wrap="square" rtlCol="0">
            <a:spAutoFit/>
          </a:bodyPr>
          <a:lstStyle/>
          <a:p>
            <a:pPr algn="just">
              <a:lnSpc>
                <a:spcPct val="120000"/>
              </a:lnSpc>
            </a:pPr>
            <a:r>
              <a:rPr lang="zh-CN" altLang="en-US" sz="133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请替换文字内容</a:t>
            </a:r>
            <a:endParaRPr lang="id-ID" sz="133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cxnSp>
        <p:nvCxnSpPr>
          <p:cNvPr id="42" name="Elbow Connector 41"/>
          <p:cNvCxnSpPr/>
          <p:nvPr/>
        </p:nvCxnSpPr>
        <p:spPr>
          <a:xfrm rot="10800000">
            <a:off x="3541906" y="2660745"/>
            <a:ext cx="791485" cy="722932"/>
          </a:xfrm>
          <a:prstGeom prst="bentConnector3">
            <a:avLst>
              <a:gd name="adj1" fmla="val 50000"/>
            </a:avLst>
          </a:prstGeom>
          <a:ln w="63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3" name="Elbow Connector 42"/>
          <p:cNvCxnSpPr/>
          <p:nvPr/>
        </p:nvCxnSpPr>
        <p:spPr>
          <a:xfrm rot="10800000">
            <a:off x="3577437" y="4473889"/>
            <a:ext cx="1505939" cy="277393"/>
          </a:xfrm>
          <a:prstGeom prst="bentConnector3">
            <a:avLst>
              <a:gd name="adj1" fmla="val 50000"/>
            </a:avLst>
          </a:prstGeom>
          <a:ln w="63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4" name="Elbow Connector 43"/>
          <p:cNvCxnSpPr/>
          <p:nvPr/>
        </p:nvCxnSpPr>
        <p:spPr>
          <a:xfrm rot="10800000" flipV="1">
            <a:off x="6468607" y="1839339"/>
            <a:ext cx="1831784" cy="917821"/>
          </a:xfrm>
          <a:prstGeom prst="bentConnector3">
            <a:avLst>
              <a:gd name="adj1" fmla="val 50000"/>
            </a:avLst>
          </a:prstGeom>
          <a:ln w="63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5" name="Elbow Connector 44"/>
          <p:cNvCxnSpPr/>
          <p:nvPr/>
        </p:nvCxnSpPr>
        <p:spPr>
          <a:xfrm rot="10800000">
            <a:off x="7474194" y="3257418"/>
            <a:ext cx="781485" cy="280111"/>
          </a:xfrm>
          <a:prstGeom prst="bentConnector3">
            <a:avLst>
              <a:gd name="adj1" fmla="val 50000"/>
            </a:avLst>
          </a:prstGeom>
          <a:ln w="63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6" name="Elbow Connector 45"/>
          <p:cNvCxnSpPr>
            <a:stCxn id="39" idx="1"/>
          </p:cNvCxnSpPr>
          <p:nvPr/>
        </p:nvCxnSpPr>
        <p:spPr>
          <a:xfrm rot="10800000">
            <a:off x="6662954" y="4976608"/>
            <a:ext cx="1638754" cy="370581"/>
          </a:xfrm>
          <a:prstGeom prst="bentConnector3">
            <a:avLst>
              <a:gd name="adj1" fmla="val 50000"/>
            </a:avLst>
          </a:prstGeom>
          <a:ln w="63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600" advClick="0" advTm="5000">
        <p14:gallery dir="l"/>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500"/>
                                        <p:tgtEl>
                                          <p:spTgt spid="34"/>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500"/>
                                        <p:tgtEl>
                                          <p:spTgt spid="37"/>
                                        </p:tgtEl>
                                      </p:cBhvr>
                                    </p:animEffect>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500"/>
                                        <p:tgtEl>
                                          <p:spTgt spid="36"/>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500"/>
                                        <p:tgtEl>
                                          <p:spTgt spid="39"/>
                                        </p:tgtEl>
                                      </p:cBhvr>
                                    </p:animEffect>
                                  </p:childTnLst>
                                </p:cTn>
                              </p:par>
                            </p:childTnLst>
                          </p:cTn>
                        </p:par>
                        <p:par>
                          <p:cTn id="38" fill="hold">
                            <p:stCondLst>
                              <p:cond delay="4500"/>
                            </p:stCondLst>
                            <p:childTnLst>
                              <p:par>
                                <p:cTn id="39" presetID="10" presetClass="entr" presetSubtype="0" fill="hold" grpId="0"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500"/>
                                        <p:tgtEl>
                                          <p:spTgt spid="38"/>
                                        </p:tgtEl>
                                      </p:cBhvr>
                                    </p:animEffect>
                                  </p:childTnLst>
                                </p:cTn>
                              </p:par>
                            </p:childTnLst>
                          </p:cTn>
                        </p:par>
                        <p:par>
                          <p:cTn id="42" fill="hold">
                            <p:stCondLst>
                              <p:cond delay="5000"/>
                            </p:stCondLst>
                            <p:childTnLst>
                              <p:par>
                                <p:cTn id="43" presetID="10" presetClass="entr" presetSubtype="0" fill="hold" grpId="0" nodeType="after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fade">
                                      <p:cBhvr>
                                        <p:cTn id="45" dur="500"/>
                                        <p:tgtEl>
                                          <p:spTgt spid="41"/>
                                        </p:tgtEl>
                                      </p:cBhvr>
                                    </p:animEffect>
                                  </p:childTnLst>
                                </p:cTn>
                              </p:par>
                            </p:childTnLst>
                          </p:cTn>
                        </p:par>
                        <p:par>
                          <p:cTn id="46" fill="hold">
                            <p:stCondLst>
                              <p:cond delay="5500"/>
                            </p:stCondLst>
                            <p:childTnLst>
                              <p:par>
                                <p:cTn id="47" presetID="10" presetClass="entr" presetSubtype="0" fill="hold" grpId="0" nodeType="after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fade">
                                      <p:cBhvr>
                                        <p:cTn id="49" dur="500"/>
                                        <p:tgtEl>
                                          <p:spTgt spid="40"/>
                                        </p:tgtEl>
                                      </p:cBhvr>
                                    </p:animEffect>
                                  </p:childTnLst>
                                </p:cTn>
                              </p:par>
                            </p:childTnLst>
                          </p:cTn>
                        </p:par>
                        <p:par>
                          <p:cTn id="50" fill="hold">
                            <p:stCondLst>
                              <p:cond delay="6000"/>
                            </p:stCondLst>
                            <p:childTnLst>
                              <p:par>
                                <p:cTn id="51" presetID="22" presetClass="entr" presetSubtype="2" fill="hold" nodeType="afterEffect">
                                  <p:stCondLst>
                                    <p:cond delay="0"/>
                                  </p:stCondLst>
                                  <p:childTnLst>
                                    <p:set>
                                      <p:cBhvr>
                                        <p:cTn id="52" dur="1" fill="hold">
                                          <p:stCondLst>
                                            <p:cond delay="0"/>
                                          </p:stCondLst>
                                        </p:cTn>
                                        <p:tgtEl>
                                          <p:spTgt spid="42"/>
                                        </p:tgtEl>
                                        <p:attrNameLst>
                                          <p:attrName>style.visibility</p:attrName>
                                        </p:attrNameLst>
                                      </p:cBhvr>
                                      <p:to>
                                        <p:strVal val="visible"/>
                                      </p:to>
                                    </p:set>
                                    <p:animEffect transition="in" filter="wipe(right)">
                                      <p:cBhvr>
                                        <p:cTn id="53" dur="500"/>
                                        <p:tgtEl>
                                          <p:spTgt spid="42"/>
                                        </p:tgtEl>
                                      </p:cBhvr>
                                    </p:animEffect>
                                  </p:childTnLst>
                                </p:cTn>
                              </p:par>
                            </p:childTnLst>
                          </p:cTn>
                        </p:par>
                        <p:par>
                          <p:cTn id="54" fill="hold">
                            <p:stCondLst>
                              <p:cond delay="6500"/>
                            </p:stCondLst>
                            <p:childTnLst>
                              <p:par>
                                <p:cTn id="55" presetID="22" presetClass="entr" presetSubtype="2" fill="hold" nodeType="after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wipe(right)">
                                      <p:cBhvr>
                                        <p:cTn id="57" dur="500"/>
                                        <p:tgtEl>
                                          <p:spTgt spid="43"/>
                                        </p:tgtEl>
                                      </p:cBhvr>
                                    </p:animEffect>
                                  </p:childTnLst>
                                </p:cTn>
                              </p:par>
                            </p:childTnLst>
                          </p:cTn>
                        </p:par>
                        <p:par>
                          <p:cTn id="58" fill="hold">
                            <p:stCondLst>
                              <p:cond delay="7000"/>
                            </p:stCondLst>
                            <p:childTnLst>
                              <p:par>
                                <p:cTn id="59" presetID="22" presetClass="entr" presetSubtype="8" fill="hold"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left)">
                                      <p:cBhvr>
                                        <p:cTn id="61" dur="500"/>
                                        <p:tgtEl>
                                          <p:spTgt spid="44"/>
                                        </p:tgtEl>
                                      </p:cBhvr>
                                    </p:animEffect>
                                  </p:childTnLst>
                                </p:cTn>
                              </p:par>
                            </p:childTnLst>
                          </p:cTn>
                        </p:par>
                        <p:par>
                          <p:cTn id="62" fill="hold">
                            <p:stCondLst>
                              <p:cond delay="7500"/>
                            </p:stCondLst>
                            <p:childTnLst>
                              <p:par>
                                <p:cTn id="63" presetID="22" presetClass="entr" presetSubtype="8" fill="hold" nodeType="after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wipe(left)">
                                      <p:cBhvr>
                                        <p:cTn id="65" dur="500"/>
                                        <p:tgtEl>
                                          <p:spTgt spid="45"/>
                                        </p:tgtEl>
                                      </p:cBhvr>
                                    </p:animEffect>
                                  </p:childTnLst>
                                </p:cTn>
                              </p:par>
                            </p:childTnLst>
                          </p:cTn>
                        </p:par>
                        <p:par>
                          <p:cTn id="66" fill="hold">
                            <p:stCondLst>
                              <p:cond delay="8000"/>
                            </p:stCondLst>
                            <p:childTnLst>
                              <p:par>
                                <p:cTn id="67" presetID="22" presetClass="entr" presetSubtype="8" fill="hold" nodeType="afterEffect">
                                  <p:stCondLst>
                                    <p:cond delay="0"/>
                                  </p:stCondLst>
                                  <p:childTnLst>
                                    <p:set>
                                      <p:cBhvr>
                                        <p:cTn id="68" dur="1" fill="hold">
                                          <p:stCondLst>
                                            <p:cond delay="0"/>
                                          </p:stCondLst>
                                        </p:cTn>
                                        <p:tgtEl>
                                          <p:spTgt spid="46"/>
                                        </p:tgtEl>
                                        <p:attrNameLst>
                                          <p:attrName>style.visibility</p:attrName>
                                        </p:attrNameLst>
                                      </p:cBhvr>
                                      <p:to>
                                        <p:strVal val="visible"/>
                                      </p:to>
                                    </p:set>
                                    <p:animEffect transition="in" filter="wipe(left)">
                                      <p:cBhvr>
                                        <p:cTn id="69"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P spid="38" grpId="0"/>
      <p:bldP spid="39" grpId="0"/>
      <p:bldP spid="40" grpId="0"/>
      <p:bldP spid="4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003674" y="2372434"/>
            <a:ext cx="7366119" cy="1459310"/>
          </a:xfrm>
          <a:prstGeom prst="rect">
            <a:avLst/>
          </a:prstGeom>
          <a:noFill/>
        </p:spPr>
        <p:txBody>
          <a:bodyPr wrap="none" rtlCol="0" anchor="ctr">
            <a:spAutoFit/>
          </a:bodyPr>
          <a:lstStyle/>
          <a:p>
            <a:pPr>
              <a:lnSpc>
                <a:spcPct val="120000"/>
              </a:lnSpc>
            </a:pPr>
            <a:r>
              <a:rPr lang="zh-CN" altLang="en-US" sz="8000" dirty="0">
                <a:solidFill>
                  <a:schemeClr val="bg1"/>
                </a:solidFill>
                <a:latin typeface="方正综艺简体" panose="02000000000000000000" pitchFamily="2" charset="-122"/>
                <a:ea typeface="方正综艺简体" panose="02000000000000000000" pitchFamily="2" charset="-122"/>
              </a:rPr>
              <a:t>感谢您的观看！</a:t>
            </a:r>
            <a:endParaRPr lang="zh-CN" altLang="en-US" sz="8000" dirty="0">
              <a:solidFill>
                <a:schemeClr val="bg1"/>
              </a:solidFill>
              <a:latin typeface="方正综艺简体" panose="02000000000000000000" pitchFamily="2" charset="-122"/>
              <a:ea typeface="方正综艺简体" panose="02000000000000000000" pitchFamily="2" charset="-122"/>
            </a:endParaRPr>
          </a:p>
        </p:txBody>
      </p:sp>
      <p:sp>
        <p:nvSpPr>
          <p:cNvPr id="5" name="文本框 4"/>
          <p:cNvSpPr txBox="1"/>
          <p:nvPr/>
        </p:nvSpPr>
        <p:spPr>
          <a:xfrm>
            <a:off x="3345420" y="3722574"/>
            <a:ext cx="5724644" cy="396134"/>
          </a:xfrm>
          <a:prstGeom prst="rect">
            <a:avLst/>
          </a:prstGeom>
          <a:noFill/>
        </p:spPr>
        <p:txBody>
          <a:bodyPr wrap="none" rtlCol="0" anchor="ctr">
            <a:spAutoFit/>
          </a:bodyPr>
          <a:lstStyle/>
          <a:p>
            <a:pPr>
              <a:lnSpc>
                <a:spcPct val="120000"/>
              </a:lnSpc>
            </a:pPr>
            <a:r>
              <a:rPr lang="en-US" altLang="zh-CN" dirty="0">
                <a:solidFill>
                  <a:schemeClr val="bg1"/>
                </a:solidFill>
              </a:rPr>
              <a:t>【</a:t>
            </a:r>
            <a:r>
              <a:rPr lang="zh-CN" altLang="en-US" dirty="0">
                <a:solidFill>
                  <a:schemeClr val="bg1"/>
                </a:solidFill>
              </a:rPr>
              <a:t>汇报总结</a:t>
            </a:r>
            <a:r>
              <a:rPr lang="en-US" altLang="zh-CN" dirty="0">
                <a:solidFill>
                  <a:schemeClr val="bg1"/>
                </a:solidFill>
              </a:rPr>
              <a:t>】【</a:t>
            </a:r>
            <a:r>
              <a:rPr lang="zh-CN" altLang="en-US" dirty="0">
                <a:solidFill>
                  <a:schemeClr val="bg1"/>
                </a:solidFill>
              </a:rPr>
              <a:t>企业年会</a:t>
            </a:r>
            <a:r>
              <a:rPr lang="en-US" altLang="zh-CN" dirty="0">
                <a:solidFill>
                  <a:schemeClr val="bg1"/>
                </a:solidFill>
              </a:rPr>
              <a:t>】【</a:t>
            </a:r>
            <a:r>
              <a:rPr lang="zh-CN" altLang="en-US" dirty="0">
                <a:solidFill>
                  <a:schemeClr val="bg1"/>
                </a:solidFill>
              </a:rPr>
              <a:t>年终策划</a:t>
            </a:r>
            <a:r>
              <a:rPr lang="en-US" altLang="zh-CN" dirty="0">
                <a:solidFill>
                  <a:schemeClr val="bg1"/>
                </a:solidFill>
              </a:rPr>
              <a:t>】【</a:t>
            </a:r>
            <a:r>
              <a:rPr lang="zh-CN" altLang="en-US" dirty="0">
                <a:solidFill>
                  <a:schemeClr val="bg1"/>
                </a:solidFill>
              </a:rPr>
              <a:t>新春快乐</a:t>
            </a:r>
            <a:r>
              <a:rPr lang="en-US" altLang="zh-CN" dirty="0">
                <a:solidFill>
                  <a:schemeClr val="bg1"/>
                </a:solidFill>
              </a:rPr>
              <a:t>】</a:t>
            </a:r>
            <a:endParaRPr lang="zh-CN" altLang="en-US" dirty="0">
              <a:solidFill>
                <a:schemeClr val="bg1"/>
              </a:solidFill>
            </a:endParaRPr>
          </a:p>
        </p:txBody>
      </p:sp>
      <p:sp>
        <p:nvSpPr>
          <p:cNvPr id="6" name="文本框 5"/>
          <p:cNvSpPr txBox="1"/>
          <p:nvPr/>
        </p:nvSpPr>
        <p:spPr>
          <a:xfrm>
            <a:off x="4207537" y="4327197"/>
            <a:ext cx="3472180" cy="423545"/>
          </a:xfrm>
          <a:prstGeom prst="rect">
            <a:avLst/>
          </a:prstGeom>
          <a:noFill/>
        </p:spPr>
        <p:txBody>
          <a:bodyPr wrap="none" rtlCol="0" anchor="ctr">
            <a:spAutoFit/>
          </a:bodyPr>
          <a:lstStyle/>
          <a:p>
            <a:pPr>
              <a:lnSpc>
                <a:spcPct val="120000"/>
              </a:lnSpc>
            </a:pPr>
            <a:r>
              <a:rPr lang="zh-CN" altLang="en-US" dirty="0">
                <a:solidFill>
                  <a:schemeClr val="bg1"/>
                </a:solidFill>
              </a:rPr>
              <a:t>部门： </a:t>
            </a:r>
            <a:r>
              <a:rPr lang="en-US" altLang="zh-CN" dirty="0">
                <a:solidFill>
                  <a:schemeClr val="bg1"/>
                </a:solidFill>
              </a:rPr>
              <a:t>XXX</a:t>
            </a:r>
            <a:r>
              <a:rPr lang="zh-CN" altLang="en-US" dirty="0">
                <a:solidFill>
                  <a:schemeClr val="bg1"/>
                </a:solidFill>
              </a:rPr>
              <a:t>    日期：</a:t>
            </a:r>
            <a:r>
              <a:rPr lang="en-US" altLang="zh-CN" dirty="0">
                <a:solidFill>
                  <a:schemeClr val="bg1"/>
                </a:solidFill>
              </a:rPr>
              <a:t>2017/12/30</a:t>
            </a:r>
            <a:endParaRPr lang="zh-CN" altLang="en-US" dirty="0">
              <a:solidFill>
                <a:schemeClr val="bg1"/>
              </a:solidFill>
            </a:endParaRPr>
          </a:p>
        </p:txBody>
      </p:sp>
      <p:pic>
        <p:nvPicPr>
          <p:cNvPr id="12" name="图片 11"/>
          <p:cNvPicPr>
            <a:picLocks noChangeAspect="1"/>
          </p:cNvPicPr>
          <p:nvPr/>
        </p:nvPicPr>
        <p:blipFill rotWithShape="1">
          <a:blip r:embed="rId1">
            <a:biLevel thresh="25000"/>
            <a:extLst>
              <a:ext uri="{28A0092B-C50C-407E-A947-70E740481C1C}">
                <a14:useLocalDpi xmlns:a14="http://schemas.microsoft.com/office/drawing/2010/main" val="0"/>
              </a:ext>
            </a:extLst>
          </a:blip>
          <a:srcRect t="21483" b="41179"/>
          <a:stretch>
            <a:fillRect/>
          </a:stretch>
        </p:blipFill>
        <p:spPr>
          <a:xfrm>
            <a:off x="4416144" y="1055032"/>
            <a:ext cx="3528313" cy="1317402"/>
          </a:xfrm>
          <a:prstGeom prst="rect">
            <a:avLst/>
          </a:prstGeom>
        </p:spPr>
      </p:pic>
      <p:pic>
        <p:nvPicPr>
          <p:cNvPr id="15" name="图片 14"/>
          <p:cNvPicPr>
            <a:picLocks noChangeAspect="1"/>
          </p:cNvPicPr>
          <p:nvPr/>
        </p:nvPicPr>
        <p:blipFill>
          <a:blip r:embed="rId2" cstate="screen">
            <a:biLevel thresh="25000"/>
            <a:extLst>
              <a:ext uri="{28A0092B-C50C-407E-A947-70E740481C1C}">
                <a14:useLocalDpi xmlns:a14="http://schemas.microsoft.com/office/drawing/2010/main" val="0"/>
              </a:ext>
            </a:extLst>
          </a:blip>
          <a:stretch>
            <a:fillRect/>
          </a:stretch>
        </p:blipFill>
        <p:spPr>
          <a:xfrm rot="3964889">
            <a:off x="5160832" y="4733518"/>
            <a:ext cx="1830328" cy="211379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Click="0" advTm="5000">
        <p14:ripple/>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55"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strVal val="#ppt_w*0.70"/>
                                          </p:val>
                                        </p:tav>
                                        <p:tav tm="100000">
                                          <p:val>
                                            <p:strVal val="#ppt_w"/>
                                          </p:val>
                                        </p:tav>
                                      </p:tavLst>
                                    </p:anim>
                                    <p:anim calcmode="lin" valueType="num">
                                      <p:cBhvr>
                                        <p:cTn id="14" dur="1000" fill="hold"/>
                                        <p:tgtEl>
                                          <p:spTgt spid="4"/>
                                        </p:tgtEl>
                                        <p:attrNameLst>
                                          <p:attrName>ppt_h</p:attrName>
                                        </p:attrNameLst>
                                      </p:cBhvr>
                                      <p:tavLst>
                                        <p:tav tm="0">
                                          <p:val>
                                            <p:strVal val="#ppt_h"/>
                                          </p:val>
                                        </p:tav>
                                        <p:tav tm="100000">
                                          <p:val>
                                            <p:strVal val="#ppt_h"/>
                                          </p:val>
                                        </p:tav>
                                      </p:tavLst>
                                    </p:anim>
                                    <p:animEffect transition="in" filter="fade">
                                      <p:cBhvr>
                                        <p:cTn id="15" dur="1000"/>
                                        <p:tgtEl>
                                          <p:spTgt spid="4"/>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theme/theme1.xml><?xml version="1.0" encoding="utf-8"?>
<a:theme xmlns:a="http://schemas.openxmlformats.org/drawingml/2006/main" name="PPT定制1801380800">
  <a:themeElements>
    <a:clrScheme name="MC-欧美风主题色">
      <a:dk1>
        <a:srgbClr val="000000"/>
      </a:dk1>
      <a:lt1>
        <a:srgbClr val="FFFFFF"/>
      </a:lt1>
      <a:dk2>
        <a:srgbClr val="44546A"/>
      </a:dk2>
      <a:lt2>
        <a:srgbClr val="E7E6E6"/>
      </a:lt2>
      <a:accent1>
        <a:srgbClr val="620017"/>
      </a:accent1>
      <a:accent2>
        <a:srgbClr val="9F0024"/>
      </a:accent2>
      <a:accent3>
        <a:srgbClr val="D10232"/>
      </a:accent3>
      <a:accent4>
        <a:srgbClr val="620017"/>
      </a:accent4>
      <a:accent5>
        <a:srgbClr val="D10232"/>
      </a:accent5>
      <a:accent6>
        <a:srgbClr val="9F0024"/>
      </a:accent6>
      <a:hlink>
        <a:srgbClr val="0563C1"/>
      </a:hlink>
      <a:folHlink>
        <a:srgbClr val="954F72"/>
      </a:folHlink>
    </a:clrScheme>
    <a:fontScheme name="Arial+微软雅黑">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千图</Template>
  <TotalTime>0</TotalTime>
  <Words>7584</Words>
  <Application>WPS 演示</Application>
  <PresentationFormat>宽屏</PresentationFormat>
  <Paragraphs>450</Paragraphs>
  <Slides>24</Slides>
  <Notes>25</Notes>
  <HiddenSlides>0</HiddenSlides>
  <MMClips>1</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24</vt:i4>
      </vt:variant>
    </vt:vector>
  </HeadingPairs>
  <TitlesOfParts>
    <vt:vector size="45" baseType="lpstr">
      <vt:lpstr>Arial</vt:lpstr>
      <vt:lpstr>宋体</vt:lpstr>
      <vt:lpstr>Wingdings</vt:lpstr>
      <vt:lpstr>腾祥铁山楷书简繁合集</vt:lpstr>
      <vt:lpstr>方正综艺简体</vt:lpstr>
      <vt:lpstr>Arial</vt:lpstr>
      <vt:lpstr>微软雅黑</vt:lpstr>
      <vt:lpstr>Calibri</vt:lpstr>
      <vt:lpstr>Adobe 黑体 Std R</vt:lpstr>
      <vt:lpstr>Impact</vt:lpstr>
      <vt:lpstr>方正中等线简体</vt:lpstr>
      <vt:lpstr>Open Sans</vt:lpstr>
      <vt:lpstr>Arial Unicode MS</vt:lpstr>
      <vt:lpstr>等线</vt:lpstr>
      <vt:lpstr>Segoe Print</vt:lpstr>
      <vt:lpstr>Calibri</vt:lpstr>
      <vt:lpstr>Neris Thin</vt:lpstr>
      <vt:lpstr>Source Sans Pro ExtraLight</vt:lpstr>
      <vt:lpstr>MS PGothic</vt:lpstr>
      <vt:lpstr>黑体</vt:lpstr>
      <vt:lpstr>PPT定制1801380800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演示文稿13</dc:title>
  <dc:creator>柚子设计</dc:creator>
  <cp:keywords>MC-PPT模板</cp:keywords>
  <cp:category>模板</cp:category>
  <cp:lastModifiedBy>admin</cp:lastModifiedBy>
  <cp:revision>8</cp:revision>
  <dcterms:created xsi:type="dcterms:W3CDTF">2017-11-17T08:20:00Z</dcterms:created>
  <dcterms:modified xsi:type="dcterms:W3CDTF">2017-12-14T05:52:04Z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