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1" r:id="rId11"/>
    <p:sldId id="265" r:id="rId12"/>
    <p:sldId id="272" r:id="rId13"/>
    <p:sldId id="273" r:id="rId14"/>
    <p:sldId id="274" r:id="rId15"/>
    <p:sldId id="275" r:id="rId16"/>
    <p:sldId id="264" r:id="rId17"/>
    <p:sldId id="276" r:id="rId18"/>
    <p:sldId id="277" r:id="rId19"/>
    <p:sldId id="278" r:id="rId20"/>
    <p:sldId id="279" r:id="rId21"/>
    <p:sldId id="266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7D"/>
    <a:srgbClr val="000000"/>
    <a:srgbClr val="C8671B"/>
    <a:srgbClr val="FFF297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54" autoAdjust="0"/>
    <p:restoredTop sz="94618" autoAdjust="0"/>
  </p:normalViewPr>
  <p:slideViewPr>
    <p:cSldViewPr snapToGrid="0" showGuides="1">
      <p:cViewPr>
        <p:scale>
          <a:sx n="75" d="100"/>
          <a:sy n="75" d="100"/>
        </p:scale>
        <p:origin x="1152" y="1074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5" r="116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r="116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3" r="124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r="116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748724" y="278365"/>
            <a:ext cx="6395131" cy="762816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5" name="TextBox 15"/>
            <p:cNvSpPr txBox="1"/>
            <p:nvPr/>
          </p:nvSpPr>
          <p:spPr>
            <a:xfrm>
              <a:off x="3555932" y="2330264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请输入您的标题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r="116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2748724" y="278365"/>
            <a:ext cx="6395131" cy="762816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4" name="TextBox 15"/>
            <p:cNvSpPr txBox="1"/>
            <p:nvPr/>
          </p:nvSpPr>
          <p:spPr>
            <a:xfrm>
              <a:off x="3555932" y="2330264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请输入您的标题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r="116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2748724" y="278365"/>
            <a:ext cx="6395131" cy="762816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4" name="TextBox 15"/>
            <p:cNvSpPr txBox="1"/>
            <p:nvPr/>
          </p:nvSpPr>
          <p:spPr>
            <a:xfrm>
              <a:off x="3555932" y="2330264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请输入您的标题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r="116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2748724" y="278365"/>
            <a:ext cx="6395131" cy="762816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6" name="TextBox 15"/>
            <p:cNvSpPr txBox="1"/>
            <p:nvPr/>
          </p:nvSpPr>
          <p:spPr>
            <a:xfrm>
              <a:off x="3555932" y="2330264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请输入您的标题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0" Type="http://schemas.openxmlformats.org/officeDocument/2006/relationships/notesSlide" Target="../notesSlides/notesSlide5.xml"/><Relationship Id="rId2" Type="http://schemas.openxmlformats.org/officeDocument/2006/relationships/tags" Target="../tags/tag10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2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0" Type="http://schemas.openxmlformats.org/officeDocument/2006/relationships/notesSlide" Target="../notesSlides/notesSlide18.xml"/><Relationship Id="rId1" Type="http://schemas.openxmlformats.org/officeDocument/2006/relationships/tags" Target="../tags/tag7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tags" Target="../tags/tag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2209655" y="2199676"/>
            <a:ext cx="7571303" cy="13665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5400000" scaled="1"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年终总结企业</a:t>
            </a:r>
            <a:r>
              <a:rPr lang="zh-CN" altLang="en-US" sz="7200" dirty="0">
                <a:gradFill flip="none" rotWithShape="1"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  <a:tileRect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年会</a:t>
            </a:r>
            <a:endParaRPr lang="zh-CN" altLang="en-US" sz="7200" dirty="0">
              <a:gradFill flip="none" rotWithShape="1"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  <a:tileRect/>
              </a:gra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76527" y="3434668"/>
            <a:ext cx="5724644" cy="3961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【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汇报总结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】【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企业年会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】【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年终策划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】【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新春快乐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】</a:t>
            </a:r>
            <a:endParaRPr lang="zh-CN" altLang="en-US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11214" y="3983560"/>
            <a:ext cx="34721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部门： 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XXX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    日期：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2017/12/30</a:t>
            </a:r>
            <a:endParaRPr lang="zh-CN" altLang="en-US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</a:endParaRPr>
          </a:p>
        </p:txBody>
      </p:sp>
      <p:pic>
        <p:nvPicPr>
          <p:cNvPr id="2" name="橙光原创音乐、米豆音乐 - 张灯结彩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642475" y="-12033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5000">
        <p15:prstTrans prst="curtains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15"/>
          <p:cNvSpPr txBox="1">
            <a:spLocks noChangeArrowheads="1"/>
          </p:cNvSpPr>
          <p:nvPr/>
        </p:nvSpPr>
        <p:spPr bwMode="auto">
          <a:xfrm>
            <a:off x="5049661" y="749666"/>
            <a:ext cx="1971301" cy="10144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279" tIns="45139" rIns="90279" bIns="45139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dist">
              <a:buFont typeface="Wingdings" panose="05000000000000000000" pitchFamily="2" charset="2"/>
              <a:buNone/>
            </a:pPr>
            <a:r>
              <a:rPr lang="zh-CN" altLang="en-US" sz="6000" b="1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4" name="Picture 23" descr="灯笼"/>
          <p:cNvPicPr>
            <a:picLocks noChangeAspect="1" noChangeArrowheads="1"/>
          </p:cNvPicPr>
          <p:nvPr/>
        </p:nvPicPr>
        <p:blipFill>
          <a:blip r:embed="rId1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84" t="4425"/>
          <a:stretch>
            <a:fillRect/>
          </a:stretch>
        </p:blipFill>
        <p:spPr bwMode="auto">
          <a:xfrm>
            <a:off x="1954093" y="542925"/>
            <a:ext cx="480334" cy="180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4" descr="灯笼"/>
          <p:cNvPicPr>
            <a:picLocks noChangeAspect="1" noChangeArrowheads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84" t="4425"/>
          <a:stretch>
            <a:fillRect/>
          </a:stretch>
        </p:blipFill>
        <p:spPr bwMode="auto">
          <a:xfrm>
            <a:off x="1063251" y="542925"/>
            <a:ext cx="700401" cy="261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6" descr="灯笼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84" t="4425"/>
          <a:stretch>
            <a:fillRect/>
          </a:stretch>
        </p:blipFill>
        <p:spPr bwMode="auto">
          <a:xfrm>
            <a:off x="133045" y="283737"/>
            <a:ext cx="914118" cy="343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9" descr="灯笼"/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r="-10884"/>
          <a:stretch>
            <a:fillRect/>
          </a:stretch>
        </p:blipFill>
        <p:spPr bwMode="auto">
          <a:xfrm>
            <a:off x="9598018" y="571500"/>
            <a:ext cx="484566" cy="181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0" descr="灯笼"/>
          <p:cNvPicPr>
            <a:picLocks noChangeAspect="1" noChangeArrowheads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r="-10884"/>
          <a:stretch>
            <a:fillRect/>
          </a:stretch>
        </p:blipFill>
        <p:spPr bwMode="auto">
          <a:xfrm>
            <a:off x="10431647" y="571500"/>
            <a:ext cx="706749" cy="263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1" descr="灯笼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r="-10884"/>
          <a:stretch>
            <a:fillRect/>
          </a:stretch>
        </p:blipFill>
        <p:spPr bwMode="auto">
          <a:xfrm>
            <a:off x="11236729" y="283737"/>
            <a:ext cx="920467" cy="34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组合 49"/>
          <p:cNvGrpSpPr/>
          <p:nvPr/>
        </p:nvGrpSpPr>
        <p:grpSpPr>
          <a:xfrm>
            <a:off x="2963372" y="2260026"/>
            <a:ext cx="6134248" cy="731700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51" name="TextBox 26"/>
            <p:cNvSpPr txBox="1"/>
            <p:nvPr/>
          </p:nvSpPr>
          <p:spPr>
            <a:xfrm>
              <a:off x="3389881" y="2315453"/>
              <a:ext cx="3967920" cy="548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年度工作概述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 spc="40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963372" y="3247175"/>
            <a:ext cx="6134248" cy="731700"/>
            <a:chOff x="2483888" y="303725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54" name="TextBox 29"/>
            <p:cNvSpPr txBox="1"/>
            <p:nvPr/>
          </p:nvSpPr>
          <p:spPr>
            <a:xfrm>
              <a:off x="3464515" y="3081585"/>
              <a:ext cx="3810534" cy="548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工作完成情况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55" name="Freeform 7"/>
            <p:cNvSpPr>
              <a:spLocks noEditPoints="1"/>
            </p:cNvSpPr>
            <p:nvPr/>
          </p:nvSpPr>
          <p:spPr bwMode="auto">
            <a:xfrm>
              <a:off x="2483888" y="303725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63372" y="4234327"/>
            <a:ext cx="6134248" cy="731700"/>
            <a:chOff x="2483888" y="3800304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57" name="TextBox 32"/>
            <p:cNvSpPr txBox="1"/>
            <p:nvPr/>
          </p:nvSpPr>
          <p:spPr>
            <a:xfrm>
              <a:off x="3398026" y="3853200"/>
              <a:ext cx="3924663" cy="548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成功项目展示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2483888" y="3800304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2400" kern="0" spc="40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963372" y="5221472"/>
            <a:ext cx="6134248" cy="731699"/>
            <a:chOff x="2483888" y="4547573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60" name="TextBox 35"/>
            <p:cNvSpPr txBox="1"/>
            <p:nvPr/>
          </p:nvSpPr>
          <p:spPr>
            <a:xfrm>
              <a:off x="3444011" y="4599431"/>
              <a:ext cx="3866149" cy="548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>
                <a:defRPr/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明年工作计划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61" name="Freeform 7"/>
            <p:cNvSpPr>
              <a:spLocks noEditPoints="1"/>
            </p:cNvSpPr>
            <p:nvPr/>
          </p:nvSpPr>
          <p:spPr bwMode="auto">
            <a:xfrm>
              <a:off x="2483888" y="4547573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 spc="40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786824" y="2411965"/>
            <a:ext cx="6395131" cy="762816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8" name="TextBox 15"/>
            <p:cNvSpPr txBox="1"/>
            <p:nvPr/>
          </p:nvSpPr>
          <p:spPr>
            <a:xfrm>
              <a:off x="3555932" y="2330264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年度工作概述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670808" y="3421610"/>
            <a:ext cx="48503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6385" indent="-286385" defTabSz="1218565">
              <a:buFont typeface="Wingdings" panose="05000000000000000000" pitchFamily="2" charset="2"/>
              <a:buChar char="l"/>
              <a:defRPr/>
            </a:pPr>
            <a:r>
              <a:rPr lang="zh-CN" altLang="en-US" sz="1400" kern="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田氏颜体大字库" panose="020B0503020204020204" pitchFamily="34" charset="2"/>
                <a:ea typeface="田氏颜体大字库" panose="020B0503020204020204" pitchFamily="34" charset="2"/>
              </a:rPr>
              <a:t>请输入描述文字请输入描述文字；请输入描述文字请输入描述文字；输入描述文字；请输入描述文字请输入描</a:t>
            </a:r>
            <a:endParaRPr lang="zh-CN" altLang="en-US" sz="1400" kern="0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  <a:latin typeface="田氏颜体大字库" panose="020B0503020204020204" pitchFamily="34" charset="2"/>
              <a:ea typeface="田氏颜体大字库" panose="020B0503020204020204" pitchFamily="34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accel="46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accel="4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千图PPT彼岸天：ID 8661124库_StraightArrowConnector 22"/>
          <p:cNvCxnSpPr>
            <a:stCxn id="10" idx="6"/>
          </p:cNvCxnSpPr>
          <p:nvPr>
            <p:custDataLst>
              <p:tags r:id="rId1"/>
            </p:custDataLst>
          </p:nvPr>
        </p:nvCxnSpPr>
        <p:spPr>
          <a:xfrm>
            <a:off x="6578503" y="3551847"/>
            <a:ext cx="202939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千图PPT彼岸天：ID 8661124库_椭圆 33"/>
          <p:cNvSpPr/>
          <p:nvPr>
            <p:custDataLst>
              <p:tags r:id="rId2"/>
            </p:custDataLst>
          </p:nvPr>
        </p:nvSpPr>
        <p:spPr>
          <a:xfrm>
            <a:off x="1491934" y="2641307"/>
            <a:ext cx="1821081" cy="18210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181717"/>
              </a:solidFill>
            </a:endParaRPr>
          </a:p>
        </p:txBody>
      </p:sp>
      <p:sp>
        <p:nvSpPr>
          <p:cNvPr id="12" name="千图PPT彼岸天：ID 8661124库_Circle: Hollow 34"/>
          <p:cNvSpPr/>
          <p:nvPr>
            <p:custDataLst>
              <p:tags r:id="rId3"/>
            </p:custDataLst>
          </p:nvPr>
        </p:nvSpPr>
        <p:spPr>
          <a:xfrm>
            <a:off x="1320595" y="2469968"/>
            <a:ext cx="2163759" cy="2163757"/>
          </a:xfrm>
          <a:prstGeom prst="donut">
            <a:avLst>
              <a:gd name="adj" fmla="val 2841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千图PPT彼岸天：ID 8661124库_文本框 41"/>
          <p:cNvSpPr txBox="1"/>
          <p:nvPr>
            <p:custDataLst>
              <p:tags r:id="rId4"/>
            </p:custDataLst>
          </p:nvPr>
        </p:nvSpPr>
        <p:spPr bwMode="auto">
          <a:xfrm flipH="1">
            <a:off x="1786921" y="3441047"/>
            <a:ext cx="123110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1600" b="1" dirty="0">
                <a:solidFill>
                  <a:srgbClr val="181717"/>
                </a:solidFill>
              </a:rPr>
              <a:t>输入标题文本</a:t>
            </a:r>
            <a:endParaRPr lang="zh-CN" altLang="en-US" sz="1600" b="1" dirty="0">
              <a:solidFill>
                <a:srgbClr val="181717"/>
              </a:solidFill>
            </a:endParaRPr>
          </a:p>
        </p:txBody>
      </p:sp>
      <p:cxnSp>
        <p:nvCxnSpPr>
          <p:cNvPr id="17" name="千图PPT彼岸天：ID 8661124库_StraightArrowConnector 52"/>
          <p:cNvCxnSpPr>
            <a:stCxn id="12" idx="6"/>
          </p:cNvCxnSpPr>
          <p:nvPr>
            <p:custDataLst>
              <p:tags r:id="rId5"/>
            </p:custDataLst>
          </p:nvPr>
        </p:nvCxnSpPr>
        <p:spPr>
          <a:xfrm>
            <a:off x="3484354" y="3551847"/>
            <a:ext cx="1564125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4904575" y="1725974"/>
            <a:ext cx="2042264" cy="3816989"/>
            <a:chOff x="4904575" y="1725974"/>
            <a:chExt cx="2042264" cy="3816989"/>
          </a:xfrm>
        </p:grpSpPr>
        <p:sp>
          <p:nvSpPr>
            <p:cNvPr id="8" name="Rectangle: Top Corners Snipped 27"/>
            <p:cNvSpPr/>
            <p:nvPr/>
          </p:nvSpPr>
          <p:spPr>
            <a:xfrm>
              <a:off x="5614460" y="2320283"/>
              <a:ext cx="622495" cy="2463127"/>
            </a:xfrm>
            <a:prstGeom prst="snip2SameRect">
              <a:avLst>
                <a:gd name="adj1" fmla="val 50000"/>
                <a:gd name="adj2" fmla="val 5000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29"/>
            <p:cNvSpPr/>
            <p:nvPr/>
          </p:nvSpPr>
          <p:spPr>
            <a:xfrm>
              <a:off x="5166153" y="2792294"/>
              <a:ext cx="1519108" cy="1519105"/>
            </a:xfrm>
            <a:prstGeom prst="ellipse">
              <a:avLst/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Circle: Hollow 30"/>
            <p:cNvSpPr/>
            <p:nvPr/>
          </p:nvSpPr>
          <p:spPr>
            <a:xfrm>
              <a:off x="5272913" y="2899053"/>
              <a:ext cx="1305590" cy="1305588"/>
            </a:xfrm>
            <a:prstGeom prst="donut">
              <a:avLst>
                <a:gd name="adj" fmla="val 2841"/>
              </a:avLst>
            </a:prstGeom>
            <a:solidFill>
              <a:schemeClr val="bg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TextBox 40"/>
            <p:cNvSpPr txBox="1"/>
            <p:nvPr/>
          </p:nvSpPr>
          <p:spPr bwMode="auto">
            <a:xfrm>
              <a:off x="5363053" y="3438963"/>
              <a:ext cx="1125308" cy="225767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65" b="1" dirty="0">
                  <a:solidFill>
                    <a:srgbClr val="181717"/>
                  </a:solidFill>
                </a:rPr>
                <a:t>输入标题文本</a:t>
              </a:r>
              <a:endParaRPr lang="zh-CN" altLang="en-US" sz="1465" b="1" dirty="0">
                <a:solidFill>
                  <a:srgbClr val="181717"/>
                </a:solidFill>
              </a:endParaRPr>
            </a:p>
          </p:txBody>
        </p:sp>
        <p:sp>
          <p:nvSpPr>
            <p:cNvPr id="16" name="TextBox 47"/>
            <p:cNvSpPr txBox="1"/>
            <p:nvPr/>
          </p:nvSpPr>
          <p:spPr bwMode="auto">
            <a:xfrm flipH="1">
              <a:off x="4904575" y="1725974"/>
              <a:ext cx="2042264" cy="59430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buClr>
                  <a:prstClr val="white"/>
                </a:buClr>
                <a:defRPr/>
              </a:pPr>
              <a:r>
                <a:rPr lang="zh-CN" altLang="en-US" sz="1050" dirty="0"/>
                <a:t>请替换文字内容复制你的内容到此 千图网</a:t>
              </a:r>
              <a:r>
                <a:rPr lang="en-US" altLang="zh-CN" sz="1050" dirty="0"/>
                <a:t>58PIC.COM</a:t>
              </a:r>
              <a:endParaRPr lang="zh-CN" altLang="en-US" sz="1050" dirty="0"/>
            </a:p>
          </p:txBody>
        </p:sp>
        <p:sp>
          <p:nvSpPr>
            <p:cNvPr id="19" name="TextBox 24"/>
            <p:cNvSpPr txBox="1"/>
            <p:nvPr/>
          </p:nvSpPr>
          <p:spPr bwMode="auto">
            <a:xfrm flipH="1">
              <a:off x="4904575" y="4783410"/>
              <a:ext cx="2042264" cy="75955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buClr>
                  <a:prstClr val="white"/>
                </a:buClr>
                <a:defRPr/>
              </a:pPr>
              <a:r>
                <a:rPr lang="zh-CN" altLang="en-US" sz="1050" dirty="0">
                  <a:solidFill>
                    <a:srgbClr val="FFFF7D"/>
                  </a:solidFill>
                </a:rPr>
                <a:t>请替换文字内容复制你的内容到此 千图网</a:t>
              </a:r>
              <a:r>
                <a:rPr lang="en-US" altLang="zh-CN" sz="1050" dirty="0">
                  <a:solidFill>
                    <a:srgbClr val="FFFF7D"/>
                  </a:solidFill>
                </a:rPr>
                <a:t>58PIC.COM</a:t>
              </a:r>
              <a:endParaRPr lang="zh-CN" altLang="en-US" sz="105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22" name="千图PPT彼岸天：ID 8661124库_组合 21"/>
          <p:cNvGrpSpPr/>
          <p:nvPr>
            <p:custDataLst>
              <p:tags r:id="rId7"/>
            </p:custDataLst>
          </p:nvPr>
        </p:nvGrpSpPr>
        <p:grpSpPr>
          <a:xfrm>
            <a:off x="8489248" y="1725974"/>
            <a:ext cx="2042264" cy="3816989"/>
            <a:chOff x="8489248" y="1725974"/>
            <a:chExt cx="2042264" cy="3816989"/>
          </a:xfrm>
        </p:grpSpPr>
        <p:sp>
          <p:nvSpPr>
            <p:cNvPr id="5" name="Rectangle: Top Corners Snipped 23"/>
            <p:cNvSpPr/>
            <p:nvPr/>
          </p:nvSpPr>
          <p:spPr>
            <a:xfrm>
              <a:off x="9199133" y="2320283"/>
              <a:ext cx="622495" cy="2463127"/>
            </a:xfrm>
            <a:prstGeom prst="snip2SameRect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25"/>
            <p:cNvSpPr/>
            <p:nvPr/>
          </p:nvSpPr>
          <p:spPr>
            <a:xfrm>
              <a:off x="8750826" y="2792294"/>
              <a:ext cx="1519108" cy="1519105"/>
            </a:xfrm>
            <a:prstGeom prst="ellipse">
              <a:avLst/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Circle: Hollow 26"/>
            <p:cNvSpPr/>
            <p:nvPr/>
          </p:nvSpPr>
          <p:spPr>
            <a:xfrm>
              <a:off x="8857586" y="2899053"/>
              <a:ext cx="1305590" cy="1305588"/>
            </a:xfrm>
            <a:prstGeom prst="donut">
              <a:avLst>
                <a:gd name="adj" fmla="val 2841"/>
              </a:avLst>
            </a:prstGeom>
            <a:solidFill>
              <a:schemeClr val="bg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TextBox 42"/>
            <p:cNvSpPr txBox="1"/>
            <p:nvPr/>
          </p:nvSpPr>
          <p:spPr bwMode="auto">
            <a:xfrm>
              <a:off x="8947726" y="3438963"/>
              <a:ext cx="1125308" cy="22576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65" b="1" dirty="0">
                  <a:solidFill>
                    <a:srgbClr val="181717"/>
                  </a:solidFill>
                </a:rPr>
                <a:t>输入标题文本</a:t>
              </a:r>
              <a:endParaRPr lang="zh-CN" altLang="en-US" sz="1465" b="1" dirty="0">
                <a:solidFill>
                  <a:srgbClr val="181717"/>
                </a:solidFill>
              </a:endParaRPr>
            </a:p>
          </p:txBody>
        </p:sp>
        <p:sp>
          <p:nvSpPr>
            <p:cNvPr id="18" name="TextBox 21"/>
            <p:cNvSpPr txBox="1"/>
            <p:nvPr/>
          </p:nvSpPr>
          <p:spPr bwMode="auto">
            <a:xfrm flipH="1">
              <a:off x="8489248" y="1725974"/>
              <a:ext cx="2042264" cy="59430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buClr>
                  <a:prstClr val="white"/>
                </a:buClr>
                <a:defRPr/>
              </a:pPr>
              <a:r>
                <a:rPr lang="zh-CN" altLang="en-US" sz="1050" dirty="0"/>
                <a:t>请替换文字内容复制你的内容到此 千图网</a:t>
              </a:r>
              <a:r>
                <a:rPr lang="en-US" altLang="zh-CN" sz="1050" dirty="0"/>
                <a:t>58PIC.COM</a:t>
              </a:r>
              <a:endParaRPr lang="zh-CN" altLang="en-US" sz="1050" dirty="0"/>
            </a:p>
          </p:txBody>
        </p:sp>
        <p:sp>
          <p:nvSpPr>
            <p:cNvPr id="20" name="TextBox 28"/>
            <p:cNvSpPr txBox="1"/>
            <p:nvPr/>
          </p:nvSpPr>
          <p:spPr bwMode="auto">
            <a:xfrm flipH="1">
              <a:off x="8489248" y="4783410"/>
              <a:ext cx="2042264" cy="75955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buClr>
                  <a:prstClr val="white"/>
                </a:buClr>
                <a:defRPr/>
              </a:pPr>
              <a:r>
                <a:rPr lang="zh-CN" altLang="en-US" sz="1050" dirty="0">
                  <a:solidFill>
                    <a:srgbClr val="FFFF7D"/>
                  </a:solidFill>
                </a:rPr>
                <a:t>请替换文字内容复制你的内容到此 千图网</a:t>
              </a:r>
              <a:r>
                <a:rPr lang="en-US" altLang="zh-CN" sz="1050" dirty="0">
                  <a:solidFill>
                    <a:srgbClr val="FFFF7D"/>
                  </a:solidFill>
                </a:rPr>
                <a:t>58PIC.COM</a:t>
              </a:r>
              <a:endParaRPr lang="zh-CN" altLang="en-US" sz="1050" dirty="0">
                <a:solidFill>
                  <a:srgbClr val="FFFF7D"/>
                </a:solidFill>
              </a:endParaRPr>
            </a:p>
          </p:txBody>
        </p:sp>
      </p:grpSp>
      <p:sp>
        <p:nvSpPr>
          <p:cNvPr id="21" name="千图PPT彼岸天：ID 8661124库_文本框 31"/>
          <p:cNvSpPr txBox="1"/>
          <p:nvPr>
            <p:custDataLst>
              <p:tags r:id="rId8"/>
            </p:custDataLst>
          </p:nvPr>
        </p:nvSpPr>
        <p:spPr bwMode="auto">
          <a:xfrm flipH="1">
            <a:off x="1377378" y="4633725"/>
            <a:ext cx="2042264" cy="75955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ctr" anchorCtr="1">
            <a:normAutofit/>
          </a:bodyPr>
          <a:lstStyle/>
          <a:p>
            <a:pPr algn="ctr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050" dirty="0">
                <a:solidFill>
                  <a:srgbClr val="FFFF7D"/>
                </a:solidFill>
              </a:rPr>
              <a:t>请替换文字内容复制你的内容到此 千图网</a:t>
            </a:r>
            <a:r>
              <a:rPr lang="en-US" altLang="zh-CN" sz="1050" dirty="0">
                <a:solidFill>
                  <a:srgbClr val="FFFF7D"/>
                </a:solidFill>
              </a:rPr>
              <a:t>58PIC.COM</a:t>
            </a:r>
            <a:endParaRPr lang="zh-CN" altLang="en-US" sz="1050" dirty="0">
              <a:solidFill>
                <a:srgbClr val="FFFF7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7"/>
          <p:cNvSpPr/>
          <p:nvPr>
            <p:custDataLst>
              <p:tags r:id="rId1"/>
            </p:custDataLst>
          </p:nvPr>
        </p:nvSpPr>
        <p:spPr>
          <a:xfrm>
            <a:off x="3315475" y="1549772"/>
            <a:ext cx="5621867" cy="852092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144000" anchor="b" anchorCtr="1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rgbClr val="181717"/>
                </a:solidFill>
              </a:rPr>
              <a:t>请替换文字内容复制你的内容到此 千图网</a:t>
            </a:r>
            <a:r>
              <a:rPr lang="en-US" altLang="zh-CN" sz="1000" dirty="0">
                <a:solidFill>
                  <a:srgbClr val="181717"/>
                </a:solidFill>
              </a:rPr>
              <a:t>58PIC.COM</a:t>
            </a:r>
            <a:endParaRPr lang="zh-CN" altLang="en-US" sz="1000" dirty="0">
              <a:solidFill>
                <a:srgbClr val="181717"/>
              </a:solidFill>
            </a:endParaRPr>
          </a:p>
        </p:txBody>
      </p:sp>
      <p:grpSp>
        <p:nvGrpSpPr>
          <p:cNvPr id="5" name="千图PPT彼岸天：ID 8661124库_组合 8"/>
          <p:cNvGrpSpPr/>
          <p:nvPr>
            <p:custDataLst>
              <p:tags r:id="rId2"/>
            </p:custDataLst>
          </p:nvPr>
        </p:nvGrpSpPr>
        <p:grpSpPr>
          <a:xfrm>
            <a:off x="2755895" y="2570246"/>
            <a:ext cx="6762044" cy="793750"/>
            <a:chOff x="1949380" y="3105010"/>
            <a:chExt cx="5260312" cy="793750"/>
          </a:xfrm>
          <a:solidFill>
            <a:schemeClr val="bg1">
              <a:lumMod val="65000"/>
            </a:schemeClr>
          </a:solidFill>
        </p:grpSpPr>
        <p:cxnSp>
          <p:nvCxnSpPr>
            <p:cNvPr id="19" name="Straight Connector 9"/>
            <p:cNvCxnSpPr/>
            <p:nvPr/>
          </p:nvCxnSpPr>
          <p:spPr>
            <a:xfrm flipH="1">
              <a:off x="1949380" y="3657600"/>
              <a:ext cx="5260312" cy="0"/>
            </a:xfrm>
            <a:prstGeom prst="line">
              <a:avLst/>
            </a:prstGeom>
            <a:grpFill/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0"/>
            <p:cNvCxnSpPr/>
            <p:nvPr/>
          </p:nvCxnSpPr>
          <p:spPr>
            <a:xfrm>
              <a:off x="1949380" y="3657600"/>
              <a:ext cx="0" cy="241160"/>
            </a:xfrm>
            <a:prstGeom prst="line">
              <a:avLst/>
            </a:prstGeom>
            <a:grpFill/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1"/>
            <p:cNvCxnSpPr/>
            <p:nvPr/>
          </p:nvCxnSpPr>
          <p:spPr>
            <a:xfrm>
              <a:off x="7209692" y="3657600"/>
              <a:ext cx="0" cy="241160"/>
            </a:xfrm>
            <a:prstGeom prst="line">
              <a:avLst/>
            </a:prstGeom>
            <a:grpFill/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"/>
            <p:cNvCxnSpPr/>
            <p:nvPr/>
          </p:nvCxnSpPr>
          <p:spPr>
            <a:xfrm>
              <a:off x="4579538" y="3105010"/>
              <a:ext cx="0" cy="793750"/>
            </a:xfrm>
            <a:prstGeom prst="line">
              <a:avLst/>
            </a:prstGeom>
            <a:grpFill/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1126662" y="3457015"/>
            <a:ext cx="3237447" cy="2401603"/>
            <a:chOff x="1126662" y="3457015"/>
            <a:chExt cx="3237447" cy="2401603"/>
          </a:xfrm>
        </p:grpSpPr>
        <p:sp>
          <p:nvSpPr>
            <p:cNvPr id="6" name="千图PPT彼岸天：ID 8661124库_矩形 25"/>
            <p:cNvSpPr/>
            <p:nvPr>
              <p:custDataLst>
                <p:tags r:id="rId4"/>
              </p:custDataLst>
            </p:nvPr>
          </p:nvSpPr>
          <p:spPr>
            <a:xfrm>
              <a:off x="1126662" y="3901458"/>
              <a:ext cx="3237447" cy="195716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 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如需更改请在（设置形状格式）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菜单下（文本选项）中调整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  <p:sp>
          <p:nvSpPr>
            <p:cNvPr id="7" name="千图PPT彼岸天：ID 8661124库_矩形 26"/>
            <p:cNvSpPr/>
            <p:nvPr>
              <p:custDataLst>
                <p:tags r:id="rId5"/>
              </p:custDataLst>
            </p:nvPr>
          </p:nvSpPr>
          <p:spPr>
            <a:xfrm>
              <a:off x="1126664" y="3457015"/>
              <a:ext cx="3237445" cy="411508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千图PPT彼岸天：ID 8661124库_文本框 28"/>
            <p:cNvSpPr txBox="1"/>
            <p:nvPr>
              <p:custDataLst>
                <p:tags r:id="rId6"/>
              </p:custDataLst>
            </p:nvPr>
          </p:nvSpPr>
          <p:spPr bwMode="auto">
            <a:xfrm>
              <a:off x="2114544" y="3515659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rgbClr val="181717"/>
                  </a:solidFill>
                </a:rPr>
                <a:t>输入标题文本</a:t>
              </a:r>
              <a:endParaRPr lang="zh-CN" altLang="en-US" sz="1600" b="1" dirty="0">
                <a:solidFill>
                  <a:srgbClr val="181717"/>
                </a:solidFill>
              </a:endParaRPr>
            </a:p>
          </p:txBody>
        </p:sp>
        <p:sp>
          <p:nvSpPr>
            <p:cNvPr id="10" name="千图PPT彼岸天：ID 8661124库_Freeform: Shape 32"/>
            <p:cNvSpPr/>
            <p:nvPr>
              <p:custDataLst>
                <p:tags r:id="rId7"/>
              </p:custDataLst>
            </p:nvPr>
          </p:nvSpPr>
          <p:spPr bwMode="auto">
            <a:xfrm>
              <a:off x="2495949" y="3970246"/>
              <a:ext cx="498867" cy="498867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6" name="千图PPT彼岸天：ID 8661124库_文本框 44"/>
          <p:cNvSpPr txBox="1"/>
          <p:nvPr>
            <p:custDataLst>
              <p:tags r:id="rId8"/>
            </p:custDataLst>
          </p:nvPr>
        </p:nvSpPr>
        <p:spPr bwMode="auto">
          <a:xfrm>
            <a:off x="3315467" y="1549773"/>
            <a:ext cx="5621875" cy="357432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 anchorCtr="1">
            <a:normAutofit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1600" b="1" dirty="0">
                <a:solidFill>
                  <a:srgbClr val="181717"/>
                </a:solidFill>
              </a:rPr>
              <a:t>输入标题文本</a:t>
            </a:r>
            <a:endParaRPr lang="zh-CN" altLang="en-US" sz="1600" b="1" dirty="0">
              <a:solidFill>
                <a:srgbClr val="181717"/>
              </a:solidFill>
            </a:endParaRPr>
          </a:p>
        </p:txBody>
      </p:sp>
      <p:grpSp>
        <p:nvGrpSpPr>
          <p:cNvPr id="23" name="千图PPT彼岸天：ID 8661124库_组合 22"/>
          <p:cNvGrpSpPr/>
          <p:nvPr>
            <p:custDataLst>
              <p:tags r:id="rId9"/>
            </p:custDataLst>
          </p:nvPr>
        </p:nvGrpSpPr>
        <p:grpSpPr>
          <a:xfrm>
            <a:off x="4518194" y="3457015"/>
            <a:ext cx="3237447" cy="2401603"/>
            <a:chOff x="4518194" y="3457015"/>
            <a:chExt cx="3237447" cy="2401603"/>
          </a:xfrm>
        </p:grpSpPr>
        <p:sp>
          <p:nvSpPr>
            <p:cNvPr id="11" name="千图PPT彼岸天：ID 8661124库_Freeform: Shape 33"/>
            <p:cNvSpPr/>
            <p:nvPr>
              <p:custDataLst>
                <p:tags r:id="rId10"/>
              </p:custDataLst>
            </p:nvPr>
          </p:nvSpPr>
          <p:spPr bwMode="auto">
            <a:xfrm>
              <a:off x="5876972" y="3970246"/>
              <a:ext cx="498867" cy="498867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千图PPT彼岸天：ID 8661124库_矩形 35"/>
            <p:cNvSpPr/>
            <p:nvPr>
              <p:custDataLst>
                <p:tags r:id="rId11"/>
              </p:custDataLst>
            </p:nvPr>
          </p:nvSpPr>
          <p:spPr>
            <a:xfrm>
              <a:off x="4518195" y="3457015"/>
              <a:ext cx="3237445" cy="411508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千图PPT彼岸天：ID 8661124库_文本框 36"/>
            <p:cNvSpPr txBox="1"/>
            <p:nvPr>
              <p:custDataLst>
                <p:tags r:id="rId12"/>
              </p:custDataLst>
            </p:nvPr>
          </p:nvSpPr>
          <p:spPr bwMode="auto">
            <a:xfrm>
              <a:off x="5506073" y="3515659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rgbClr val="181717"/>
                  </a:solidFill>
                </a:rPr>
                <a:t>输入标题文本</a:t>
              </a:r>
              <a:endParaRPr lang="zh-CN" altLang="en-US" sz="1600" b="1" dirty="0">
                <a:solidFill>
                  <a:srgbClr val="181717"/>
                </a:solidFill>
              </a:endParaRPr>
            </a:p>
          </p:txBody>
        </p:sp>
        <p:sp>
          <p:nvSpPr>
            <p:cNvPr id="17" name="千图PPT彼岸天：ID 8661124库_矩形 27"/>
            <p:cNvSpPr/>
            <p:nvPr>
              <p:custDataLst>
                <p:tags r:id="rId13"/>
              </p:custDataLst>
            </p:nvPr>
          </p:nvSpPr>
          <p:spPr>
            <a:xfrm>
              <a:off x="4518194" y="3901458"/>
              <a:ext cx="3237447" cy="195716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 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如需更改请在（设置形状格式）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菜单下（文本选项）中调整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14"/>
            </p:custDataLst>
          </p:nvPr>
        </p:nvGrpSpPr>
        <p:grpSpPr>
          <a:xfrm>
            <a:off x="7909724" y="3457015"/>
            <a:ext cx="3237448" cy="2401603"/>
            <a:chOff x="7909724" y="3457015"/>
            <a:chExt cx="3237448" cy="2401603"/>
          </a:xfrm>
        </p:grpSpPr>
        <p:sp>
          <p:nvSpPr>
            <p:cNvPr id="9" name="千图PPT彼岸天：ID 8661124库_Freeform: Shape 31"/>
            <p:cNvSpPr/>
            <p:nvPr>
              <p:custDataLst>
                <p:tags r:id="rId15"/>
              </p:custDataLst>
            </p:nvPr>
          </p:nvSpPr>
          <p:spPr bwMode="auto">
            <a:xfrm>
              <a:off x="9251249" y="3970246"/>
              <a:ext cx="498867" cy="498867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千图PPT彼岸天：ID 8661124库_矩形 40"/>
            <p:cNvSpPr/>
            <p:nvPr>
              <p:custDataLst>
                <p:tags r:id="rId16"/>
              </p:custDataLst>
            </p:nvPr>
          </p:nvSpPr>
          <p:spPr>
            <a:xfrm>
              <a:off x="7909724" y="3457015"/>
              <a:ext cx="3237445" cy="411508"/>
            </a:xfrm>
            <a:prstGeom prst="rect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千图PPT彼岸天：ID 8661124库_文本框 41"/>
            <p:cNvSpPr txBox="1"/>
            <p:nvPr>
              <p:custDataLst>
                <p:tags r:id="rId17"/>
              </p:custDataLst>
            </p:nvPr>
          </p:nvSpPr>
          <p:spPr bwMode="auto">
            <a:xfrm>
              <a:off x="8897604" y="3515659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rgbClr val="181717"/>
                  </a:solidFill>
                </a:rPr>
                <a:t>输入标题文本</a:t>
              </a:r>
              <a:endParaRPr lang="zh-CN" altLang="en-US" sz="1600" b="1" dirty="0">
                <a:solidFill>
                  <a:srgbClr val="181717"/>
                </a:solidFill>
              </a:endParaRPr>
            </a:p>
          </p:txBody>
        </p:sp>
        <p:sp>
          <p:nvSpPr>
            <p:cNvPr id="18" name="千图PPT彼岸天：ID 8661124库_矩形 29"/>
            <p:cNvSpPr/>
            <p:nvPr>
              <p:custDataLst>
                <p:tags r:id="rId18"/>
              </p:custDataLst>
            </p:nvPr>
          </p:nvSpPr>
          <p:spPr>
            <a:xfrm>
              <a:off x="7909725" y="3901458"/>
              <a:ext cx="3237447" cy="195716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 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如需更改请在（设置形状格式）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菜单下（文本选项）中调整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椭圆 56"/>
          <p:cNvSpPr/>
          <p:nvPr>
            <p:custDataLst>
              <p:tags r:id="rId1"/>
            </p:custDataLst>
          </p:nvPr>
        </p:nvSpPr>
        <p:spPr>
          <a:xfrm>
            <a:off x="3836355" y="3164958"/>
            <a:ext cx="2546426" cy="25464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/>
            <a:r>
              <a:rPr lang="zh-CN" altLang="en-US" sz="2000" b="1" dirty="0">
                <a:solidFill>
                  <a:srgbClr val="181717"/>
                </a:solidFill>
              </a:rPr>
              <a:t>输入标题文本</a:t>
            </a:r>
            <a:endParaRPr lang="zh-CN" altLang="en-US" sz="2000" b="1" dirty="0">
              <a:solidFill>
                <a:srgbClr val="181717"/>
              </a:solidFill>
            </a:endParaRPr>
          </a:p>
        </p:txBody>
      </p:sp>
      <p:sp>
        <p:nvSpPr>
          <p:cNvPr id="5" name="千图PPT彼岸天：ID 8661124库_椭圆 57"/>
          <p:cNvSpPr/>
          <p:nvPr>
            <p:custDataLst>
              <p:tags r:id="rId2"/>
            </p:custDataLst>
          </p:nvPr>
        </p:nvSpPr>
        <p:spPr>
          <a:xfrm>
            <a:off x="4846300" y="1592796"/>
            <a:ext cx="2546426" cy="254642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/>
            <a:r>
              <a:rPr lang="zh-CN" altLang="en-US" sz="2000" b="1" dirty="0">
                <a:solidFill>
                  <a:srgbClr val="181717"/>
                </a:solidFill>
              </a:rPr>
              <a:t>输入标题文本</a:t>
            </a:r>
            <a:endParaRPr lang="zh-CN" altLang="en-US" sz="2000" b="1" dirty="0">
              <a:solidFill>
                <a:srgbClr val="181717"/>
              </a:solidFill>
            </a:endParaRPr>
          </a:p>
        </p:txBody>
      </p:sp>
      <p:sp>
        <p:nvSpPr>
          <p:cNvPr id="6" name="千图PPT彼岸天：ID 8661124库_椭圆 58"/>
          <p:cNvSpPr/>
          <p:nvPr>
            <p:custDataLst>
              <p:tags r:id="rId3"/>
            </p:custDataLst>
          </p:nvPr>
        </p:nvSpPr>
        <p:spPr>
          <a:xfrm>
            <a:off x="5850949" y="3164958"/>
            <a:ext cx="2546426" cy="254642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b="1" dirty="0">
                <a:solidFill>
                  <a:srgbClr val="181717"/>
                </a:solidFill>
              </a:rPr>
              <a:t>输入标题文本</a:t>
            </a:r>
            <a:endParaRPr lang="zh-CN" altLang="en-US" b="1" dirty="0">
              <a:solidFill>
                <a:srgbClr val="181717"/>
              </a:solidFill>
            </a:endParaRPr>
          </a:p>
        </p:txBody>
      </p:sp>
      <p:cxnSp>
        <p:nvCxnSpPr>
          <p:cNvPr id="7" name="千图PPT彼岸天：ID 8661124库_直接连接符 67"/>
          <p:cNvCxnSpPr/>
          <p:nvPr>
            <p:custDataLst>
              <p:tags r:id="rId4"/>
            </p:custDataLst>
          </p:nvPr>
        </p:nvCxnSpPr>
        <p:spPr>
          <a:xfrm>
            <a:off x="7394007" y="2776998"/>
            <a:ext cx="417158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千图PPT彼岸天：ID 8661124库_直接连接符 69"/>
          <p:cNvCxnSpPr/>
          <p:nvPr>
            <p:custDataLst>
              <p:tags r:id="rId5"/>
            </p:custDataLst>
          </p:nvPr>
        </p:nvCxnSpPr>
        <p:spPr>
          <a:xfrm>
            <a:off x="8406277" y="4419530"/>
            <a:ext cx="417158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千图PPT彼岸天：ID 8661124库_直接连接符 71"/>
          <p:cNvCxnSpPr/>
          <p:nvPr>
            <p:custDataLst>
              <p:tags r:id="rId6"/>
            </p:custDataLst>
          </p:nvPr>
        </p:nvCxnSpPr>
        <p:spPr>
          <a:xfrm flipH="1">
            <a:off x="3419196" y="4419530"/>
            <a:ext cx="417158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千图PPT彼岸天：ID 8661124库_组合 12"/>
          <p:cNvGrpSpPr/>
          <p:nvPr>
            <p:custDataLst>
              <p:tags r:id="rId7"/>
            </p:custDataLst>
          </p:nvPr>
        </p:nvGrpSpPr>
        <p:grpSpPr>
          <a:xfrm>
            <a:off x="1163452" y="4122718"/>
            <a:ext cx="2167931" cy="593624"/>
            <a:chOff x="5391685" y="5488955"/>
            <a:chExt cx="1549107" cy="593624"/>
          </a:xfrm>
        </p:grpSpPr>
        <p:sp>
          <p:nvSpPr>
            <p:cNvPr id="17" name="Rectangle 13"/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8" name="Rectangle 14"/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rgbClr val="FFFF7D"/>
                  </a:solidFill>
                </a:rPr>
              </a:br>
              <a:r>
                <a:rPr lang="zh-CN" altLang="en-US" sz="9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900" dirty="0">
                  <a:solidFill>
                    <a:srgbClr val="FFFF7D"/>
                  </a:solidFill>
                </a:rPr>
                <a:t>58PIC.COM</a:t>
              </a:r>
              <a:endParaRPr lang="zh-CN" altLang="en-US" sz="9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11" name="千图PPT彼岸天：ID 8661124库_组合 15"/>
          <p:cNvGrpSpPr/>
          <p:nvPr>
            <p:custDataLst>
              <p:tags r:id="rId8"/>
            </p:custDataLst>
          </p:nvPr>
        </p:nvGrpSpPr>
        <p:grpSpPr>
          <a:xfrm>
            <a:off x="8904312" y="4122718"/>
            <a:ext cx="2167931" cy="593624"/>
            <a:chOff x="5391685" y="5488955"/>
            <a:chExt cx="1549107" cy="593624"/>
          </a:xfrm>
        </p:grpSpPr>
        <p:sp>
          <p:nvSpPr>
            <p:cNvPr id="15" name="Rectangle 16"/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6" name="Rectangle 17"/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rgbClr val="FFFF7D"/>
                  </a:solidFill>
                </a:rPr>
              </a:br>
              <a:r>
                <a:rPr lang="zh-CN" altLang="en-US" sz="9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900" dirty="0">
                  <a:solidFill>
                    <a:srgbClr val="FFFF7D"/>
                  </a:solidFill>
                </a:rPr>
                <a:t>58PIC.COM</a:t>
              </a:r>
              <a:endParaRPr lang="zh-CN" altLang="en-US" sz="9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12" name="千图PPT彼岸天：ID 8661124库_组合 18"/>
          <p:cNvGrpSpPr/>
          <p:nvPr>
            <p:custDataLst>
              <p:tags r:id="rId9"/>
            </p:custDataLst>
          </p:nvPr>
        </p:nvGrpSpPr>
        <p:grpSpPr>
          <a:xfrm>
            <a:off x="7896200" y="2480186"/>
            <a:ext cx="2167931" cy="593624"/>
            <a:chOff x="5391685" y="5488955"/>
            <a:chExt cx="1549107" cy="593624"/>
          </a:xfrm>
        </p:grpSpPr>
        <p:sp>
          <p:nvSpPr>
            <p:cNvPr id="13" name="Rectangle 19"/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4" name="Rectangle 20"/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rgbClr val="FFFF7D"/>
                  </a:solidFill>
                </a:rPr>
              </a:br>
              <a:r>
                <a:rPr lang="zh-CN" altLang="en-US" sz="9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900" dirty="0">
                  <a:solidFill>
                    <a:srgbClr val="FFFF7D"/>
                  </a:solidFill>
                </a:rPr>
                <a:t>58PIC.COM</a:t>
              </a:r>
              <a:endParaRPr lang="zh-CN" altLang="en-US" sz="900" dirty="0">
                <a:solidFill>
                  <a:srgbClr val="FFFF7D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87"/>
          <p:cNvGrpSpPr/>
          <p:nvPr>
            <p:custDataLst>
              <p:tags r:id="rId1"/>
            </p:custDataLst>
          </p:nvPr>
        </p:nvGrpSpPr>
        <p:grpSpPr>
          <a:xfrm>
            <a:off x="1307468" y="1827566"/>
            <a:ext cx="2713719" cy="3463424"/>
            <a:chOff x="1307468" y="1697288"/>
            <a:chExt cx="2713719" cy="3463424"/>
          </a:xfrm>
        </p:grpSpPr>
        <p:grpSp>
          <p:nvGrpSpPr>
            <p:cNvPr id="53" name="Group 88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57" name="Group 9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64" name="TextBox 9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rgbClr val="FFFF7D"/>
                      </a:solidFill>
                    </a:rPr>
                    <a:t>请替换文字内容复制你的内容到此</a:t>
                  </a:r>
                  <a:br>
                    <a:rPr lang="zh-CN" altLang="en-US" sz="1000" dirty="0">
                      <a:solidFill>
                        <a:srgbClr val="FFFF7D"/>
                      </a:solidFill>
                    </a:rPr>
                  </a:br>
                  <a:r>
                    <a:rPr lang="zh-CN" altLang="en-US" sz="1000" dirty="0">
                      <a:solidFill>
                        <a:srgbClr val="FFFF7D"/>
                      </a:solidFill>
                    </a:rPr>
                    <a:t>千图网</a:t>
                  </a:r>
                  <a:r>
                    <a:rPr lang="en-US" altLang="zh-CN" sz="1000" dirty="0">
                      <a:solidFill>
                        <a:srgbClr val="FFFF7D"/>
                      </a:solidFill>
                    </a:rPr>
                    <a:t>58PIC.COM</a:t>
                  </a:r>
                  <a:endParaRPr lang="zh-CN" altLang="en-US" sz="1000" dirty="0">
                    <a:solidFill>
                      <a:srgbClr val="FFFF7D"/>
                    </a:solidFill>
                  </a:endParaRPr>
                </a:p>
              </p:txBody>
            </p:sp>
            <p:sp>
              <p:nvSpPr>
                <p:cNvPr id="65" name="Rectangle 10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rgbClr val="FFFF7D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rgbClr val="FFFF7D"/>
                    </a:solidFill>
                  </a:endParaRPr>
                </a:p>
              </p:txBody>
            </p:sp>
          </p:grpSp>
          <p:grpSp>
            <p:nvGrpSpPr>
              <p:cNvPr id="58" name="Group 9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62" name="TextBox 9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rgbClr val="FFFF7D"/>
                      </a:solidFill>
                    </a:rPr>
                    <a:t>请替换文字内容复制你的内容到此</a:t>
                  </a:r>
                  <a:br>
                    <a:rPr lang="zh-CN" altLang="en-US" sz="1000" dirty="0">
                      <a:solidFill>
                        <a:srgbClr val="FFFF7D"/>
                      </a:solidFill>
                    </a:rPr>
                  </a:br>
                  <a:r>
                    <a:rPr lang="zh-CN" altLang="en-US" sz="1000" dirty="0">
                      <a:solidFill>
                        <a:srgbClr val="FFFF7D"/>
                      </a:solidFill>
                    </a:rPr>
                    <a:t>千图网</a:t>
                  </a:r>
                  <a:r>
                    <a:rPr lang="en-US" altLang="zh-CN" sz="1000" dirty="0">
                      <a:solidFill>
                        <a:srgbClr val="FFFF7D"/>
                      </a:solidFill>
                    </a:rPr>
                    <a:t>58PIC.COM</a:t>
                  </a:r>
                  <a:endParaRPr lang="zh-CN" altLang="en-US" sz="1000" dirty="0">
                    <a:solidFill>
                      <a:srgbClr val="FFFF7D"/>
                    </a:solidFill>
                  </a:endParaRPr>
                </a:p>
              </p:txBody>
            </p:sp>
            <p:sp>
              <p:nvSpPr>
                <p:cNvPr id="63" name="Rectangle 9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rgbClr val="FFFF7D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rgbClr val="FFFF7D"/>
                    </a:solidFill>
                  </a:endParaRPr>
                </a:p>
              </p:txBody>
            </p:sp>
          </p:grpSp>
          <p:grpSp>
            <p:nvGrpSpPr>
              <p:cNvPr id="59" name="Group 9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60" name="TextBox 9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rgbClr val="FFFF7D"/>
                      </a:solidFill>
                    </a:rPr>
                    <a:t>请替换文字内容复制你的内容到此</a:t>
                  </a:r>
                  <a:br>
                    <a:rPr lang="zh-CN" altLang="en-US" sz="1000" dirty="0">
                      <a:solidFill>
                        <a:srgbClr val="FFFF7D"/>
                      </a:solidFill>
                    </a:rPr>
                  </a:br>
                  <a:r>
                    <a:rPr lang="zh-CN" altLang="en-US" sz="1000" dirty="0">
                      <a:solidFill>
                        <a:srgbClr val="FFFF7D"/>
                      </a:solidFill>
                    </a:rPr>
                    <a:t>千图网</a:t>
                  </a:r>
                  <a:r>
                    <a:rPr lang="en-US" altLang="zh-CN" sz="1000" dirty="0">
                      <a:solidFill>
                        <a:srgbClr val="FFFF7D"/>
                      </a:solidFill>
                    </a:rPr>
                    <a:t>58PIC.COM</a:t>
                  </a:r>
                  <a:endParaRPr lang="zh-CN" altLang="en-US" sz="1000" dirty="0">
                    <a:solidFill>
                      <a:srgbClr val="FFFF7D"/>
                    </a:solidFill>
                  </a:endParaRPr>
                </a:p>
              </p:txBody>
            </p:sp>
            <p:sp>
              <p:nvSpPr>
                <p:cNvPr id="61" name="Rectangle 9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rgbClr val="FFFF7D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rgbClr val="FFFF7D"/>
                    </a:solidFill>
                  </a:endParaRPr>
                </a:p>
              </p:txBody>
            </p:sp>
          </p:grpSp>
        </p:grpSp>
        <p:grpSp>
          <p:nvGrpSpPr>
            <p:cNvPr id="54" name="Group 89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55" name="Straight Connector 90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91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千图PPT彼岸天：ID 8661124库_组合 2"/>
          <p:cNvGrpSpPr/>
          <p:nvPr>
            <p:custDataLst>
              <p:tags r:id="rId2"/>
            </p:custDataLst>
          </p:nvPr>
        </p:nvGrpSpPr>
        <p:grpSpPr>
          <a:xfrm>
            <a:off x="5523778" y="1214301"/>
            <a:ext cx="5243594" cy="4405449"/>
            <a:chOff x="5523778" y="1214301"/>
            <a:chExt cx="5243594" cy="4405449"/>
          </a:xfrm>
        </p:grpSpPr>
        <p:sp>
          <p:nvSpPr>
            <p:cNvPr id="6" name="Arc 4"/>
            <p:cNvSpPr/>
            <p:nvPr/>
          </p:nvSpPr>
          <p:spPr>
            <a:xfrm>
              <a:off x="5967407" y="1536396"/>
              <a:ext cx="3785207" cy="3785207"/>
            </a:xfrm>
            <a:prstGeom prst="arc">
              <a:avLst>
                <a:gd name="adj1" fmla="val 2081277"/>
                <a:gd name="adj2" fmla="val 10793851"/>
              </a:avLst>
            </a:prstGeom>
            <a:ln w="254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c 5"/>
            <p:cNvSpPr/>
            <p:nvPr/>
          </p:nvSpPr>
          <p:spPr>
            <a:xfrm>
              <a:off x="6258577" y="1827566"/>
              <a:ext cx="3202868" cy="3202867"/>
            </a:xfrm>
            <a:prstGeom prst="arc">
              <a:avLst>
                <a:gd name="adj1" fmla="val 3922323"/>
                <a:gd name="adj2" fmla="val 10793851"/>
              </a:avLst>
            </a:prstGeom>
            <a:ln w="254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Arc 6"/>
            <p:cNvSpPr/>
            <p:nvPr/>
          </p:nvSpPr>
          <p:spPr>
            <a:xfrm>
              <a:off x="6549747" y="2118736"/>
              <a:ext cx="2620528" cy="2620528"/>
            </a:xfrm>
            <a:prstGeom prst="arc">
              <a:avLst>
                <a:gd name="adj1" fmla="val 5634777"/>
                <a:gd name="adj2" fmla="val 10793851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Arc 7"/>
            <p:cNvSpPr/>
            <p:nvPr/>
          </p:nvSpPr>
          <p:spPr>
            <a:xfrm>
              <a:off x="6840916" y="2409905"/>
              <a:ext cx="2038188" cy="2038188"/>
            </a:xfrm>
            <a:prstGeom prst="arc">
              <a:avLst>
                <a:gd name="adj1" fmla="val 7479685"/>
                <a:gd name="adj2" fmla="val 10793851"/>
              </a:avLst>
            </a:prstGeom>
            <a:ln w="254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7190690" y="2431939"/>
              <a:ext cx="698807" cy="1495255"/>
              <a:chOff x="7190690" y="2431939"/>
              <a:chExt cx="698807" cy="1495255"/>
            </a:xfrm>
          </p:grpSpPr>
          <p:grpSp>
            <p:nvGrpSpPr>
              <p:cNvPr id="45" name="Group 9"/>
              <p:cNvGrpSpPr/>
              <p:nvPr/>
            </p:nvGrpSpPr>
            <p:grpSpPr>
              <a:xfrm>
                <a:off x="7190690" y="2431939"/>
                <a:ext cx="698807" cy="1495255"/>
                <a:chOff x="6656632" y="2132856"/>
                <a:chExt cx="864000" cy="1848721"/>
              </a:xfrm>
            </p:grpSpPr>
            <p:grpSp>
              <p:nvGrpSpPr>
                <p:cNvPr id="47" name="Group 11"/>
                <p:cNvGrpSpPr/>
                <p:nvPr/>
              </p:nvGrpSpPr>
              <p:grpSpPr>
                <a:xfrm>
                  <a:off x="6656632" y="2132856"/>
                  <a:ext cx="864000" cy="1848721"/>
                  <a:chOff x="6656632" y="2132856"/>
                  <a:chExt cx="864000" cy="1848721"/>
                </a:xfrm>
              </p:grpSpPr>
              <p:sp>
                <p:nvSpPr>
                  <p:cNvPr id="49" name="Oval 13"/>
                  <p:cNvSpPr/>
                  <p:nvPr/>
                </p:nvSpPr>
                <p:spPr>
                  <a:xfrm>
                    <a:off x="6710631" y="3838855"/>
                    <a:ext cx="142722" cy="142722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cxnSp>
                <p:nvCxnSpPr>
                  <p:cNvPr id="50" name="Straight Connector 14"/>
                  <p:cNvCxnSpPr/>
                  <p:nvPr/>
                </p:nvCxnSpPr>
                <p:spPr>
                  <a:xfrm flipV="1">
                    <a:off x="7088957" y="2996953"/>
                    <a:ext cx="0" cy="613027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51" name="Arc 15"/>
                  <p:cNvSpPr/>
                  <p:nvPr/>
                </p:nvSpPr>
                <p:spPr>
                  <a:xfrm>
                    <a:off x="6656632" y="2132856"/>
                    <a:ext cx="864000" cy="864000"/>
                  </a:xfrm>
                  <a:prstGeom prst="arc">
                    <a:avLst>
                      <a:gd name="adj1" fmla="val 2657162"/>
                      <a:gd name="adj2" fmla="val 8176062"/>
                    </a:avLst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2" name="Oval 16"/>
                  <p:cNvSpPr/>
                  <p:nvPr/>
                </p:nvSpPr>
                <p:spPr>
                  <a:xfrm>
                    <a:off x="6710632" y="2187164"/>
                    <a:ext cx="756000" cy="75600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48" name="TextBox 12"/>
                <p:cNvSpPr txBox="1"/>
                <p:nvPr/>
              </p:nvSpPr>
              <p:spPr>
                <a:xfrm>
                  <a:off x="6832346" y="2350573"/>
                  <a:ext cx="525610" cy="41858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id-ID" altLang="zh-CN" sz="1600">
                      <a:solidFill>
                        <a:schemeClr val="bg1"/>
                      </a:solidFill>
                    </a:rPr>
                    <a:t>15</a:t>
                  </a:r>
                  <a:endParaRPr lang="id-ID" altLang="zh-CN" sz="160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46" name="Straight Connector 10"/>
              <p:cNvCxnSpPr/>
              <p:nvPr/>
            </p:nvCxnSpPr>
            <p:spPr>
              <a:xfrm flipH="1">
                <a:off x="7332895" y="3607160"/>
                <a:ext cx="212955" cy="221503"/>
              </a:xfrm>
              <a:prstGeom prst="lin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1" name="Group 21"/>
            <p:cNvGrpSpPr/>
            <p:nvPr/>
          </p:nvGrpSpPr>
          <p:grpSpPr>
            <a:xfrm>
              <a:off x="7878987" y="2431939"/>
              <a:ext cx="736866" cy="2042855"/>
              <a:chOff x="7878987" y="2431939"/>
              <a:chExt cx="736866" cy="2042855"/>
            </a:xfrm>
          </p:grpSpPr>
          <p:sp>
            <p:nvSpPr>
              <p:cNvPr id="39" name="Oval 22"/>
              <p:cNvSpPr/>
              <p:nvPr/>
            </p:nvSpPr>
            <p:spPr>
              <a:xfrm>
                <a:off x="7878987" y="4359360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40" name="Straight Connector 23"/>
              <p:cNvCxnSpPr/>
              <p:nvPr/>
            </p:nvCxnSpPr>
            <p:spPr>
              <a:xfrm flipV="1">
                <a:off x="8266712" y="3145185"/>
                <a:ext cx="0" cy="942625"/>
              </a:xfrm>
              <a:prstGeom prst="lin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1" name="Arc 24"/>
              <p:cNvSpPr/>
              <p:nvPr/>
            </p:nvSpPr>
            <p:spPr>
              <a:xfrm>
                <a:off x="7917046" y="2431939"/>
                <a:ext cx="698807" cy="698807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Oval 25"/>
              <p:cNvSpPr/>
              <p:nvPr/>
            </p:nvSpPr>
            <p:spPr>
              <a:xfrm>
                <a:off x="7960721" y="2475864"/>
                <a:ext cx="611456" cy="61145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TextBox 26"/>
              <p:cNvSpPr txBox="1"/>
              <p:nvPr/>
            </p:nvSpPr>
            <p:spPr>
              <a:xfrm>
                <a:off x="8058816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23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4" name="Straight Connector 27"/>
              <p:cNvCxnSpPr/>
              <p:nvPr/>
            </p:nvCxnSpPr>
            <p:spPr>
              <a:xfrm flipH="1">
                <a:off x="7988283" y="4076048"/>
                <a:ext cx="283559" cy="294942"/>
              </a:xfrm>
              <a:prstGeom prst="lin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2" name="Group 28"/>
            <p:cNvGrpSpPr/>
            <p:nvPr/>
          </p:nvGrpSpPr>
          <p:grpSpPr>
            <a:xfrm>
              <a:off x="8456743" y="2431939"/>
              <a:ext cx="885465" cy="2267880"/>
              <a:chOff x="8456743" y="2431939"/>
              <a:chExt cx="885465" cy="2267880"/>
            </a:xfrm>
          </p:grpSpPr>
          <p:sp>
            <p:nvSpPr>
              <p:cNvPr id="33" name="Arc 29"/>
              <p:cNvSpPr/>
              <p:nvPr/>
            </p:nvSpPr>
            <p:spPr>
              <a:xfrm>
                <a:off x="8643401" y="2431939"/>
                <a:ext cx="698807" cy="698807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Oval 30"/>
              <p:cNvSpPr/>
              <p:nvPr/>
            </p:nvSpPr>
            <p:spPr>
              <a:xfrm>
                <a:off x="8687076" y="2475864"/>
                <a:ext cx="611456" cy="6114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TextBox 31"/>
              <p:cNvSpPr txBox="1"/>
              <p:nvPr/>
            </p:nvSpPr>
            <p:spPr>
              <a:xfrm>
                <a:off x="8785171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32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Oval 32"/>
              <p:cNvSpPr/>
              <p:nvPr/>
            </p:nvSpPr>
            <p:spPr>
              <a:xfrm>
                <a:off x="8456743" y="4584385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37" name="Straight Connector 33"/>
              <p:cNvCxnSpPr/>
              <p:nvPr/>
            </p:nvCxnSpPr>
            <p:spPr>
              <a:xfrm flipH="1">
                <a:off x="8554464" y="4141144"/>
                <a:ext cx="441950" cy="4596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8" name="Straight Connector 34"/>
              <p:cNvCxnSpPr/>
              <p:nvPr/>
            </p:nvCxnSpPr>
            <p:spPr>
              <a:xfrm flipV="1">
                <a:off x="8990612" y="3169806"/>
                <a:ext cx="0" cy="983817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3" name="Group 35"/>
            <p:cNvGrpSpPr/>
            <p:nvPr/>
          </p:nvGrpSpPr>
          <p:grpSpPr>
            <a:xfrm>
              <a:off x="9369757" y="2431939"/>
              <a:ext cx="698807" cy="1896428"/>
              <a:chOff x="9369757" y="2431939"/>
              <a:chExt cx="698807" cy="1896428"/>
            </a:xfrm>
          </p:grpSpPr>
          <p:sp>
            <p:nvSpPr>
              <p:cNvPr id="27" name="Oval 36"/>
              <p:cNvSpPr/>
              <p:nvPr/>
            </p:nvSpPr>
            <p:spPr>
              <a:xfrm>
                <a:off x="9428725" y="4212933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8" name="Straight Connector 37"/>
              <p:cNvCxnSpPr/>
              <p:nvPr/>
            </p:nvCxnSpPr>
            <p:spPr>
              <a:xfrm flipV="1">
                <a:off x="9718899" y="3130824"/>
                <a:ext cx="523" cy="582404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9" name="Arc 38"/>
              <p:cNvSpPr/>
              <p:nvPr/>
            </p:nvSpPr>
            <p:spPr>
              <a:xfrm>
                <a:off x="9369757" y="2431939"/>
                <a:ext cx="698807" cy="69880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Oval 39"/>
              <p:cNvSpPr/>
              <p:nvPr/>
            </p:nvSpPr>
            <p:spPr>
              <a:xfrm>
                <a:off x="9413432" y="2475864"/>
                <a:ext cx="611456" cy="61145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TextBox 40"/>
              <p:cNvSpPr txBox="1"/>
              <p:nvPr/>
            </p:nvSpPr>
            <p:spPr>
              <a:xfrm>
                <a:off x="9511527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45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2" name="Straight Connector 41"/>
              <p:cNvCxnSpPr/>
              <p:nvPr/>
            </p:nvCxnSpPr>
            <p:spPr>
              <a:xfrm flipH="1">
                <a:off x="9511438" y="3701643"/>
                <a:ext cx="211683" cy="51129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Arc 44"/>
            <p:cNvSpPr/>
            <p:nvPr/>
          </p:nvSpPr>
          <p:spPr>
            <a:xfrm>
              <a:off x="5669011" y="1214301"/>
              <a:ext cx="4399553" cy="4405449"/>
            </a:xfrm>
            <a:prstGeom prst="arc">
              <a:avLst>
                <a:gd name="adj1" fmla="val 1354082"/>
                <a:gd name="adj2" fmla="val 10758414"/>
              </a:avLst>
            </a:prstGeom>
            <a:ln w="2540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5" name="Group 46"/>
            <p:cNvGrpSpPr/>
            <p:nvPr/>
          </p:nvGrpSpPr>
          <p:grpSpPr>
            <a:xfrm>
              <a:off x="10068565" y="2431939"/>
              <a:ext cx="698807" cy="1692992"/>
              <a:chOff x="10068565" y="2431939"/>
              <a:chExt cx="698807" cy="1692992"/>
            </a:xfrm>
          </p:grpSpPr>
          <p:sp>
            <p:nvSpPr>
              <p:cNvPr id="21" name="Oval 47"/>
              <p:cNvSpPr/>
              <p:nvPr/>
            </p:nvSpPr>
            <p:spPr>
              <a:xfrm>
                <a:off x="10089267" y="4009497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2" name="Straight Connector 48"/>
              <p:cNvCxnSpPr/>
              <p:nvPr/>
            </p:nvCxnSpPr>
            <p:spPr>
              <a:xfrm flipV="1">
                <a:off x="10417707" y="3130824"/>
                <a:ext cx="523" cy="582404"/>
              </a:xfrm>
              <a:prstGeom prst="lin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3" name="Arc 49"/>
              <p:cNvSpPr/>
              <p:nvPr/>
            </p:nvSpPr>
            <p:spPr>
              <a:xfrm>
                <a:off x="10068565" y="2431939"/>
                <a:ext cx="698807" cy="69880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Oval 50"/>
              <p:cNvSpPr/>
              <p:nvPr/>
            </p:nvSpPr>
            <p:spPr>
              <a:xfrm>
                <a:off x="10112240" y="2475864"/>
                <a:ext cx="611456" cy="61145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TextBox 51"/>
              <p:cNvSpPr txBox="1"/>
              <p:nvPr/>
            </p:nvSpPr>
            <p:spPr>
              <a:xfrm>
                <a:off x="10210335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55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6" name="Straight Connector 52"/>
              <p:cNvCxnSpPr/>
              <p:nvPr/>
            </p:nvCxnSpPr>
            <p:spPr>
              <a:xfrm flipH="1">
                <a:off x="10177860" y="3701643"/>
                <a:ext cx="244070" cy="313362"/>
              </a:xfrm>
              <a:prstGeom prst="lin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" name="TextBox 17"/>
            <p:cNvSpPr txBox="1"/>
            <p:nvPr/>
          </p:nvSpPr>
          <p:spPr>
            <a:xfrm rot="16200000">
              <a:off x="5324188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17" name="TextBox 18"/>
            <p:cNvSpPr txBox="1"/>
            <p:nvPr/>
          </p:nvSpPr>
          <p:spPr>
            <a:xfrm rot="16200000">
              <a:off x="5621723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18" name="TextBox 19"/>
            <p:cNvSpPr txBox="1"/>
            <p:nvPr/>
          </p:nvSpPr>
          <p:spPr>
            <a:xfrm rot="16200000">
              <a:off x="5912344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dirty="0">
                <a:solidFill>
                  <a:schemeClr val="accent3"/>
                </a:solidFill>
              </a:endParaRPr>
            </a:p>
          </p:txBody>
        </p:sp>
        <p:sp>
          <p:nvSpPr>
            <p:cNvPr id="19" name="TextBox 20"/>
            <p:cNvSpPr txBox="1"/>
            <p:nvPr/>
          </p:nvSpPr>
          <p:spPr>
            <a:xfrm rot="16200000">
              <a:off x="6188768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dirty="0">
                <a:solidFill>
                  <a:schemeClr val="accent4"/>
                </a:solidFill>
              </a:endParaRPr>
            </a:p>
          </p:txBody>
        </p:sp>
        <p:sp>
          <p:nvSpPr>
            <p:cNvPr id="20" name="TextBox 45"/>
            <p:cNvSpPr txBox="1"/>
            <p:nvPr/>
          </p:nvSpPr>
          <p:spPr>
            <a:xfrm rot="16200000">
              <a:off x="5008395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dirty="0">
                <a:solidFill>
                  <a:schemeClr val="accent5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/>
          <p:cNvGrpSpPr/>
          <p:nvPr>
            <p:custDataLst>
              <p:tags r:id="rId1"/>
            </p:custDataLst>
          </p:nvPr>
        </p:nvGrpSpPr>
        <p:grpSpPr>
          <a:xfrm>
            <a:off x="3067538" y="1340773"/>
            <a:ext cx="6056760" cy="3587012"/>
            <a:chOff x="3067538" y="1340768"/>
            <a:chExt cx="6056760" cy="3587012"/>
          </a:xfrm>
        </p:grpSpPr>
        <p:sp>
          <p:nvSpPr>
            <p:cNvPr id="14" name="Block Arc 41"/>
            <p:cNvSpPr/>
            <p:nvPr/>
          </p:nvSpPr>
          <p:spPr>
            <a:xfrm flipH="1" flipV="1">
              <a:off x="6379958" y="2591809"/>
              <a:ext cx="2335971" cy="2335971"/>
            </a:xfrm>
            <a:prstGeom prst="blockArc">
              <a:avLst>
                <a:gd name="adj1" fmla="val 2799269"/>
                <a:gd name="adj2" fmla="val 2465928"/>
                <a:gd name="adj3" fmla="val 17238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Block Arc 42"/>
            <p:cNvSpPr/>
            <p:nvPr/>
          </p:nvSpPr>
          <p:spPr>
            <a:xfrm flipV="1">
              <a:off x="3486331" y="2591809"/>
              <a:ext cx="2335971" cy="2335971"/>
            </a:xfrm>
            <a:prstGeom prst="blockArc">
              <a:avLst>
                <a:gd name="adj1" fmla="val 2799269"/>
                <a:gd name="adj2" fmla="val 2465928"/>
                <a:gd name="adj3" fmla="val 17238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Block Arc 43"/>
            <p:cNvSpPr/>
            <p:nvPr/>
          </p:nvSpPr>
          <p:spPr>
            <a:xfrm>
              <a:off x="4932385" y="1340768"/>
              <a:ext cx="2335971" cy="2335971"/>
            </a:xfrm>
            <a:prstGeom prst="blockArc">
              <a:avLst>
                <a:gd name="adj1" fmla="val 8199420"/>
                <a:gd name="adj2" fmla="val 2525835"/>
                <a:gd name="adj3" fmla="val 1822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Oval 44"/>
            <p:cNvSpPr/>
            <p:nvPr/>
          </p:nvSpPr>
          <p:spPr>
            <a:xfrm>
              <a:off x="5657809" y="2061103"/>
              <a:ext cx="894614" cy="894613"/>
            </a:xfrm>
            <a:prstGeom prst="ellipse">
              <a:avLst/>
            </a:prstGeom>
            <a:noFill/>
            <a:ln w="12700">
              <a:solidFill>
                <a:schemeClr val="accent3">
                  <a:alpha val="60000"/>
                </a:schemeClr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Oval 45"/>
            <p:cNvSpPr/>
            <p:nvPr/>
          </p:nvSpPr>
          <p:spPr>
            <a:xfrm>
              <a:off x="4204318" y="3298644"/>
              <a:ext cx="894614" cy="894613"/>
            </a:xfrm>
            <a:prstGeom prst="ellipse">
              <a:avLst/>
            </a:prstGeom>
            <a:noFill/>
            <a:ln w="12700">
              <a:solidFill>
                <a:schemeClr val="accent5">
                  <a:alpha val="60000"/>
                </a:schemeClr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Oval 46"/>
            <p:cNvSpPr/>
            <p:nvPr/>
          </p:nvSpPr>
          <p:spPr>
            <a:xfrm>
              <a:off x="7093999" y="3298644"/>
              <a:ext cx="894614" cy="894613"/>
            </a:xfrm>
            <a:prstGeom prst="ellipse">
              <a:avLst/>
            </a:prstGeom>
            <a:noFill/>
            <a:ln w="12700">
              <a:solidFill>
                <a:schemeClr val="accent1">
                  <a:alpha val="60000"/>
                </a:schemeClr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0" name="Group 47"/>
            <p:cNvGrpSpPr/>
            <p:nvPr/>
          </p:nvGrpSpPr>
          <p:grpSpPr bwMode="auto">
            <a:xfrm>
              <a:off x="7292973" y="3603128"/>
              <a:ext cx="517248" cy="285646"/>
              <a:chOff x="0" y="0"/>
              <a:chExt cx="573" cy="317"/>
            </a:xfrm>
            <a:solidFill>
              <a:srgbClr val="FF6400"/>
            </a:solidFill>
            <a:effectLst/>
          </p:grpSpPr>
          <p:sp>
            <p:nvSpPr>
              <p:cNvPr id="47" name="Freeform: Shape 48"/>
              <p:cNvSpPr/>
              <p:nvPr/>
            </p:nvSpPr>
            <p:spPr bwMode="auto">
              <a:xfrm>
                <a:off x="0" y="0"/>
                <a:ext cx="573" cy="31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0809" y="0"/>
                    </a:moveTo>
                    <a:cubicBezTo>
                      <a:pt x="4964" y="0"/>
                      <a:pt x="0" y="10568"/>
                      <a:pt x="0" y="10568"/>
                    </a:cubicBezTo>
                    <a:lnTo>
                      <a:pt x="0" y="10966"/>
                    </a:lnTo>
                    <a:cubicBezTo>
                      <a:pt x="0" y="10966"/>
                      <a:pt x="4945" y="21600"/>
                      <a:pt x="10791" y="21600"/>
                    </a:cubicBezTo>
                    <a:cubicBezTo>
                      <a:pt x="16635" y="21600"/>
                      <a:pt x="21600" y="11032"/>
                      <a:pt x="21600" y="11032"/>
                    </a:cubicBezTo>
                    <a:lnTo>
                      <a:pt x="21600" y="10634"/>
                    </a:lnTo>
                    <a:cubicBezTo>
                      <a:pt x="21600" y="10635"/>
                      <a:pt x="16654" y="0"/>
                      <a:pt x="10809" y="0"/>
                    </a:cubicBezTo>
                    <a:close/>
                    <a:moveTo>
                      <a:pt x="10772" y="17410"/>
                    </a:moveTo>
                    <a:cubicBezTo>
                      <a:pt x="8794" y="17410"/>
                      <a:pt x="7191" y="14514"/>
                      <a:pt x="7191" y="10942"/>
                    </a:cubicBezTo>
                    <a:cubicBezTo>
                      <a:pt x="7191" y="7369"/>
                      <a:pt x="8794" y="4473"/>
                      <a:pt x="10772" y="4473"/>
                    </a:cubicBezTo>
                    <a:cubicBezTo>
                      <a:pt x="12750" y="4473"/>
                      <a:pt x="14353" y="7369"/>
                      <a:pt x="14353" y="10942"/>
                    </a:cubicBezTo>
                    <a:cubicBezTo>
                      <a:pt x="14353" y="14514"/>
                      <a:pt x="12750" y="17410"/>
                      <a:pt x="10772" y="17410"/>
                    </a:cubicBezTo>
                    <a:close/>
                    <a:moveTo>
                      <a:pt x="10772" y="1741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49"/>
              <p:cNvSpPr/>
              <p:nvPr/>
            </p:nvSpPr>
            <p:spPr bwMode="auto">
              <a:xfrm>
                <a:off x="247" y="120"/>
                <a:ext cx="88" cy="87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Group 50"/>
            <p:cNvGrpSpPr/>
            <p:nvPr/>
          </p:nvGrpSpPr>
          <p:grpSpPr bwMode="auto">
            <a:xfrm>
              <a:off x="5838093" y="2237196"/>
              <a:ext cx="517248" cy="517248"/>
              <a:chOff x="0" y="0"/>
              <a:chExt cx="576" cy="576"/>
            </a:xfrm>
            <a:solidFill>
              <a:srgbClr val="5EA3E7"/>
            </a:solidFill>
            <a:effectLst/>
          </p:grpSpPr>
          <p:sp>
            <p:nvSpPr>
              <p:cNvPr id="28" name="Freeform: Shape 51"/>
              <p:cNvSpPr/>
              <p:nvPr/>
            </p:nvSpPr>
            <p:spPr bwMode="auto">
              <a:xfrm>
                <a:off x="0" y="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7951" y="7646"/>
                    </a:moveTo>
                    <a:cubicBezTo>
                      <a:pt x="18069" y="7639"/>
                      <a:pt x="18121" y="7531"/>
                      <a:pt x="18225" y="7500"/>
                    </a:cubicBezTo>
                    <a:cubicBezTo>
                      <a:pt x="18420" y="7442"/>
                      <a:pt x="18352" y="7564"/>
                      <a:pt x="18447" y="7660"/>
                    </a:cubicBezTo>
                    <a:cubicBezTo>
                      <a:pt x="18529" y="7660"/>
                      <a:pt x="18346" y="7716"/>
                      <a:pt x="18334" y="7716"/>
                    </a:cubicBezTo>
                    <a:cubicBezTo>
                      <a:pt x="18252" y="7747"/>
                      <a:pt x="18257" y="7731"/>
                      <a:pt x="18192" y="7731"/>
                    </a:cubicBezTo>
                    <a:cubicBezTo>
                      <a:pt x="18166" y="7764"/>
                      <a:pt x="18232" y="7915"/>
                      <a:pt x="18248" y="7915"/>
                    </a:cubicBezTo>
                    <a:cubicBezTo>
                      <a:pt x="18307" y="8002"/>
                      <a:pt x="18338" y="7946"/>
                      <a:pt x="18332" y="8076"/>
                    </a:cubicBezTo>
                    <a:cubicBezTo>
                      <a:pt x="18326" y="8193"/>
                      <a:pt x="18422" y="8085"/>
                      <a:pt x="18461" y="8085"/>
                    </a:cubicBezTo>
                    <a:cubicBezTo>
                      <a:pt x="18461" y="8156"/>
                      <a:pt x="18566" y="8214"/>
                      <a:pt x="18574" y="8297"/>
                    </a:cubicBezTo>
                    <a:cubicBezTo>
                      <a:pt x="18528" y="8303"/>
                      <a:pt x="18423" y="8283"/>
                      <a:pt x="18404" y="8297"/>
                    </a:cubicBezTo>
                    <a:cubicBezTo>
                      <a:pt x="18411" y="8380"/>
                      <a:pt x="18461" y="8380"/>
                      <a:pt x="18461" y="8453"/>
                    </a:cubicBezTo>
                    <a:cubicBezTo>
                      <a:pt x="18549" y="8453"/>
                      <a:pt x="18392" y="8680"/>
                      <a:pt x="18546" y="8680"/>
                    </a:cubicBezTo>
                    <a:cubicBezTo>
                      <a:pt x="18510" y="8823"/>
                      <a:pt x="18267" y="8774"/>
                      <a:pt x="18234" y="8638"/>
                    </a:cubicBezTo>
                    <a:cubicBezTo>
                      <a:pt x="17995" y="8584"/>
                      <a:pt x="18122" y="8416"/>
                      <a:pt x="18114" y="8284"/>
                    </a:cubicBezTo>
                    <a:cubicBezTo>
                      <a:pt x="18104" y="8108"/>
                      <a:pt x="17951" y="8050"/>
                      <a:pt x="17951" y="7915"/>
                    </a:cubicBezTo>
                    <a:cubicBezTo>
                      <a:pt x="17826" y="7915"/>
                      <a:pt x="17951" y="7670"/>
                      <a:pt x="17951" y="7646"/>
                    </a:cubicBezTo>
                    <a:close/>
                    <a:moveTo>
                      <a:pt x="17869" y="15860"/>
                    </a:moveTo>
                    <a:cubicBezTo>
                      <a:pt x="17880" y="15711"/>
                      <a:pt x="17855" y="15455"/>
                      <a:pt x="17923" y="15455"/>
                    </a:cubicBezTo>
                    <a:cubicBezTo>
                      <a:pt x="17923" y="15341"/>
                      <a:pt x="17986" y="15185"/>
                      <a:pt x="17994" y="15044"/>
                    </a:cubicBezTo>
                    <a:cubicBezTo>
                      <a:pt x="18017" y="15044"/>
                      <a:pt x="18041" y="15044"/>
                      <a:pt x="18065" y="15044"/>
                    </a:cubicBezTo>
                    <a:cubicBezTo>
                      <a:pt x="18065" y="15015"/>
                      <a:pt x="18058" y="14913"/>
                      <a:pt x="18107" y="14888"/>
                    </a:cubicBezTo>
                    <a:cubicBezTo>
                      <a:pt x="18107" y="14812"/>
                      <a:pt x="18303" y="14778"/>
                      <a:pt x="18192" y="14676"/>
                    </a:cubicBezTo>
                    <a:cubicBezTo>
                      <a:pt x="18145" y="14660"/>
                      <a:pt x="18107" y="14451"/>
                      <a:pt x="18107" y="14378"/>
                    </a:cubicBezTo>
                    <a:cubicBezTo>
                      <a:pt x="18046" y="14439"/>
                      <a:pt x="18138" y="14619"/>
                      <a:pt x="17994" y="14619"/>
                    </a:cubicBezTo>
                    <a:cubicBezTo>
                      <a:pt x="17994" y="14447"/>
                      <a:pt x="17802" y="14718"/>
                      <a:pt x="17966" y="14718"/>
                    </a:cubicBezTo>
                    <a:cubicBezTo>
                      <a:pt x="17966" y="14874"/>
                      <a:pt x="17765" y="14803"/>
                      <a:pt x="17696" y="14761"/>
                    </a:cubicBezTo>
                    <a:cubicBezTo>
                      <a:pt x="17662" y="14847"/>
                      <a:pt x="17637" y="14882"/>
                      <a:pt x="17739" y="14903"/>
                    </a:cubicBezTo>
                    <a:cubicBezTo>
                      <a:pt x="17698" y="15025"/>
                      <a:pt x="17655" y="14946"/>
                      <a:pt x="17597" y="14903"/>
                    </a:cubicBezTo>
                    <a:cubicBezTo>
                      <a:pt x="17540" y="15073"/>
                      <a:pt x="17410" y="16061"/>
                      <a:pt x="17786" y="15978"/>
                    </a:cubicBezTo>
                    <a:cubicBezTo>
                      <a:pt x="16200" y="18114"/>
                      <a:pt x="13659" y="19500"/>
                      <a:pt x="10800" y="19500"/>
                    </a:cubicBezTo>
                    <a:cubicBezTo>
                      <a:pt x="6003" y="19500"/>
                      <a:pt x="2100" y="15597"/>
                      <a:pt x="2100" y="10800"/>
                    </a:cubicBezTo>
                    <a:cubicBezTo>
                      <a:pt x="2100" y="9473"/>
                      <a:pt x="2400" y="8214"/>
                      <a:pt x="2934" y="7088"/>
                    </a:cubicBezTo>
                    <a:cubicBezTo>
                      <a:pt x="2934" y="7089"/>
                      <a:pt x="2936" y="7091"/>
                      <a:pt x="2936" y="7093"/>
                    </a:cubicBezTo>
                    <a:cubicBezTo>
                      <a:pt x="3188" y="7294"/>
                      <a:pt x="3192" y="7631"/>
                      <a:pt x="3192" y="7901"/>
                    </a:cubicBezTo>
                    <a:cubicBezTo>
                      <a:pt x="3158" y="8054"/>
                      <a:pt x="3234" y="8236"/>
                      <a:pt x="3234" y="8383"/>
                    </a:cubicBezTo>
                    <a:cubicBezTo>
                      <a:pt x="3305" y="8418"/>
                      <a:pt x="3432" y="8638"/>
                      <a:pt x="3432" y="8709"/>
                    </a:cubicBezTo>
                    <a:cubicBezTo>
                      <a:pt x="3435" y="8709"/>
                      <a:pt x="3594" y="8932"/>
                      <a:pt x="3603" y="8949"/>
                    </a:cubicBezTo>
                    <a:cubicBezTo>
                      <a:pt x="3792" y="8949"/>
                      <a:pt x="3886" y="9032"/>
                      <a:pt x="3886" y="9205"/>
                    </a:cubicBezTo>
                    <a:cubicBezTo>
                      <a:pt x="3876" y="9205"/>
                      <a:pt x="4000" y="9469"/>
                      <a:pt x="4042" y="9502"/>
                    </a:cubicBezTo>
                    <a:cubicBezTo>
                      <a:pt x="4042" y="9577"/>
                      <a:pt x="4155" y="9849"/>
                      <a:pt x="4226" y="9885"/>
                    </a:cubicBezTo>
                    <a:cubicBezTo>
                      <a:pt x="4226" y="10115"/>
                      <a:pt x="4784" y="10484"/>
                      <a:pt x="4465" y="9943"/>
                    </a:cubicBezTo>
                    <a:cubicBezTo>
                      <a:pt x="4436" y="9894"/>
                      <a:pt x="4289" y="9616"/>
                      <a:pt x="4255" y="9616"/>
                    </a:cubicBezTo>
                    <a:cubicBezTo>
                      <a:pt x="4255" y="9525"/>
                      <a:pt x="4068" y="9420"/>
                      <a:pt x="4090" y="9342"/>
                    </a:cubicBezTo>
                    <a:cubicBezTo>
                      <a:pt x="4124" y="9221"/>
                      <a:pt x="4340" y="9498"/>
                      <a:pt x="4340" y="9559"/>
                    </a:cubicBezTo>
                    <a:cubicBezTo>
                      <a:pt x="4371" y="9559"/>
                      <a:pt x="4453" y="9741"/>
                      <a:pt x="4453" y="9758"/>
                    </a:cubicBezTo>
                    <a:cubicBezTo>
                      <a:pt x="4505" y="9758"/>
                      <a:pt x="4709" y="9909"/>
                      <a:pt x="4709" y="9999"/>
                    </a:cubicBezTo>
                    <a:cubicBezTo>
                      <a:pt x="4856" y="9999"/>
                      <a:pt x="4940" y="10367"/>
                      <a:pt x="4945" y="10471"/>
                    </a:cubicBezTo>
                    <a:cubicBezTo>
                      <a:pt x="4948" y="10558"/>
                      <a:pt x="4996" y="10792"/>
                      <a:pt x="5120" y="10792"/>
                    </a:cubicBezTo>
                    <a:cubicBezTo>
                      <a:pt x="5174" y="10900"/>
                      <a:pt x="5409" y="10861"/>
                      <a:pt x="5460" y="10962"/>
                    </a:cubicBezTo>
                    <a:cubicBezTo>
                      <a:pt x="5611" y="10962"/>
                      <a:pt x="5777" y="11075"/>
                      <a:pt x="5941" y="11075"/>
                    </a:cubicBezTo>
                    <a:cubicBezTo>
                      <a:pt x="6084" y="11075"/>
                      <a:pt x="6113" y="11246"/>
                      <a:pt x="6239" y="11246"/>
                    </a:cubicBezTo>
                    <a:cubicBezTo>
                      <a:pt x="6259" y="11285"/>
                      <a:pt x="6324" y="11271"/>
                      <a:pt x="6324" y="11302"/>
                    </a:cubicBezTo>
                    <a:cubicBezTo>
                      <a:pt x="6448" y="11302"/>
                      <a:pt x="6791" y="11496"/>
                      <a:pt x="6735" y="11642"/>
                    </a:cubicBezTo>
                    <a:cubicBezTo>
                      <a:pt x="6795" y="11672"/>
                      <a:pt x="6964" y="11843"/>
                      <a:pt x="6947" y="11926"/>
                    </a:cubicBezTo>
                    <a:cubicBezTo>
                      <a:pt x="6971" y="12095"/>
                      <a:pt x="7238" y="12086"/>
                      <a:pt x="7345" y="12138"/>
                    </a:cubicBezTo>
                    <a:cubicBezTo>
                      <a:pt x="7444" y="11839"/>
                      <a:pt x="7571" y="12122"/>
                      <a:pt x="7571" y="12266"/>
                    </a:cubicBezTo>
                    <a:cubicBezTo>
                      <a:pt x="7561" y="12313"/>
                      <a:pt x="7571" y="12512"/>
                      <a:pt x="7571" y="12606"/>
                    </a:cubicBezTo>
                    <a:cubicBezTo>
                      <a:pt x="7701" y="12606"/>
                      <a:pt x="7536" y="12818"/>
                      <a:pt x="7501" y="12677"/>
                    </a:cubicBezTo>
                    <a:cubicBezTo>
                      <a:pt x="7451" y="12698"/>
                      <a:pt x="7423" y="12736"/>
                      <a:pt x="7415" y="12790"/>
                    </a:cubicBezTo>
                    <a:cubicBezTo>
                      <a:pt x="7346" y="12790"/>
                      <a:pt x="7186" y="13220"/>
                      <a:pt x="7345" y="13272"/>
                    </a:cubicBezTo>
                    <a:cubicBezTo>
                      <a:pt x="7326" y="13439"/>
                      <a:pt x="7134" y="13582"/>
                      <a:pt x="7316" y="13683"/>
                    </a:cubicBezTo>
                    <a:cubicBezTo>
                      <a:pt x="7316" y="13672"/>
                      <a:pt x="7662" y="14179"/>
                      <a:pt x="7614" y="14179"/>
                    </a:cubicBezTo>
                    <a:cubicBezTo>
                      <a:pt x="7614" y="14259"/>
                      <a:pt x="7665" y="14355"/>
                      <a:pt x="7685" y="14420"/>
                    </a:cubicBezTo>
                    <a:cubicBezTo>
                      <a:pt x="7685" y="14567"/>
                      <a:pt x="7830" y="14902"/>
                      <a:pt x="8039" y="14902"/>
                    </a:cubicBezTo>
                    <a:cubicBezTo>
                      <a:pt x="8037" y="14898"/>
                      <a:pt x="8254" y="15129"/>
                      <a:pt x="8223" y="15129"/>
                    </a:cubicBezTo>
                    <a:cubicBezTo>
                      <a:pt x="8287" y="15511"/>
                      <a:pt x="8195" y="15751"/>
                      <a:pt x="8195" y="16163"/>
                    </a:cubicBezTo>
                    <a:cubicBezTo>
                      <a:pt x="8072" y="16163"/>
                      <a:pt x="8188" y="16989"/>
                      <a:pt x="8025" y="17071"/>
                    </a:cubicBezTo>
                    <a:cubicBezTo>
                      <a:pt x="7995" y="17203"/>
                      <a:pt x="7898" y="17312"/>
                      <a:pt x="7940" y="17396"/>
                    </a:cubicBezTo>
                    <a:cubicBezTo>
                      <a:pt x="7954" y="17531"/>
                      <a:pt x="7940" y="17666"/>
                      <a:pt x="7940" y="17779"/>
                    </a:cubicBezTo>
                    <a:cubicBezTo>
                      <a:pt x="7907" y="17779"/>
                      <a:pt x="7869" y="17962"/>
                      <a:pt x="7869" y="18006"/>
                    </a:cubicBezTo>
                    <a:cubicBezTo>
                      <a:pt x="7775" y="18006"/>
                      <a:pt x="7769" y="18709"/>
                      <a:pt x="7780" y="18957"/>
                    </a:cubicBezTo>
                    <a:cubicBezTo>
                      <a:pt x="8005" y="19041"/>
                      <a:pt x="8236" y="19114"/>
                      <a:pt x="8470" y="19179"/>
                    </a:cubicBezTo>
                    <a:cubicBezTo>
                      <a:pt x="8443" y="19138"/>
                      <a:pt x="8422" y="19094"/>
                      <a:pt x="8422" y="19040"/>
                    </a:cubicBezTo>
                    <a:cubicBezTo>
                      <a:pt x="8327" y="19040"/>
                      <a:pt x="8420" y="18785"/>
                      <a:pt x="8521" y="18785"/>
                    </a:cubicBezTo>
                    <a:cubicBezTo>
                      <a:pt x="8556" y="18663"/>
                      <a:pt x="8618" y="18661"/>
                      <a:pt x="8677" y="18572"/>
                    </a:cubicBezTo>
                    <a:cubicBezTo>
                      <a:pt x="8747" y="18572"/>
                      <a:pt x="8635" y="18459"/>
                      <a:pt x="8635" y="18530"/>
                    </a:cubicBezTo>
                    <a:cubicBezTo>
                      <a:pt x="8618" y="18530"/>
                      <a:pt x="8618" y="18575"/>
                      <a:pt x="8578" y="18586"/>
                    </a:cubicBezTo>
                    <a:cubicBezTo>
                      <a:pt x="8565" y="18552"/>
                      <a:pt x="8582" y="18516"/>
                      <a:pt x="8564" y="18516"/>
                    </a:cubicBezTo>
                    <a:cubicBezTo>
                      <a:pt x="8564" y="18436"/>
                      <a:pt x="8606" y="18359"/>
                      <a:pt x="8606" y="18275"/>
                    </a:cubicBezTo>
                    <a:cubicBezTo>
                      <a:pt x="8633" y="18275"/>
                      <a:pt x="8668" y="18173"/>
                      <a:pt x="8706" y="18147"/>
                    </a:cubicBezTo>
                    <a:cubicBezTo>
                      <a:pt x="8784" y="18056"/>
                      <a:pt x="8862" y="18045"/>
                      <a:pt x="8862" y="17920"/>
                    </a:cubicBezTo>
                    <a:cubicBezTo>
                      <a:pt x="8879" y="17920"/>
                      <a:pt x="8837" y="17779"/>
                      <a:pt x="8805" y="17779"/>
                    </a:cubicBezTo>
                    <a:cubicBezTo>
                      <a:pt x="8888" y="17707"/>
                      <a:pt x="8989" y="17837"/>
                      <a:pt x="8989" y="17693"/>
                    </a:cubicBezTo>
                    <a:cubicBezTo>
                      <a:pt x="9015" y="17693"/>
                      <a:pt x="9032" y="17605"/>
                      <a:pt x="9032" y="17580"/>
                    </a:cubicBezTo>
                    <a:cubicBezTo>
                      <a:pt x="9152" y="17500"/>
                      <a:pt x="9130" y="17481"/>
                      <a:pt x="9315" y="17481"/>
                    </a:cubicBezTo>
                    <a:cubicBezTo>
                      <a:pt x="9338" y="17435"/>
                      <a:pt x="9473" y="17380"/>
                      <a:pt x="9528" y="17382"/>
                    </a:cubicBezTo>
                    <a:cubicBezTo>
                      <a:pt x="9528" y="17362"/>
                      <a:pt x="9545" y="17169"/>
                      <a:pt x="9528" y="17169"/>
                    </a:cubicBezTo>
                    <a:cubicBezTo>
                      <a:pt x="9528" y="17065"/>
                      <a:pt x="9712" y="17054"/>
                      <a:pt x="9712" y="17013"/>
                    </a:cubicBezTo>
                    <a:cubicBezTo>
                      <a:pt x="9812" y="16942"/>
                      <a:pt x="9843" y="16857"/>
                      <a:pt x="9849" y="16740"/>
                    </a:cubicBezTo>
                    <a:cubicBezTo>
                      <a:pt x="9854" y="16645"/>
                      <a:pt x="9994" y="16531"/>
                      <a:pt x="10073" y="16531"/>
                    </a:cubicBezTo>
                    <a:cubicBezTo>
                      <a:pt x="10199" y="16531"/>
                      <a:pt x="10115" y="16475"/>
                      <a:pt x="10194" y="16475"/>
                    </a:cubicBezTo>
                    <a:cubicBezTo>
                      <a:pt x="10171" y="16407"/>
                      <a:pt x="10224" y="16412"/>
                      <a:pt x="10260" y="16368"/>
                    </a:cubicBezTo>
                    <a:cubicBezTo>
                      <a:pt x="10314" y="16301"/>
                      <a:pt x="10296" y="16065"/>
                      <a:pt x="10307" y="15964"/>
                    </a:cubicBezTo>
                    <a:cubicBezTo>
                      <a:pt x="10281" y="15964"/>
                      <a:pt x="10425" y="15828"/>
                      <a:pt x="10435" y="15808"/>
                    </a:cubicBezTo>
                    <a:cubicBezTo>
                      <a:pt x="10502" y="15808"/>
                      <a:pt x="10552" y="15752"/>
                      <a:pt x="10619" y="15752"/>
                    </a:cubicBezTo>
                    <a:cubicBezTo>
                      <a:pt x="10655" y="15681"/>
                      <a:pt x="10888" y="15575"/>
                      <a:pt x="10974" y="15511"/>
                    </a:cubicBezTo>
                    <a:cubicBezTo>
                      <a:pt x="11011" y="15360"/>
                      <a:pt x="11115" y="15330"/>
                      <a:pt x="11115" y="15170"/>
                    </a:cubicBezTo>
                    <a:cubicBezTo>
                      <a:pt x="11157" y="15170"/>
                      <a:pt x="11200" y="14858"/>
                      <a:pt x="11200" y="14802"/>
                    </a:cubicBezTo>
                    <a:cubicBezTo>
                      <a:pt x="11208" y="14802"/>
                      <a:pt x="11215" y="14518"/>
                      <a:pt x="11215" y="14490"/>
                    </a:cubicBezTo>
                    <a:cubicBezTo>
                      <a:pt x="11221" y="14490"/>
                      <a:pt x="11427" y="14261"/>
                      <a:pt x="11427" y="14234"/>
                    </a:cubicBezTo>
                    <a:cubicBezTo>
                      <a:pt x="11617" y="14093"/>
                      <a:pt x="11588" y="13676"/>
                      <a:pt x="11405" y="13514"/>
                    </a:cubicBezTo>
                    <a:cubicBezTo>
                      <a:pt x="11299" y="13420"/>
                      <a:pt x="11232" y="13367"/>
                      <a:pt x="11073" y="13313"/>
                    </a:cubicBezTo>
                    <a:cubicBezTo>
                      <a:pt x="11048" y="13388"/>
                      <a:pt x="10982" y="13340"/>
                      <a:pt x="10915" y="13339"/>
                    </a:cubicBezTo>
                    <a:cubicBezTo>
                      <a:pt x="10800" y="13335"/>
                      <a:pt x="10788" y="13413"/>
                      <a:pt x="10676" y="13413"/>
                    </a:cubicBezTo>
                    <a:cubicBezTo>
                      <a:pt x="10690" y="13345"/>
                      <a:pt x="10725" y="13144"/>
                      <a:pt x="10591" y="13130"/>
                    </a:cubicBezTo>
                    <a:cubicBezTo>
                      <a:pt x="10591" y="13265"/>
                      <a:pt x="10455" y="13200"/>
                      <a:pt x="10492" y="13115"/>
                    </a:cubicBezTo>
                    <a:cubicBezTo>
                      <a:pt x="10428" y="13115"/>
                      <a:pt x="10369" y="13016"/>
                      <a:pt x="10280" y="13002"/>
                    </a:cubicBezTo>
                    <a:cubicBezTo>
                      <a:pt x="10280" y="13147"/>
                      <a:pt x="10062" y="13030"/>
                      <a:pt x="10123" y="13030"/>
                    </a:cubicBezTo>
                    <a:cubicBezTo>
                      <a:pt x="10123" y="13012"/>
                      <a:pt x="10087" y="12817"/>
                      <a:pt x="10138" y="12817"/>
                    </a:cubicBezTo>
                    <a:cubicBezTo>
                      <a:pt x="10121" y="12734"/>
                      <a:pt x="10101" y="12590"/>
                      <a:pt x="10038" y="12548"/>
                    </a:cubicBezTo>
                    <a:cubicBezTo>
                      <a:pt x="9983" y="12431"/>
                      <a:pt x="10070" y="12473"/>
                      <a:pt x="9939" y="12364"/>
                    </a:cubicBezTo>
                    <a:cubicBezTo>
                      <a:pt x="9917" y="12318"/>
                      <a:pt x="9905" y="12353"/>
                      <a:pt x="9883" y="12308"/>
                    </a:cubicBezTo>
                    <a:cubicBezTo>
                      <a:pt x="9839" y="12308"/>
                      <a:pt x="9753" y="12192"/>
                      <a:pt x="9727" y="12293"/>
                    </a:cubicBezTo>
                    <a:cubicBezTo>
                      <a:pt x="9644" y="12287"/>
                      <a:pt x="9572" y="12248"/>
                      <a:pt x="9495" y="12224"/>
                    </a:cubicBezTo>
                    <a:cubicBezTo>
                      <a:pt x="9355" y="12182"/>
                      <a:pt x="9478" y="12169"/>
                      <a:pt x="9386" y="12123"/>
                    </a:cubicBezTo>
                    <a:cubicBezTo>
                      <a:pt x="9386" y="12082"/>
                      <a:pt x="9259" y="12071"/>
                      <a:pt x="9259" y="12010"/>
                    </a:cubicBezTo>
                    <a:cubicBezTo>
                      <a:pt x="9233" y="11942"/>
                      <a:pt x="9182" y="11935"/>
                      <a:pt x="9174" y="11911"/>
                    </a:cubicBezTo>
                    <a:cubicBezTo>
                      <a:pt x="9161" y="11914"/>
                      <a:pt x="9152" y="11909"/>
                      <a:pt x="9145" y="11897"/>
                    </a:cubicBezTo>
                    <a:cubicBezTo>
                      <a:pt x="9117" y="11898"/>
                      <a:pt x="9123" y="11842"/>
                      <a:pt x="9059" y="11842"/>
                    </a:cubicBezTo>
                    <a:cubicBezTo>
                      <a:pt x="9053" y="11822"/>
                      <a:pt x="8992" y="11772"/>
                      <a:pt x="8975" y="11783"/>
                    </a:cubicBezTo>
                    <a:cubicBezTo>
                      <a:pt x="8909" y="11829"/>
                      <a:pt x="8732" y="11807"/>
                      <a:pt x="8655" y="11802"/>
                    </a:cubicBezTo>
                    <a:cubicBezTo>
                      <a:pt x="8463" y="11788"/>
                      <a:pt x="8497" y="11569"/>
                      <a:pt x="8395" y="11556"/>
                    </a:cubicBezTo>
                    <a:cubicBezTo>
                      <a:pt x="8327" y="11603"/>
                      <a:pt x="8249" y="11646"/>
                      <a:pt x="8172" y="11647"/>
                    </a:cubicBezTo>
                    <a:cubicBezTo>
                      <a:pt x="8154" y="11620"/>
                      <a:pt x="8151" y="11627"/>
                      <a:pt x="8111" y="11603"/>
                    </a:cubicBezTo>
                    <a:cubicBezTo>
                      <a:pt x="8101" y="11603"/>
                      <a:pt x="8049" y="11633"/>
                      <a:pt x="8035" y="11643"/>
                    </a:cubicBezTo>
                    <a:cubicBezTo>
                      <a:pt x="7988" y="11672"/>
                      <a:pt x="7943" y="11762"/>
                      <a:pt x="7885" y="11730"/>
                    </a:cubicBezTo>
                    <a:cubicBezTo>
                      <a:pt x="7858" y="11700"/>
                      <a:pt x="7838" y="11708"/>
                      <a:pt x="7827" y="11755"/>
                    </a:cubicBezTo>
                    <a:cubicBezTo>
                      <a:pt x="7708" y="11755"/>
                      <a:pt x="7887" y="12038"/>
                      <a:pt x="7601" y="12038"/>
                    </a:cubicBezTo>
                    <a:cubicBezTo>
                      <a:pt x="7612" y="11938"/>
                      <a:pt x="7602" y="11840"/>
                      <a:pt x="7459" y="11840"/>
                    </a:cubicBezTo>
                    <a:cubicBezTo>
                      <a:pt x="7459" y="11962"/>
                      <a:pt x="7255" y="11938"/>
                      <a:pt x="7161" y="11925"/>
                    </a:cubicBezTo>
                    <a:cubicBezTo>
                      <a:pt x="7185" y="11831"/>
                      <a:pt x="7139" y="11763"/>
                      <a:pt x="7062" y="11712"/>
                    </a:cubicBezTo>
                    <a:cubicBezTo>
                      <a:pt x="7062" y="11639"/>
                      <a:pt x="7006" y="11546"/>
                      <a:pt x="7006" y="11429"/>
                    </a:cubicBezTo>
                    <a:cubicBezTo>
                      <a:pt x="6906" y="11429"/>
                      <a:pt x="7056" y="11117"/>
                      <a:pt x="6892" y="11117"/>
                    </a:cubicBezTo>
                    <a:cubicBezTo>
                      <a:pt x="6902" y="11134"/>
                      <a:pt x="6907" y="11153"/>
                      <a:pt x="6906" y="11174"/>
                    </a:cubicBezTo>
                    <a:cubicBezTo>
                      <a:pt x="6793" y="11174"/>
                      <a:pt x="6679" y="11194"/>
                      <a:pt x="6566" y="11174"/>
                    </a:cubicBezTo>
                    <a:cubicBezTo>
                      <a:pt x="6594" y="11071"/>
                      <a:pt x="6506" y="11060"/>
                      <a:pt x="6533" y="10951"/>
                    </a:cubicBezTo>
                    <a:cubicBezTo>
                      <a:pt x="6554" y="10862"/>
                      <a:pt x="6590" y="10783"/>
                      <a:pt x="6609" y="10692"/>
                    </a:cubicBezTo>
                    <a:cubicBezTo>
                      <a:pt x="6651" y="10692"/>
                      <a:pt x="6645" y="10564"/>
                      <a:pt x="6722" y="10564"/>
                    </a:cubicBezTo>
                    <a:cubicBezTo>
                      <a:pt x="6800" y="10519"/>
                      <a:pt x="6694" y="10393"/>
                      <a:pt x="6694" y="10508"/>
                    </a:cubicBezTo>
                    <a:cubicBezTo>
                      <a:pt x="6694" y="10508"/>
                      <a:pt x="6553" y="10558"/>
                      <a:pt x="6537" y="10564"/>
                    </a:cubicBezTo>
                    <a:cubicBezTo>
                      <a:pt x="6537" y="10573"/>
                      <a:pt x="6396" y="10708"/>
                      <a:pt x="6396" y="10607"/>
                    </a:cubicBezTo>
                    <a:cubicBezTo>
                      <a:pt x="6324" y="10635"/>
                      <a:pt x="6214" y="10778"/>
                      <a:pt x="6325" y="10805"/>
                    </a:cubicBezTo>
                    <a:cubicBezTo>
                      <a:pt x="6313" y="10864"/>
                      <a:pt x="6226" y="10910"/>
                      <a:pt x="6226" y="10919"/>
                    </a:cubicBezTo>
                    <a:cubicBezTo>
                      <a:pt x="6065" y="10920"/>
                      <a:pt x="6123" y="10908"/>
                      <a:pt x="6113" y="10833"/>
                    </a:cubicBezTo>
                    <a:cubicBezTo>
                      <a:pt x="6019" y="10833"/>
                      <a:pt x="5911" y="10621"/>
                      <a:pt x="5815" y="10621"/>
                    </a:cubicBezTo>
                    <a:cubicBezTo>
                      <a:pt x="5815" y="10530"/>
                      <a:pt x="5716" y="10443"/>
                      <a:pt x="5716" y="10323"/>
                    </a:cubicBezTo>
                    <a:cubicBezTo>
                      <a:pt x="5692" y="10323"/>
                      <a:pt x="5692" y="9898"/>
                      <a:pt x="5716" y="9898"/>
                    </a:cubicBezTo>
                    <a:cubicBezTo>
                      <a:pt x="5716" y="9682"/>
                      <a:pt x="5867" y="9502"/>
                      <a:pt x="6084" y="9480"/>
                    </a:cubicBezTo>
                    <a:cubicBezTo>
                      <a:pt x="6220" y="9466"/>
                      <a:pt x="6205" y="9562"/>
                      <a:pt x="6328" y="9580"/>
                    </a:cubicBezTo>
                    <a:cubicBezTo>
                      <a:pt x="6399" y="9590"/>
                      <a:pt x="6440" y="9558"/>
                      <a:pt x="6509" y="9530"/>
                    </a:cubicBezTo>
                    <a:cubicBezTo>
                      <a:pt x="6505" y="9471"/>
                      <a:pt x="6466" y="9455"/>
                      <a:pt x="6453" y="9402"/>
                    </a:cubicBezTo>
                    <a:cubicBezTo>
                      <a:pt x="6537" y="9402"/>
                      <a:pt x="6772" y="9417"/>
                      <a:pt x="6807" y="9487"/>
                    </a:cubicBezTo>
                    <a:cubicBezTo>
                      <a:pt x="6888" y="9521"/>
                      <a:pt x="6992" y="9430"/>
                      <a:pt x="7048" y="9509"/>
                    </a:cubicBezTo>
                    <a:cubicBezTo>
                      <a:pt x="7090" y="9567"/>
                      <a:pt x="7161" y="9754"/>
                      <a:pt x="7161" y="9813"/>
                    </a:cubicBezTo>
                    <a:cubicBezTo>
                      <a:pt x="7144" y="9813"/>
                      <a:pt x="7238" y="9954"/>
                      <a:pt x="7247" y="9969"/>
                    </a:cubicBezTo>
                    <a:cubicBezTo>
                      <a:pt x="7380" y="9967"/>
                      <a:pt x="7347" y="9863"/>
                      <a:pt x="7326" y="9763"/>
                    </a:cubicBezTo>
                    <a:cubicBezTo>
                      <a:pt x="7309" y="9681"/>
                      <a:pt x="7288" y="9431"/>
                      <a:pt x="7232" y="9374"/>
                    </a:cubicBezTo>
                    <a:cubicBezTo>
                      <a:pt x="7232" y="9134"/>
                      <a:pt x="7396" y="9159"/>
                      <a:pt x="7488" y="8977"/>
                    </a:cubicBezTo>
                    <a:cubicBezTo>
                      <a:pt x="7637" y="8977"/>
                      <a:pt x="7669" y="8737"/>
                      <a:pt x="7757" y="8679"/>
                    </a:cubicBezTo>
                    <a:cubicBezTo>
                      <a:pt x="7757" y="8649"/>
                      <a:pt x="7814" y="8459"/>
                      <a:pt x="7827" y="8452"/>
                    </a:cubicBezTo>
                    <a:cubicBezTo>
                      <a:pt x="7847" y="8338"/>
                      <a:pt x="7896" y="8341"/>
                      <a:pt x="7941" y="8268"/>
                    </a:cubicBezTo>
                    <a:cubicBezTo>
                      <a:pt x="7924" y="8268"/>
                      <a:pt x="8125" y="8118"/>
                      <a:pt x="8125" y="8141"/>
                    </a:cubicBezTo>
                    <a:cubicBezTo>
                      <a:pt x="8201" y="8090"/>
                      <a:pt x="8267" y="7931"/>
                      <a:pt x="8295" y="7843"/>
                    </a:cubicBezTo>
                    <a:cubicBezTo>
                      <a:pt x="8334" y="7843"/>
                      <a:pt x="8420" y="7763"/>
                      <a:pt x="8437" y="7730"/>
                    </a:cubicBezTo>
                    <a:cubicBezTo>
                      <a:pt x="8537" y="7730"/>
                      <a:pt x="8597" y="7673"/>
                      <a:pt x="8721" y="7673"/>
                    </a:cubicBezTo>
                    <a:cubicBezTo>
                      <a:pt x="8701" y="7713"/>
                      <a:pt x="8721" y="7704"/>
                      <a:pt x="8735" y="7772"/>
                    </a:cubicBezTo>
                    <a:cubicBezTo>
                      <a:pt x="8739" y="7771"/>
                      <a:pt x="8657" y="7790"/>
                      <a:pt x="8648" y="7769"/>
                    </a:cubicBezTo>
                    <a:cubicBezTo>
                      <a:pt x="8633" y="7825"/>
                      <a:pt x="8520" y="7840"/>
                      <a:pt x="8749" y="7814"/>
                    </a:cubicBezTo>
                    <a:cubicBezTo>
                      <a:pt x="8763" y="7784"/>
                      <a:pt x="8838" y="7757"/>
                      <a:pt x="8877" y="7744"/>
                    </a:cubicBezTo>
                    <a:cubicBezTo>
                      <a:pt x="8877" y="7671"/>
                      <a:pt x="8983" y="7722"/>
                      <a:pt x="9004" y="7658"/>
                    </a:cubicBezTo>
                    <a:cubicBezTo>
                      <a:pt x="8921" y="7654"/>
                      <a:pt x="8856" y="7622"/>
                      <a:pt x="8800" y="7530"/>
                    </a:cubicBezTo>
                    <a:cubicBezTo>
                      <a:pt x="8741" y="7435"/>
                      <a:pt x="8618" y="7304"/>
                      <a:pt x="8820" y="7304"/>
                    </a:cubicBezTo>
                    <a:cubicBezTo>
                      <a:pt x="8820" y="7275"/>
                      <a:pt x="8792" y="7291"/>
                      <a:pt x="8792" y="7262"/>
                    </a:cubicBezTo>
                    <a:cubicBezTo>
                      <a:pt x="8687" y="7291"/>
                      <a:pt x="8665" y="7361"/>
                      <a:pt x="8550" y="7361"/>
                    </a:cubicBezTo>
                    <a:cubicBezTo>
                      <a:pt x="8409" y="7408"/>
                      <a:pt x="8340" y="7547"/>
                      <a:pt x="8181" y="7545"/>
                    </a:cubicBezTo>
                    <a:cubicBezTo>
                      <a:pt x="8195" y="7402"/>
                      <a:pt x="8447" y="7114"/>
                      <a:pt x="8577" y="7072"/>
                    </a:cubicBezTo>
                    <a:cubicBezTo>
                      <a:pt x="8825" y="6993"/>
                      <a:pt x="9234" y="7212"/>
                      <a:pt x="9302" y="6907"/>
                    </a:cubicBezTo>
                    <a:cubicBezTo>
                      <a:pt x="9351" y="6913"/>
                      <a:pt x="9570" y="6991"/>
                      <a:pt x="9570" y="6893"/>
                    </a:cubicBezTo>
                    <a:cubicBezTo>
                      <a:pt x="9623" y="6893"/>
                      <a:pt x="9526" y="6794"/>
                      <a:pt x="9627" y="6794"/>
                    </a:cubicBezTo>
                    <a:cubicBezTo>
                      <a:pt x="9613" y="6724"/>
                      <a:pt x="9497" y="6638"/>
                      <a:pt x="9458" y="6638"/>
                    </a:cubicBezTo>
                    <a:cubicBezTo>
                      <a:pt x="9458" y="6482"/>
                      <a:pt x="9373" y="6652"/>
                      <a:pt x="9329" y="6652"/>
                    </a:cubicBezTo>
                    <a:cubicBezTo>
                      <a:pt x="9329" y="6550"/>
                      <a:pt x="9293" y="6559"/>
                      <a:pt x="9259" y="6524"/>
                    </a:cubicBezTo>
                    <a:cubicBezTo>
                      <a:pt x="9259" y="6449"/>
                      <a:pt x="9097" y="6334"/>
                      <a:pt x="9046" y="6255"/>
                    </a:cubicBezTo>
                    <a:cubicBezTo>
                      <a:pt x="8977" y="6255"/>
                      <a:pt x="8877" y="5906"/>
                      <a:pt x="8819" y="5943"/>
                    </a:cubicBezTo>
                    <a:cubicBezTo>
                      <a:pt x="8819" y="6029"/>
                      <a:pt x="8755" y="6142"/>
                      <a:pt x="8663" y="6142"/>
                    </a:cubicBezTo>
                    <a:cubicBezTo>
                      <a:pt x="8663" y="6199"/>
                      <a:pt x="8520" y="6173"/>
                      <a:pt x="8493" y="6170"/>
                    </a:cubicBezTo>
                    <a:cubicBezTo>
                      <a:pt x="8493" y="6087"/>
                      <a:pt x="8522" y="6159"/>
                      <a:pt x="8522" y="6113"/>
                    </a:cubicBezTo>
                    <a:cubicBezTo>
                      <a:pt x="8474" y="6113"/>
                      <a:pt x="8479" y="6053"/>
                      <a:pt x="8479" y="6043"/>
                    </a:cubicBezTo>
                    <a:cubicBezTo>
                      <a:pt x="8452" y="6043"/>
                      <a:pt x="8238" y="5833"/>
                      <a:pt x="8238" y="5788"/>
                    </a:cubicBezTo>
                    <a:cubicBezTo>
                      <a:pt x="8048" y="5851"/>
                      <a:pt x="8194" y="5771"/>
                      <a:pt x="8011" y="5688"/>
                    </a:cubicBezTo>
                    <a:cubicBezTo>
                      <a:pt x="7947" y="5856"/>
                      <a:pt x="7766" y="5717"/>
                      <a:pt x="7657" y="5717"/>
                    </a:cubicBezTo>
                    <a:cubicBezTo>
                      <a:pt x="7657" y="5740"/>
                      <a:pt x="7564" y="5704"/>
                      <a:pt x="7529" y="5717"/>
                    </a:cubicBezTo>
                    <a:cubicBezTo>
                      <a:pt x="7530" y="5816"/>
                      <a:pt x="7612" y="6029"/>
                      <a:pt x="7501" y="6057"/>
                    </a:cubicBezTo>
                    <a:cubicBezTo>
                      <a:pt x="7522" y="6132"/>
                      <a:pt x="7574" y="6082"/>
                      <a:pt x="7616" y="6132"/>
                    </a:cubicBezTo>
                    <a:cubicBezTo>
                      <a:pt x="7681" y="6210"/>
                      <a:pt x="7655" y="6350"/>
                      <a:pt x="7614" y="6440"/>
                    </a:cubicBezTo>
                    <a:cubicBezTo>
                      <a:pt x="7778" y="6503"/>
                      <a:pt x="7487" y="6634"/>
                      <a:pt x="7487" y="6553"/>
                    </a:cubicBezTo>
                    <a:cubicBezTo>
                      <a:pt x="7397" y="6578"/>
                      <a:pt x="7383" y="6692"/>
                      <a:pt x="7472" y="6751"/>
                    </a:cubicBezTo>
                    <a:cubicBezTo>
                      <a:pt x="7472" y="6809"/>
                      <a:pt x="7443" y="6908"/>
                      <a:pt x="7529" y="6908"/>
                    </a:cubicBezTo>
                    <a:cubicBezTo>
                      <a:pt x="7505" y="7002"/>
                      <a:pt x="7363" y="7012"/>
                      <a:pt x="7274" y="6979"/>
                    </a:cubicBezTo>
                    <a:cubicBezTo>
                      <a:pt x="7265" y="6950"/>
                      <a:pt x="7274" y="6940"/>
                      <a:pt x="7302" y="6950"/>
                    </a:cubicBezTo>
                    <a:cubicBezTo>
                      <a:pt x="7288" y="6896"/>
                      <a:pt x="7220" y="6737"/>
                      <a:pt x="7245" y="6737"/>
                    </a:cubicBezTo>
                    <a:cubicBezTo>
                      <a:pt x="7227" y="6683"/>
                      <a:pt x="7047" y="6397"/>
                      <a:pt x="7047" y="6553"/>
                    </a:cubicBezTo>
                    <a:cubicBezTo>
                      <a:pt x="6945" y="6553"/>
                      <a:pt x="6835" y="6575"/>
                      <a:pt x="6835" y="6453"/>
                    </a:cubicBezTo>
                    <a:cubicBezTo>
                      <a:pt x="6797" y="6441"/>
                      <a:pt x="6737" y="6413"/>
                      <a:pt x="6721" y="6383"/>
                    </a:cubicBezTo>
                    <a:cubicBezTo>
                      <a:pt x="6535" y="6356"/>
                      <a:pt x="6460" y="6335"/>
                      <a:pt x="6253" y="6298"/>
                    </a:cubicBezTo>
                    <a:cubicBezTo>
                      <a:pt x="6262" y="6212"/>
                      <a:pt x="6076" y="6055"/>
                      <a:pt x="5984" y="6000"/>
                    </a:cubicBezTo>
                    <a:cubicBezTo>
                      <a:pt x="5984" y="5789"/>
                      <a:pt x="5924" y="5594"/>
                      <a:pt x="6154" y="5561"/>
                    </a:cubicBezTo>
                    <a:cubicBezTo>
                      <a:pt x="6154" y="5593"/>
                      <a:pt x="6359" y="5498"/>
                      <a:pt x="6381" y="5490"/>
                    </a:cubicBezTo>
                    <a:cubicBezTo>
                      <a:pt x="6439" y="5373"/>
                      <a:pt x="6554" y="5554"/>
                      <a:pt x="6603" y="5380"/>
                    </a:cubicBezTo>
                    <a:cubicBezTo>
                      <a:pt x="6633" y="5275"/>
                      <a:pt x="6758" y="5210"/>
                      <a:pt x="6863" y="5249"/>
                    </a:cubicBezTo>
                    <a:cubicBezTo>
                      <a:pt x="6845" y="5381"/>
                      <a:pt x="6807" y="5518"/>
                      <a:pt x="6693" y="5518"/>
                    </a:cubicBezTo>
                    <a:cubicBezTo>
                      <a:pt x="6775" y="5588"/>
                      <a:pt x="6998" y="5490"/>
                      <a:pt x="7089" y="5490"/>
                    </a:cubicBezTo>
                    <a:cubicBezTo>
                      <a:pt x="7089" y="5499"/>
                      <a:pt x="7235" y="5518"/>
                      <a:pt x="7274" y="5518"/>
                    </a:cubicBezTo>
                    <a:cubicBezTo>
                      <a:pt x="7210" y="5433"/>
                      <a:pt x="6803" y="5361"/>
                      <a:pt x="6990" y="5221"/>
                    </a:cubicBezTo>
                    <a:cubicBezTo>
                      <a:pt x="6990" y="5181"/>
                      <a:pt x="7154" y="5180"/>
                      <a:pt x="7176" y="5093"/>
                    </a:cubicBezTo>
                    <a:cubicBezTo>
                      <a:pt x="7193" y="5025"/>
                      <a:pt x="7212" y="4832"/>
                      <a:pt x="7175" y="4819"/>
                    </a:cubicBezTo>
                    <a:cubicBezTo>
                      <a:pt x="7120" y="4800"/>
                      <a:pt x="7064" y="4827"/>
                      <a:pt x="6976" y="4810"/>
                    </a:cubicBezTo>
                    <a:cubicBezTo>
                      <a:pt x="6976" y="4780"/>
                      <a:pt x="6975" y="4753"/>
                      <a:pt x="6947" y="4753"/>
                    </a:cubicBezTo>
                    <a:cubicBezTo>
                      <a:pt x="6947" y="4841"/>
                      <a:pt x="6868" y="4758"/>
                      <a:pt x="6806" y="4781"/>
                    </a:cubicBezTo>
                    <a:cubicBezTo>
                      <a:pt x="6806" y="4803"/>
                      <a:pt x="6859" y="4867"/>
                      <a:pt x="6820" y="4867"/>
                    </a:cubicBezTo>
                    <a:cubicBezTo>
                      <a:pt x="6820" y="4998"/>
                      <a:pt x="6805" y="5126"/>
                      <a:pt x="6636" y="5150"/>
                    </a:cubicBezTo>
                    <a:cubicBezTo>
                      <a:pt x="6634" y="5058"/>
                      <a:pt x="6587" y="4883"/>
                      <a:pt x="6494" y="4852"/>
                    </a:cubicBezTo>
                    <a:cubicBezTo>
                      <a:pt x="6494" y="5125"/>
                      <a:pt x="6233" y="4739"/>
                      <a:pt x="6182" y="4696"/>
                    </a:cubicBezTo>
                    <a:cubicBezTo>
                      <a:pt x="6162" y="4615"/>
                      <a:pt x="6104" y="4580"/>
                      <a:pt x="6040" y="4555"/>
                    </a:cubicBezTo>
                    <a:cubicBezTo>
                      <a:pt x="5997" y="4665"/>
                      <a:pt x="5921" y="4566"/>
                      <a:pt x="5855" y="4681"/>
                    </a:cubicBezTo>
                    <a:cubicBezTo>
                      <a:pt x="5801" y="4775"/>
                      <a:pt x="5861" y="4763"/>
                      <a:pt x="5799" y="4866"/>
                    </a:cubicBezTo>
                    <a:cubicBezTo>
                      <a:pt x="5719" y="4866"/>
                      <a:pt x="5523" y="4812"/>
                      <a:pt x="5516" y="4895"/>
                    </a:cubicBezTo>
                    <a:cubicBezTo>
                      <a:pt x="5600" y="4897"/>
                      <a:pt x="5635" y="4916"/>
                      <a:pt x="5615" y="4994"/>
                    </a:cubicBezTo>
                    <a:cubicBezTo>
                      <a:pt x="5753" y="4994"/>
                      <a:pt x="5558" y="5081"/>
                      <a:pt x="5558" y="5093"/>
                    </a:cubicBezTo>
                    <a:cubicBezTo>
                      <a:pt x="5479" y="5093"/>
                      <a:pt x="5425" y="5125"/>
                      <a:pt x="5332" y="5110"/>
                    </a:cubicBezTo>
                    <a:cubicBezTo>
                      <a:pt x="5217" y="5092"/>
                      <a:pt x="5097" y="5071"/>
                      <a:pt x="4988" y="5035"/>
                    </a:cubicBezTo>
                    <a:cubicBezTo>
                      <a:pt x="4894" y="5003"/>
                      <a:pt x="4911" y="4952"/>
                      <a:pt x="4878" y="4952"/>
                    </a:cubicBezTo>
                    <a:cubicBezTo>
                      <a:pt x="4752" y="4742"/>
                      <a:pt x="5063" y="4867"/>
                      <a:pt x="5063" y="4881"/>
                    </a:cubicBezTo>
                    <a:cubicBezTo>
                      <a:pt x="5166" y="4881"/>
                      <a:pt x="5288" y="5015"/>
                      <a:pt x="5261" y="4796"/>
                    </a:cubicBezTo>
                    <a:cubicBezTo>
                      <a:pt x="5298" y="4805"/>
                      <a:pt x="5336" y="4810"/>
                      <a:pt x="5374" y="4810"/>
                    </a:cubicBezTo>
                    <a:cubicBezTo>
                      <a:pt x="5350" y="4712"/>
                      <a:pt x="5239" y="4762"/>
                      <a:pt x="5162" y="4767"/>
                    </a:cubicBezTo>
                    <a:cubicBezTo>
                      <a:pt x="5163" y="4707"/>
                      <a:pt x="5079" y="4569"/>
                      <a:pt x="5063" y="4569"/>
                    </a:cubicBezTo>
                    <a:cubicBezTo>
                      <a:pt x="5028" y="4464"/>
                      <a:pt x="5048" y="4459"/>
                      <a:pt x="5048" y="4370"/>
                    </a:cubicBezTo>
                    <a:cubicBezTo>
                      <a:pt x="5024" y="4377"/>
                      <a:pt x="4882" y="4473"/>
                      <a:pt x="4869" y="4443"/>
                    </a:cubicBezTo>
                    <a:cubicBezTo>
                      <a:pt x="6424" y="2990"/>
                      <a:pt x="8510" y="2099"/>
                      <a:pt x="10800" y="2099"/>
                    </a:cubicBezTo>
                    <a:cubicBezTo>
                      <a:pt x="13466" y="2099"/>
                      <a:pt x="15854" y="3307"/>
                      <a:pt x="17450" y="5201"/>
                    </a:cubicBezTo>
                    <a:cubicBezTo>
                      <a:pt x="17399" y="5342"/>
                      <a:pt x="17273" y="5227"/>
                      <a:pt x="17214" y="5335"/>
                    </a:cubicBezTo>
                    <a:cubicBezTo>
                      <a:pt x="17198" y="5335"/>
                      <a:pt x="17155" y="5462"/>
                      <a:pt x="17242" y="5462"/>
                    </a:cubicBezTo>
                    <a:cubicBezTo>
                      <a:pt x="17214" y="5576"/>
                      <a:pt x="17100" y="5560"/>
                      <a:pt x="17100" y="5462"/>
                    </a:cubicBezTo>
                    <a:cubicBezTo>
                      <a:pt x="17021" y="5462"/>
                      <a:pt x="16975" y="5549"/>
                      <a:pt x="16860" y="5547"/>
                    </a:cubicBezTo>
                    <a:cubicBezTo>
                      <a:pt x="16874" y="5475"/>
                      <a:pt x="16729" y="5264"/>
                      <a:pt x="16647" y="5264"/>
                    </a:cubicBezTo>
                    <a:cubicBezTo>
                      <a:pt x="16673" y="5212"/>
                      <a:pt x="16647" y="5259"/>
                      <a:pt x="16647" y="5207"/>
                    </a:cubicBezTo>
                    <a:cubicBezTo>
                      <a:pt x="16883" y="5207"/>
                      <a:pt x="17132" y="5165"/>
                      <a:pt x="17313" y="5165"/>
                    </a:cubicBezTo>
                    <a:cubicBezTo>
                      <a:pt x="17313" y="5035"/>
                      <a:pt x="16928" y="4871"/>
                      <a:pt x="16834" y="4921"/>
                    </a:cubicBezTo>
                    <a:cubicBezTo>
                      <a:pt x="16779" y="4951"/>
                      <a:pt x="16610" y="4867"/>
                      <a:pt x="16534" y="4867"/>
                    </a:cubicBezTo>
                    <a:cubicBezTo>
                      <a:pt x="16534" y="4811"/>
                      <a:pt x="16056" y="4812"/>
                      <a:pt x="15981" y="4810"/>
                    </a:cubicBezTo>
                    <a:cubicBezTo>
                      <a:pt x="15981" y="4715"/>
                      <a:pt x="15220" y="4925"/>
                      <a:pt x="15151" y="4930"/>
                    </a:cubicBezTo>
                    <a:cubicBezTo>
                      <a:pt x="14989" y="4943"/>
                      <a:pt x="14920" y="5039"/>
                      <a:pt x="14790" y="5150"/>
                    </a:cubicBezTo>
                    <a:cubicBezTo>
                      <a:pt x="14790" y="5149"/>
                      <a:pt x="14400" y="5476"/>
                      <a:pt x="14592" y="5476"/>
                    </a:cubicBezTo>
                    <a:cubicBezTo>
                      <a:pt x="14567" y="5700"/>
                      <a:pt x="13982" y="5675"/>
                      <a:pt x="13982" y="5817"/>
                    </a:cubicBezTo>
                    <a:cubicBezTo>
                      <a:pt x="13955" y="5824"/>
                      <a:pt x="13783" y="5780"/>
                      <a:pt x="13868" y="5929"/>
                    </a:cubicBezTo>
                    <a:cubicBezTo>
                      <a:pt x="13854" y="5929"/>
                      <a:pt x="14001" y="6095"/>
                      <a:pt x="14011" y="6114"/>
                    </a:cubicBezTo>
                    <a:cubicBezTo>
                      <a:pt x="14133" y="6114"/>
                      <a:pt x="14238" y="6170"/>
                      <a:pt x="14393" y="6170"/>
                    </a:cubicBezTo>
                    <a:cubicBezTo>
                      <a:pt x="14410" y="6137"/>
                      <a:pt x="14478" y="6120"/>
                      <a:pt x="14521" y="6114"/>
                    </a:cubicBezTo>
                    <a:cubicBezTo>
                      <a:pt x="14528" y="6201"/>
                      <a:pt x="14597" y="6383"/>
                      <a:pt x="14649" y="6383"/>
                    </a:cubicBezTo>
                    <a:cubicBezTo>
                      <a:pt x="14649" y="6464"/>
                      <a:pt x="14690" y="6592"/>
                      <a:pt x="14535" y="6511"/>
                    </a:cubicBezTo>
                    <a:cubicBezTo>
                      <a:pt x="14513" y="6494"/>
                      <a:pt x="14508" y="6379"/>
                      <a:pt x="14502" y="6337"/>
                    </a:cubicBezTo>
                    <a:cubicBezTo>
                      <a:pt x="14486" y="6228"/>
                      <a:pt x="14370" y="6386"/>
                      <a:pt x="14266" y="6369"/>
                    </a:cubicBezTo>
                    <a:cubicBezTo>
                      <a:pt x="14266" y="6449"/>
                      <a:pt x="14250" y="6666"/>
                      <a:pt x="14336" y="6695"/>
                    </a:cubicBezTo>
                    <a:cubicBezTo>
                      <a:pt x="14297" y="6813"/>
                      <a:pt x="14137" y="6732"/>
                      <a:pt x="14068" y="6837"/>
                    </a:cubicBezTo>
                    <a:cubicBezTo>
                      <a:pt x="14009" y="6837"/>
                      <a:pt x="13912" y="7011"/>
                      <a:pt x="13912" y="6893"/>
                    </a:cubicBezTo>
                    <a:cubicBezTo>
                      <a:pt x="13820" y="6954"/>
                      <a:pt x="13920" y="7118"/>
                      <a:pt x="13742" y="7021"/>
                    </a:cubicBezTo>
                    <a:cubicBezTo>
                      <a:pt x="13735" y="7060"/>
                      <a:pt x="13738" y="7113"/>
                      <a:pt x="13727" y="7177"/>
                    </a:cubicBezTo>
                    <a:cubicBezTo>
                      <a:pt x="13840" y="7177"/>
                      <a:pt x="13706" y="7262"/>
                      <a:pt x="13671" y="7262"/>
                    </a:cubicBezTo>
                    <a:cubicBezTo>
                      <a:pt x="13671" y="7386"/>
                      <a:pt x="13544" y="7255"/>
                      <a:pt x="13515" y="7234"/>
                    </a:cubicBezTo>
                    <a:cubicBezTo>
                      <a:pt x="13512" y="7240"/>
                      <a:pt x="13508" y="7245"/>
                      <a:pt x="13500" y="7247"/>
                    </a:cubicBezTo>
                    <a:cubicBezTo>
                      <a:pt x="13607" y="7428"/>
                      <a:pt x="13337" y="7343"/>
                      <a:pt x="13263" y="7302"/>
                    </a:cubicBezTo>
                    <a:cubicBezTo>
                      <a:pt x="13176" y="7253"/>
                      <a:pt x="13299" y="7384"/>
                      <a:pt x="13358" y="7404"/>
                    </a:cubicBezTo>
                    <a:cubicBezTo>
                      <a:pt x="13358" y="7492"/>
                      <a:pt x="13655" y="7652"/>
                      <a:pt x="13486" y="7829"/>
                    </a:cubicBezTo>
                    <a:cubicBezTo>
                      <a:pt x="13486" y="7881"/>
                      <a:pt x="13491" y="7886"/>
                      <a:pt x="13543" y="7886"/>
                    </a:cubicBezTo>
                    <a:cubicBezTo>
                      <a:pt x="13543" y="8010"/>
                      <a:pt x="13390" y="7988"/>
                      <a:pt x="13302" y="7971"/>
                    </a:cubicBezTo>
                    <a:cubicBezTo>
                      <a:pt x="13340" y="7898"/>
                      <a:pt x="13312" y="7860"/>
                      <a:pt x="13217" y="7857"/>
                    </a:cubicBezTo>
                    <a:cubicBezTo>
                      <a:pt x="13217" y="7966"/>
                      <a:pt x="12989" y="7906"/>
                      <a:pt x="12891" y="7942"/>
                    </a:cubicBezTo>
                    <a:cubicBezTo>
                      <a:pt x="12873" y="7906"/>
                      <a:pt x="12866" y="7895"/>
                      <a:pt x="12834" y="7886"/>
                    </a:cubicBezTo>
                    <a:cubicBezTo>
                      <a:pt x="12807" y="7951"/>
                      <a:pt x="12764" y="8396"/>
                      <a:pt x="12778" y="8396"/>
                    </a:cubicBezTo>
                    <a:cubicBezTo>
                      <a:pt x="12778" y="8571"/>
                      <a:pt x="12916" y="8683"/>
                      <a:pt x="13075" y="8736"/>
                    </a:cubicBezTo>
                    <a:cubicBezTo>
                      <a:pt x="13075" y="8692"/>
                      <a:pt x="13445" y="8720"/>
                      <a:pt x="13460" y="8660"/>
                    </a:cubicBezTo>
                    <a:cubicBezTo>
                      <a:pt x="13491" y="8540"/>
                      <a:pt x="13592" y="8537"/>
                      <a:pt x="13614" y="8410"/>
                    </a:cubicBezTo>
                    <a:cubicBezTo>
                      <a:pt x="13624" y="8351"/>
                      <a:pt x="13808" y="7901"/>
                      <a:pt x="13813" y="7900"/>
                    </a:cubicBezTo>
                    <a:cubicBezTo>
                      <a:pt x="13813" y="7883"/>
                      <a:pt x="14150" y="7991"/>
                      <a:pt x="14209" y="7871"/>
                    </a:cubicBezTo>
                    <a:cubicBezTo>
                      <a:pt x="14239" y="7871"/>
                      <a:pt x="14316" y="7844"/>
                      <a:pt x="14336" y="7815"/>
                    </a:cubicBezTo>
                    <a:cubicBezTo>
                      <a:pt x="14446" y="7829"/>
                      <a:pt x="14471" y="8027"/>
                      <a:pt x="14535" y="8027"/>
                    </a:cubicBezTo>
                    <a:cubicBezTo>
                      <a:pt x="14613" y="8144"/>
                      <a:pt x="14798" y="8114"/>
                      <a:pt x="14861" y="8240"/>
                    </a:cubicBezTo>
                    <a:cubicBezTo>
                      <a:pt x="14953" y="8240"/>
                      <a:pt x="14960" y="8478"/>
                      <a:pt x="14960" y="8566"/>
                    </a:cubicBezTo>
                    <a:cubicBezTo>
                      <a:pt x="15066" y="8486"/>
                      <a:pt x="15079" y="8416"/>
                      <a:pt x="15055" y="8335"/>
                    </a:cubicBezTo>
                    <a:cubicBezTo>
                      <a:pt x="15013" y="8194"/>
                      <a:pt x="15167" y="8362"/>
                      <a:pt x="15215" y="8297"/>
                    </a:cubicBezTo>
                    <a:cubicBezTo>
                      <a:pt x="15148" y="8297"/>
                      <a:pt x="15163" y="8166"/>
                      <a:pt x="15031" y="8198"/>
                    </a:cubicBezTo>
                    <a:cubicBezTo>
                      <a:pt x="15022" y="8161"/>
                      <a:pt x="15017" y="8123"/>
                      <a:pt x="15017" y="8084"/>
                    </a:cubicBezTo>
                    <a:cubicBezTo>
                      <a:pt x="14837" y="8114"/>
                      <a:pt x="14852" y="7842"/>
                      <a:pt x="14705" y="7872"/>
                    </a:cubicBezTo>
                    <a:cubicBezTo>
                      <a:pt x="14688" y="7805"/>
                      <a:pt x="14604" y="7784"/>
                      <a:pt x="14650" y="7702"/>
                    </a:cubicBezTo>
                    <a:cubicBezTo>
                      <a:pt x="14722" y="7572"/>
                      <a:pt x="14958" y="7957"/>
                      <a:pt x="15059" y="7957"/>
                    </a:cubicBezTo>
                    <a:cubicBezTo>
                      <a:pt x="15083" y="8004"/>
                      <a:pt x="15243" y="8020"/>
                      <a:pt x="15243" y="8056"/>
                    </a:cubicBezTo>
                    <a:cubicBezTo>
                      <a:pt x="15327" y="8084"/>
                      <a:pt x="15286" y="8221"/>
                      <a:pt x="15286" y="8297"/>
                    </a:cubicBezTo>
                    <a:cubicBezTo>
                      <a:pt x="15365" y="8297"/>
                      <a:pt x="15338" y="8340"/>
                      <a:pt x="15371" y="8396"/>
                    </a:cubicBezTo>
                    <a:cubicBezTo>
                      <a:pt x="15484" y="8453"/>
                      <a:pt x="15420" y="8667"/>
                      <a:pt x="15612" y="8708"/>
                    </a:cubicBezTo>
                    <a:cubicBezTo>
                      <a:pt x="15612" y="8636"/>
                      <a:pt x="15796" y="8495"/>
                      <a:pt x="15683" y="8495"/>
                    </a:cubicBezTo>
                    <a:cubicBezTo>
                      <a:pt x="15692" y="8437"/>
                      <a:pt x="15559" y="8180"/>
                      <a:pt x="15744" y="8216"/>
                    </a:cubicBezTo>
                    <a:cubicBezTo>
                      <a:pt x="15810" y="8229"/>
                      <a:pt x="15917" y="8234"/>
                      <a:pt x="15938" y="8313"/>
                    </a:cubicBezTo>
                    <a:cubicBezTo>
                      <a:pt x="15977" y="8469"/>
                      <a:pt x="15944" y="8555"/>
                      <a:pt x="16066" y="8665"/>
                    </a:cubicBezTo>
                    <a:cubicBezTo>
                      <a:pt x="16142" y="8819"/>
                      <a:pt x="16411" y="8648"/>
                      <a:pt x="16448" y="8722"/>
                    </a:cubicBezTo>
                    <a:cubicBezTo>
                      <a:pt x="16474" y="8722"/>
                      <a:pt x="16646" y="8794"/>
                      <a:pt x="16646" y="8736"/>
                    </a:cubicBezTo>
                    <a:cubicBezTo>
                      <a:pt x="16724" y="8711"/>
                      <a:pt x="16747" y="8694"/>
                      <a:pt x="16845" y="8694"/>
                    </a:cubicBezTo>
                    <a:cubicBezTo>
                      <a:pt x="16845" y="8792"/>
                      <a:pt x="16810" y="8918"/>
                      <a:pt x="16792" y="9001"/>
                    </a:cubicBezTo>
                    <a:cubicBezTo>
                      <a:pt x="16778" y="9068"/>
                      <a:pt x="16710" y="9131"/>
                      <a:pt x="16732" y="9218"/>
                    </a:cubicBezTo>
                    <a:cubicBezTo>
                      <a:pt x="16667" y="9218"/>
                      <a:pt x="16677" y="9303"/>
                      <a:pt x="16746" y="9303"/>
                    </a:cubicBezTo>
                    <a:cubicBezTo>
                      <a:pt x="16746" y="9434"/>
                      <a:pt x="16592" y="9413"/>
                      <a:pt x="16490" y="9402"/>
                    </a:cubicBezTo>
                    <a:cubicBezTo>
                      <a:pt x="16519" y="9500"/>
                      <a:pt x="16689" y="9710"/>
                      <a:pt x="16760" y="9757"/>
                    </a:cubicBezTo>
                    <a:cubicBezTo>
                      <a:pt x="16789" y="9843"/>
                      <a:pt x="16860" y="9994"/>
                      <a:pt x="16930" y="10040"/>
                    </a:cubicBezTo>
                    <a:cubicBezTo>
                      <a:pt x="16941" y="10105"/>
                      <a:pt x="17007" y="10284"/>
                      <a:pt x="17058" y="10309"/>
                    </a:cubicBezTo>
                    <a:cubicBezTo>
                      <a:pt x="17058" y="10407"/>
                      <a:pt x="17393" y="11032"/>
                      <a:pt x="17313" y="11032"/>
                    </a:cubicBezTo>
                    <a:cubicBezTo>
                      <a:pt x="17344" y="11084"/>
                      <a:pt x="17379" y="11107"/>
                      <a:pt x="17369" y="11160"/>
                    </a:cubicBezTo>
                    <a:cubicBezTo>
                      <a:pt x="17496" y="11160"/>
                      <a:pt x="17446" y="11471"/>
                      <a:pt x="17709" y="11471"/>
                    </a:cubicBezTo>
                    <a:cubicBezTo>
                      <a:pt x="17728" y="11433"/>
                      <a:pt x="17941" y="11358"/>
                      <a:pt x="17993" y="11358"/>
                    </a:cubicBezTo>
                    <a:cubicBezTo>
                      <a:pt x="18041" y="11263"/>
                      <a:pt x="18301" y="11188"/>
                      <a:pt x="18375" y="11188"/>
                    </a:cubicBezTo>
                    <a:cubicBezTo>
                      <a:pt x="18350" y="11111"/>
                      <a:pt x="18772" y="10928"/>
                      <a:pt x="18772" y="10890"/>
                    </a:cubicBezTo>
                    <a:cubicBezTo>
                      <a:pt x="18825" y="10871"/>
                      <a:pt x="18871" y="10761"/>
                      <a:pt x="18871" y="10699"/>
                    </a:cubicBezTo>
                    <a:cubicBezTo>
                      <a:pt x="18871" y="10603"/>
                      <a:pt x="18942" y="10596"/>
                      <a:pt x="18942" y="10522"/>
                    </a:cubicBezTo>
                    <a:cubicBezTo>
                      <a:pt x="19056" y="10446"/>
                      <a:pt x="19083" y="10254"/>
                      <a:pt x="18928" y="10210"/>
                    </a:cubicBezTo>
                    <a:cubicBezTo>
                      <a:pt x="18955" y="10373"/>
                      <a:pt x="18814" y="10287"/>
                      <a:pt x="18834" y="10243"/>
                    </a:cubicBezTo>
                    <a:cubicBezTo>
                      <a:pt x="18865" y="10178"/>
                      <a:pt x="18819" y="10152"/>
                      <a:pt x="18772" y="10097"/>
                    </a:cubicBezTo>
                    <a:cubicBezTo>
                      <a:pt x="18718" y="10070"/>
                      <a:pt x="18783" y="10009"/>
                      <a:pt x="18729" y="9969"/>
                    </a:cubicBezTo>
                    <a:cubicBezTo>
                      <a:pt x="18658" y="10146"/>
                      <a:pt x="18520" y="10224"/>
                      <a:pt x="18375" y="10224"/>
                    </a:cubicBezTo>
                    <a:cubicBezTo>
                      <a:pt x="18334" y="10107"/>
                      <a:pt x="18463" y="10258"/>
                      <a:pt x="18358" y="10097"/>
                    </a:cubicBezTo>
                    <a:cubicBezTo>
                      <a:pt x="18327" y="10050"/>
                      <a:pt x="18318" y="9998"/>
                      <a:pt x="18332" y="9941"/>
                    </a:cubicBezTo>
                    <a:cubicBezTo>
                      <a:pt x="18314" y="9941"/>
                      <a:pt x="18317" y="9936"/>
                      <a:pt x="18304" y="9926"/>
                    </a:cubicBezTo>
                    <a:cubicBezTo>
                      <a:pt x="18279" y="10077"/>
                      <a:pt x="18295" y="10097"/>
                      <a:pt x="18190" y="10097"/>
                    </a:cubicBezTo>
                    <a:cubicBezTo>
                      <a:pt x="18172" y="10045"/>
                      <a:pt x="18273" y="10019"/>
                      <a:pt x="18191" y="9939"/>
                    </a:cubicBezTo>
                    <a:cubicBezTo>
                      <a:pt x="18158" y="9908"/>
                      <a:pt x="18134" y="9823"/>
                      <a:pt x="18134" y="9785"/>
                    </a:cubicBezTo>
                    <a:cubicBezTo>
                      <a:pt x="18088" y="9754"/>
                      <a:pt x="17978" y="9575"/>
                      <a:pt x="18005" y="9526"/>
                    </a:cubicBezTo>
                    <a:cubicBezTo>
                      <a:pt x="18105" y="9345"/>
                      <a:pt x="18341" y="9758"/>
                      <a:pt x="18318" y="9827"/>
                    </a:cubicBezTo>
                    <a:cubicBezTo>
                      <a:pt x="18332" y="9822"/>
                      <a:pt x="18336" y="9827"/>
                      <a:pt x="18332" y="9841"/>
                    </a:cubicBezTo>
                    <a:cubicBezTo>
                      <a:pt x="18615" y="9756"/>
                      <a:pt x="18856" y="10026"/>
                      <a:pt x="19140" y="10026"/>
                    </a:cubicBezTo>
                    <a:cubicBezTo>
                      <a:pt x="19191" y="10047"/>
                      <a:pt x="19347" y="10079"/>
                      <a:pt x="19465" y="10072"/>
                    </a:cubicBezTo>
                    <a:cubicBezTo>
                      <a:pt x="19485" y="10312"/>
                      <a:pt x="19498" y="10554"/>
                      <a:pt x="19498" y="10799"/>
                    </a:cubicBezTo>
                    <a:cubicBezTo>
                      <a:pt x="19500" y="12687"/>
                      <a:pt x="18894" y="14433"/>
                      <a:pt x="17869" y="15860"/>
                    </a:cubicBezTo>
                    <a:close/>
                    <a:moveTo>
                      <a:pt x="16109" y="8099"/>
                    </a:moveTo>
                    <a:cubicBezTo>
                      <a:pt x="16087" y="7865"/>
                      <a:pt x="16229" y="7741"/>
                      <a:pt x="16321" y="7532"/>
                    </a:cubicBezTo>
                    <a:cubicBezTo>
                      <a:pt x="16482" y="7516"/>
                      <a:pt x="16539" y="7556"/>
                      <a:pt x="16534" y="7702"/>
                    </a:cubicBezTo>
                    <a:cubicBezTo>
                      <a:pt x="16648" y="7702"/>
                      <a:pt x="16556" y="7834"/>
                      <a:pt x="16708" y="7776"/>
                    </a:cubicBezTo>
                    <a:cubicBezTo>
                      <a:pt x="16745" y="7724"/>
                      <a:pt x="16796" y="7709"/>
                      <a:pt x="16860" y="7731"/>
                    </a:cubicBezTo>
                    <a:cubicBezTo>
                      <a:pt x="16959" y="7731"/>
                      <a:pt x="16986" y="7787"/>
                      <a:pt x="17059" y="7787"/>
                    </a:cubicBezTo>
                    <a:cubicBezTo>
                      <a:pt x="17129" y="7929"/>
                      <a:pt x="17351" y="7886"/>
                      <a:pt x="17342" y="8142"/>
                    </a:cubicBezTo>
                    <a:cubicBezTo>
                      <a:pt x="17504" y="8142"/>
                      <a:pt x="17200" y="8306"/>
                      <a:pt x="17200" y="8269"/>
                    </a:cubicBezTo>
                    <a:cubicBezTo>
                      <a:pt x="17019" y="8321"/>
                      <a:pt x="16979" y="8142"/>
                      <a:pt x="16902" y="8142"/>
                    </a:cubicBezTo>
                    <a:cubicBezTo>
                      <a:pt x="16902" y="8309"/>
                      <a:pt x="16808" y="8113"/>
                      <a:pt x="16789" y="8113"/>
                    </a:cubicBezTo>
                    <a:cubicBezTo>
                      <a:pt x="16789" y="8170"/>
                      <a:pt x="16242" y="8203"/>
                      <a:pt x="16151" y="8198"/>
                    </a:cubicBezTo>
                    <a:cubicBezTo>
                      <a:pt x="16164" y="8130"/>
                      <a:pt x="16176" y="8115"/>
                      <a:pt x="16109" y="8099"/>
                    </a:cubicBezTo>
                    <a:close/>
                    <a:moveTo>
                      <a:pt x="16109" y="8099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52"/>
              <p:cNvSpPr/>
              <p:nvPr/>
            </p:nvSpPr>
            <p:spPr bwMode="auto">
              <a:xfrm>
                <a:off x="304" y="144"/>
                <a:ext cx="22" cy="7"/>
              </a:xfrm>
              <a:custGeom>
                <a:avLst/>
                <a:gdLst>
                  <a:gd name="T0" fmla="*/ 0 w 20542"/>
                  <a:gd name="T1" fmla="*/ 0 h 17263"/>
                  <a:gd name="T2" fmla="*/ 0 w 20542"/>
                  <a:gd name="T3" fmla="*/ 0 h 17263"/>
                  <a:gd name="T4" fmla="*/ 0 w 20542"/>
                  <a:gd name="T5" fmla="*/ 0 h 17263"/>
                  <a:gd name="T6" fmla="*/ 0 w 20542"/>
                  <a:gd name="T7" fmla="*/ 0 h 17263"/>
                  <a:gd name="T8" fmla="*/ 0 w 20542"/>
                  <a:gd name="T9" fmla="*/ 0 h 17263"/>
                  <a:gd name="T10" fmla="*/ 0 w 20542"/>
                  <a:gd name="T11" fmla="*/ 0 h 17263"/>
                  <a:gd name="T12" fmla="*/ 0 w 20542"/>
                  <a:gd name="T13" fmla="*/ 0 h 17263"/>
                  <a:gd name="T14" fmla="*/ 0 w 20542"/>
                  <a:gd name="T15" fmla="*/ 0 h 17263"/>
                  <a:gd name="T16" fmla="*/ 0 w 20542"/>
                  <a:gd name="T17" fmla="*/ 0 h 17263"/>
                  <a:gd name="T18" fmla="*/ 0 w 20542"/>
                  <a:gd name="T19" fmla="*/ 0 h 17263"/>
                  <a:gd name="T20" fmla="*/ 0 w 20542"/>
                  <a:gd name="T21" fmla="*/ 0 h 17263"/>
                  <a:gd name="T22" fmla="*/ 0 w 20542"/>
                  <a:gd name="T23" fmla="*/ 0 h 17263"/>
                  <a:gd name="T24" fmla="*/ 0 w 20542"/>
                  <a:gd name="T25" fmla="*/ 0 h 17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542" h="17263">
                    <a:moveTo>
                      <a:pt x="19936" y="4186"/>
                    </a:moveTo>
                    <a:cubicBezTo>
                      <a:pt x="18293" y="6058"/>
                      <a:pt x="18766" y="9572"/>
                      <a:pt x="16483" y="7506"/>
                    </a:cubicBezTo>
                    <a:cubicBezTo>
                      <a:pt x="16483" y="-3197"/>
                      <a:pt x="15350" y="3479"/>
                      <a:pt x="11192" y="4910"/>
                    </a:cubicBezTo>
                    <a:cubicBezTo>
                      <a:pt x="10429" y="5139"/>
                      <a:pt x="5153" y="9537"/>
                      <a:pt x="5153" y="7506"/>
                    </a:cubicBezTo>
                    <a:cubicBezTo>
                      <a:pt x="5095" y="7506"/>
                      <a:pt x="5320" y="3196"/>
                      <a:pt x="5153" y="1660"/>
                    </a:cubicBezTo>
                    <a:cubicBezTo>
                      <a:pt x="4048" y="936"/>
                      <a:pt x="4819" y="1660"/>
                      <a:pt x="4819" y="0"/>
                    </a:cubicBezTo>
                    <a:cubicBezTo>
                      <a:pt x="4281" y="0"/>
                      <a:pt x="349" y="4186"/>
                      <a:pt x="349" y="4186"/>
                    </a:cubicBezTo>
                    <a:cubicBezTo>
                      <a:pt x="3714" y="4186"/>
                      <a:pt x="0" y="10915"/>
                      <a:pt x="0" y="13316"/>
                    </a:cubicBezTo>
                    <a:cubicBezTo>
                      <a:pt x="2602" y="14058"/>
                      <a:pt x="4339" y="16655"/>
                      <a:pt x="6519" y="16655"/>
                    </a:cubicBezTo>
                    <a:cubicBezTo>
                      <a:pt x="6519" y="18403"/>
                      <a:pt x="12450" y="15824"/>
                      <a:pt x="13235" y="15824"/>
                    </a:cubicBezTo>
                    <a:cubicBezTo>
                      <a:pt x="15778" y="15824"/>
                      <a:pt x="17406" y="14729"/>
                      <a:pt x="19412" y="11621"/>
                    </a:cubicBezTo>
                    <a:cubicBezTo>
                      <a:pt x="21600" y="8265"/>
                      <a:pt x="19936" y="8530"/>
                      <a:pt x="19936" y="4186"/>
                    </a:cubicBezTo>
                    <a:close/>
                    <a:moveTo>
                      <a:pt x="19936" y="4186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53"/>
              <p:cNvSpPr/>
              <p:nvPr/>
            </p:nvSpPr>
            <p:spPr bwMode="auto">
              <a:xfrm>
                <a:off x="352" y="168"/>
                <a:ext cx="18" cy="23"/>
              </a:xfrm>
              <a:custGeom>
                <a:avLst/>
                <a:gdLst>
                  <a:gd name="T0" fmla="*/ 0 w 20330"/>
                  <a:gd name="T1" fmla="*/ 0 h 21462"/>
                  <a:gd name="T2" fmla="*/ 0 w 20330"/>
                  <a:gd name="T3" fmla="*/ 0 h 21462"/>
                  <a:gd name="T4" fmla="*/ 0 w 20330"/>
                  <a:gd name="T5" fmla="*/ 0 h 21462"/>
                  <a:gd name="T6" fmla="*/ 0 w 20330"/>
                  <a:gd name="T7" fmla="*/ 0 h 21462"/>
                  <a:gd name="T8" fmla="*/ 0 w 20330"/>
                  <a:gd name="T9" fmla="*/ 0 h 21462"/>
                  <a:gd name="T10" fmla="*/ 0 w 20330"/>
                  <a:gd name="T11" fmla="*/ 0 h 21462"/>
                  <a:gd name="T12" fmla="*/ 0 w 20330"/>
                  <a:gd name="T13" fmla="*/ 0 h 21462"/>
                  <a:gd name="T14" fmla="*/ 0 w 20330"/>
                  <a:gd name="T15" fmla="*/ 0 h 21462"/>
                  <a:gd name="T16" fmla="*/ 0 w 20330"/>
                  <a:gd name="T17" fmla="*/ 0 h 21462"/>
                  <a:gd name="T18" fmla="*/ 0 w 20330"/>
                  <a:gd name="T19" fmla="*/ 0 h 21462"/>
                  <a:gd name="T20" fmla="*/ 0 w 20330"/>
                  <a:gd name="T21" fmla="*/ 0 h 21462"/>
                  <a:gd name="T22" fmla="*/ 0 w 20330"/>
                  <a:gd name="T23" fmla="*/ 0 h 21462"/>
                  <a:gd name="T24" fmla="*/ 0 w 20330"/>
                  <a:gd name="T25" fmla="*/ 0 h 21462"/>
                  <a:gd name="T26" fmla="*/ 0 w 20330"/>
                  <a:gd name="T27" fmla="*/ 0 h 21462"/>
                  <a:gd name="T28" fmla="*/ 0 w 20330"/>
                  <a:gd name="T29" fmla="*/ 0 h 21462"/>
                  <a:gd name="T30" fmla="*/ 0 w 20330"/>
                  <a:gd name="T31" fmla="*/ 0 h 21462"/>
                  <a:gd name="T32" fmla="*/ 0 w 20330"/>
                  <a:gd name="T33" fmla="*/ 0 h 21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30" h="21462">
                    <a:moveTo>
                      <a:pt x="1685" y="9330"/>
                    </a:moveTo>
                    <a:cubicBezTo>
                      <a:pt x="5927" y="9330"/>
                      <a:pt x="6974" y="10452"/>
                      <a:pt x="7227" y="14183"/>
                    </a:cubicBezTo>
                    <a:cubicBezTo>
                      <a:pt x="12255" y="15539"/>
                      <a:pt x="3833" y="15223"/>
                      <a:pt x="3391" y="15223"/>
                    </a:cubicBezTo>
                    <a:cubicBezTo>
                      <a:pt x="3319" y="16960"/>
                      <a:pt x="268" y="20457"/>
                      <a:pt x="4176" y="19489"/>
                    </a:cubicBezTo>
                    <a:cubicBezTo>
                      <a:pt x="7019" y="18785"/>
                      <a:pt x="7633" y="18947"/>
                      <a:pt x="7651" y="21461"/>
                    </a:cubicBezTo>
                    <a:cubicBezTo>
                      <a:pt x="11424" y="21461"/>
                      <a:pt x="16723" y="21600"/>
                      <a:pt x="18745" y="18346"/>
                    </a:cubicBezTo>
                    <a:cubicBezTo>
                      <a:pt x="20776" y="18346"/>
                      <a:pt x="20938" y="16755"/>
                      <a:pt x="18745" y="16264"/>
                    </a:cubicBezTo>
                    <a:cubicBezTo>
                      <a:pt x="18745" y="18089"/>
                      <a:pt x="18853" y="18001"/>
                      <a:pt x="16605" y="18001"/>
                    </a:cubicBezTo>
                    <a:cubicBezTo>
                      <a:pt x="17427" y="14256"/>
                      <a:pt x="16840" y="11075"/>
                      <a:pt x="12769" y="11075"/>
                    </a:cubicBezTo>
                    <a:cubicBezTo>
                      <a:pt x="13428" y="9477"/>
                      <a:pt x="11731" y="8238"/>
                      <a:pt x="10079" y="7183"/>
                    </a:cubicBezTo>
                    <a:cubicBezTo>
                      <a:pt x="6965" y="5197"/>
                      <a:pt x="10152" y="4742"/>
                      <a:pt x="10639" y="2419"/>
                    </a:cubicBezTo>
                    <a:cubicBezTo>
                      <a:pt x="8337" y="2880"/>
                      <a:pt x="8274" y="4471"/>
                      <a:pt x="5097" y="4500"/>
                    </a:cubicBezTo>
                    <a:cubicBezTo>
                      <a:pt x="5097" y="3951"/>
                      <a:pt x="5783" y="2265"/>
                      <a:pt x="5214" y="2082"/>
                    </a:cubicBezTo>
                    <a:cubicBezTo>
                      <a:pt x="5972" y="2074"/>
                      <a:pt x="8987" y="0"/>
                      <a:pt x="5530" y="0"/>
                    </a:cubicBezTo>
                    <a:cubicBezTo>
                      <a:pt x="4032" y="4486"/>
                      <a:pt x="-662" y="88"/>
                      <a:pt x="78" y="4200"/>
                    </a:cubicBezTo>
                    <a:cubicBezTo>
                      <a:pt x="593" y="6970"/>
                      <a:pt x="1685" y="6780"/>
                      <a:pt x="1685" y="9330"/>
                    </a:cubicBezTo>
                    <a:close/>
                    <a:moveTo>
                      <a:pt x="1685" y="933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54"/>
              <p:cNvSpPr/>
              <p:nvPr/>
            </p:nvSpPr>
            <p:spPr bwMode="auto">
              <a:xfrm>
                <a:off x="336" y="176"/>
                <a:ext cx="9" cy="11"/>
              </a:xfrm>
              <a:custGeom>
                <a:avLst/>
                <a:gdLst>
                  <a:gd name="T0" fmla="*/ 0 w 15938"/>
                  <a:gd name="T1" fmla="*/ 0 h 19489"/>
                  <a:gd name="T2" fmla="*/ 0 w 15938"/>
                  <a:gd name="T3" fmla="*/ 0 h 19489"/>
                  <a:gd name="T4" fmla="*/ 0 w 15938"/>
                  <a:gd name="T5" fmla="*/ 0 h 19489"/>
                  <a:gd name="T6" fmla="*/ 0 w 15938"/>
                  <a:gd name="T7" fmla="*/ 0 h 19489"/>
                  <a:gd name="T8" fmla="*/ 0 w 15938"/>
                  <a:gd name="T9" fmla="*/ 0 h 19489"/>
                  <a:gd name="T10" fmla="*/ 0 w 15938"/>
                  <a:gd name="T11" fmla="*/ 0 h 19489"/>
                  <a:gd name="T12" fmla="*/ 0 w 15938"/>
                  <a:gd name="T13" fmla="*/ 0 h 19489"/>
                  <a:gd name="T14" fmla="*/ 0 w 15938"/>
                  <a:gd name="T15" fmla="*/ 0 h 19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938" h="19489">
                    <a:moveTo>
                      <a:pt x="1447" y="19489"/>
                    </a:moveTo>
                    <a:cubicBezTo>
                      <a:pt x="10460" y="19334"/>
                      <a:pt x="12771" y="13571"/>
                      <a:pt x="15260" y="5681"/>
                    </a:cubicBezTo>
                    <a:cubicBezTo>
                      <a:pt x="17711" y="-2111"/>
                      <a:pt x="12911" y="1905"/>
                      <a:pt x="10498" y="2201"/>
                    </a:cubicBezTo>
                    <a:cubicBezTo>
                      <a:pt x="8430" y="3342"/>
                      <a:pt x="6949" y="-1688"/>
                      <a:pt x="6043" y="608"/>
                    </a:cubicBezTo>
                    <a:cubicBezTo>
                      <a:pt x="5264" y="2567"/>
                      <a:pt x="6668" y="4864"/>
                      <a:pt x="8673" y="4864"/>
                    </a:cubicBezTo>
                    <a:cubicBezTo>
                      <a:pt x="8149" y="6540"/>
                      <a:pt x="-3889" y="8499"/>
                      <a:pt x="2047" y="10190"/>
                    </a:cubicBezTo>
                    <a:cubicBezTo>
                      <a:pt x="1320" y="14008"/>
                      <a:pt x="-1795" y="15896"/>
                      <a:pt x="1447" y="19489"/>
                    </a:cubicBezTo>
                    <a:close/>
                    <a:moveTo>
                      <a:pt x="1447" y="1948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55"/>
              <p:cNvSpPr/>
              <p:nvPr/>
            </p:nvSpPr>
            <p:spPr bwMode="auto">
              <a:xfrm>
                <a:off x="352" y="192"/>
                <a:ext cx="2" cy="1"/>
              </a:xfrm>
              <a:custGeom>
                <a:avLst/>
                <a:gdLst>
                  <a:gd name="T0" fmla="*/ 0 w 21600"/>
                  <a:gd name="T1" fmla="*/ 0 h 13852"/>
                  <a:gd name="T2" fmla="*/ 0 w 21600"/>
                  <a:gd name="T3" fmla="*/ 0 h 13852"/>
                  <a:gd name="T4" fmla="*/ 0 w 21600"/>
                  <a:gd name="T5" fmla="*/ 0 h 13852"/>
                  <a:gd name="T6" fmla="*/ 0 w 21600"/>
                  <a:gd name="T7" fmla="*/ 0 h 13852"/>
                  <a:gd name="T8" fmla="*/ 0 w 21600"/>
                  <a:gd name="T9" fmla="*/ 0 h 1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13852">
                    <a:moveTo>
                      <a:pt x="0" y="4834"/>
                    </a:moveTo>
                    <a:cubicBezTo>
                      <a:pt x="3511" y="21600"/>
                      <a:pt x="21600" y="12034"/>
                      <a:pt x="21600" y="0"/>
                    </a:cubicBezTo>
                    <a:cubicBezTo>
                      <a:pt x="15647" y="0"/>
                      <a:pt x="9617" y="0"/>
                      <a:pt x="3511" y="0"/>
                    </a:cubicBezTo>
                    <a:cubicBezTo>
                      <a:pt x="4732" y="4834"/>
                      <a:pt x="3435" y="6480"/>
                      <a:pt x="0" y="4834"/>
                    </a:cubicBezTo>
                    <a:close/>
                    <a:moveTo>
                      <a:pt x="0" y="4834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59"/>
              <p:cNvSpPr/>
              <p:nvPr/>
            </p:nvSpPr>
            <p:spPr bwMode="auto">
              <a:xfrm>
                <a:off x="240" y="200"/>
                <a:ext cx="3" cy="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4954" y="20491"/>
                      <a:pt x="21600" y="16184"/>
                      <a:pt x="21600" y="0"/>
                    </a:cubicBezTo>
                    <a:cubicBezTo>
                      <a:pt x="7849" y="9201"/>
                      <a:pt x="3208" y="6526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60"/>
              <p:cNvSpPr/>
              <p:nvPr/>
            </p:nvSpPr>
            <p:spPr bwMode="auto">
              <a:xfrm>
                <a:off x="376" y="216"/>
                <a:ext cx="3" cy="4"/>
              </a:xfrm>
              <a:custGeom>
                <a:avLst/>
                <a:gdLst>
                  <a:gd name="T0" fmla="*/ 0 w 15151"/>
                  <a:gd name="T1" fmla="*/ 0 h 21600"/>
                  <a:gd name="T2" fmla="*/ 0 w 15151"/>
                  <a:gd name="T3" fmla="*/ 0 h 21600"/>
                  <a:gd name="T4" fmla="*/ 0 w 15151"/>
                  <a:gd name="T5" fmla="*/ 0 h 21600"/>
                  <a:gd name="T6" fmla="*/ 0 w 15151"/>
                  <a:gd name="T7" fmla="*/ 0 h 21600"/>
                  <a:gd name="T8" fmla="*/ 0 w 15151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151" h="21600">
                    <a:moveTo>
                      <a:pt x="10724" y="0"/>
                    </a:moveTo>
                    <a:cubicBezTo>
                      <a:pt x="11899" y="6522"/>
                      <a:pt x="8375" y="7809"/>
                      <a:pt x="0" y="3905"/>
                    </a:cubicBezTo>
                    <a:cubicBezTo>
                      <a:pt x="3373" y="13417"/>
                      <a:pt x="1667" y="15535"/>
                      <a:pt x="7124" y="21600"/>
                    </a:cubicBezTo>
                    <a:cubicBezTo>
                      <a:pt x="9284" y="12503"/>
                      <a:pt x="21600" y="3905"/>
                      <a:pt x="10724" y="0"/>
                    </a:cubicBezTo>
                    <a:close/>
                    <a:moveTo>
                      <a:pt x="10724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63"/>
              <p:cNvSpPr/>
              <p:nvPr/>
            </p:nvSpPr>
            <p:spPr bwMode="auto">
              <a:xfrm>
                <a:off x="376" y="216"/>
                <a:ext cx="3" cy="5"/>
              </a:xfrm>
              <a:custGeom>
                <a:avLst/>
                <a:gdLst>
                  <a:gd name="T0" fmla="*/ 0 w 14680"/>
                  <a:gd name="T1" fmla="*/ 0 h 18108"/>
                  <a:gd name="T2" fmla="*/ 0 w 14680"/>
                  <a:gd name="T3" fmla="*/ 0 h 18108"/>
                  <a:gd name="T4" fmla="*/ 0 w 14680"/>
                  <a:gd name="T5" fmla="*/ 0 h 18108"/>
                  <a:gd name="T6" fmla="*/ 0 w 14680"/>
                  <a:gd name="T7" fmla="*/ 0 h 18108"/>
                  <a:gd name="T8" fmla="*/ 0 w 14680"/>
                  <a:gd name="T9" fmla="*/ 0 h 18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80" h="18108">
                    <a:moveTo>
                      <a:pt x="10298" y="0"/>
                    </a:moveTo>
                    <a:cubicBezTo>
                      <a:pt x="10298" y="7291"/>
                      <a:pt x="8417" y="10676"/>
                      <a:pt x="5725" y="2364"/>
                    </a:cubicBezTo>
                    <a:cubicBezTo>
                      <a:pt x="-3356" y="2364"/>
                      <a:pt x="1087" y="12243"/>
                      <a:pt x="1087" y="17618"/>
                    </a:cubicBezTo>
                    <a:cubicBezTo>
                      <a:pt x="18244" y="21600"/>
                      <a:pt x="16493" y="0"/>
                      <a:pt x="10298" y="0"/>
                    </a:cubicBezTo>
                    <a:close/>
                    <a:moveTo>
                      <a:pt x="10298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64"/>
              <p:cNvSpPr/>
              <p:nvPr/>
            </p:nvSpPr>
            <p:spPr bwMode="auto">
              <a:xfrm>
                <a:off x="392" y="232"/>
                <a:ext cx="7" cy="3"/>
              </a:xfrm>
              <a:custGeom>
                <a:avLst/>
                <a:gdLst>
                  <a:gd name="T0" fmla="*/ 0 w 21600"/>
                  <a:gd name="T1" fmla="*/ 0 h 9393"/>
                  <a:gd name="T2" fmla="*/ 0 w 21600"/>
                  <a:gd name="T3" fmla="*/ 0 h 9393"/>
                  <a:gd name="T4" fmla="*/ 0 w 21600"/>
                  <a:gd name="T5" fmla="*/ 0 h 9393"/>
                  <a:gd name="T6" fmla="*/ 0 w 21600"/>
                  <a:gd name="T7" fmla="*/ 0 h 9393"/>
                  <a:gd name="T8" fmla="*/ 0 w 21600"/>
                  <a:gd name="T9" fmla="*/ 0 h 93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9393">
                    <a:moveTo>
                      <a:pt x="21600" y="0"/>
                    </a:moveTo>
                    <a:cubicBezTo>
                      <a:pt x="15130" y="2920"/>
                      <a:pt x="18136" y="5863"/>
                      <a:pt x="9453" y="3062"/>
                    </a:cubicBezTo>
                    <a:cubicBezTo>
                      <a:pt x="5701" y="1875"/>
                      <a:pt x="1732" y="-3323"/>
                      <a:pt x="0" y="3371"/>
                    </a:cubicBezTo>
                    <a:cubicBezTo>
                      <a:pt x="11016" y="4439"/>
                      <a:pt x="21600" y="18277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65"/>
              <p:cNvSpPr/>
              <p:nvPr/>
            </p:nvSpPr>
            <p:spPr bwMode="auto">
              <a:xfrm>
                <a:off x="320" y="232"/>
                <a:ext cx="166" cy="223"/>
              </a:xfrm>
              <a:custGeom>
                <a:avLst/>
                <a:gdLst>
                  <a:gd name="T0" fmla="*/ 0 w 21517"/>
                  <a:gd name="T1" fmla="*/ 0 h 21336"/>
                  <a:gd name="T2" fmla="*/ 0 w 21517"/>
                  <a:gd name="T3" fmla="*/ 0 h 21336"/>
                  <a:gd name="T4" fmla="*/ 0 w 21517"/>
                  <a:gd name="T5" fmla="*/ 0 h 21336"/>
                  <a:gd name="T6" fmla="*/ 0 w 21517"/>
                  <a:gd name="T7" fmla="*/ 0 h 21336"/>
                  <a:gd name="T8" fmla="*/ 0 w 21517"/>
                  <a:gd name="T9" fmla="*/ 0 h 21336"/>
                  <a:gd name="T10" fmla="*/ 0 w 21517"/>
                  <a:gd name="T11" fmla="*/ 0 h 21336"/>
                  <a:gd name="T12" fmla="*/ 0 w 21517"/>
                  <a:gd name="T13" fmla="*/ 0 h 21336"/>
                  <a:gd name="T14" fmla="*/ 0 w 21517"/>
                  <a:gd name="T15" fmla="*/ 0 h 21336"/>
                  <a:gd name="T16" fmla="*/ 0 w 21517"/>
                  <a:gd name="T17" fmla="*/ 0 h 21336"/>
                  <a:gd name="T18" fmla="*/ 0 w 21517"/>
                  <a:gd name="T19" fmla="*/ 0 h 21336"/>
                  <a:gd name="T20" fmla="*/ 0 w 21517"/>
                  <a:gd name="T21" fmla="*/ 0 h 21336"/>
                  <a:gd name="T22" fmla="*/ 0 w 21517"/>
                  <a:gd name="T23" fmla="*/ 0 h 21336"/>
                  <a:gd name="T24" fmla="*/ 0 w 21517"/>
                  <a:gd name="T25" fmla="*/ 0 h 21336"/>
                  <a:gd name="T26" fmla="*/ 0 w 21517"/>
                  <a:gd name="T27" fmla="*/ 0 h 21336"/>
                  <a:gd name="T28" fmla="*/ 0 w 21517"/>
                  <a:gd name="T29" fmla="*/ 0 h 21336"/>
                  <a:gd name="T30" fmla="*/ 0 w 21517"/>
                  <a:gd name="T31" fmla="*/ 0 h 21336"/>
                  <a:gd name="T32" fmla="*/ 0 w 21517"/>
                  <a:gd name="T33" fmla="*/ 0 h 21336"/>
                  <a:gd name="T34" fmla="*/ 0 w 21517"/>
                  <a:gd name="T35" fmla="*/ 0 h 21336"/>
                  <a:gd name="T36" fmla="*/ 0 w 21517"/>
                  <a:gd name="T37" fmla="*/ 0 h 21336"/>
                  <a:gd name="T38" fmla="*/ 0 w 21517"/>
                  <a:gd name="T39" fmla="*/ 0 h 21336"/>
                  <a:gd name="T40" fmla="*/ 0 w 21517"/>
                  <a:gd name="T41" fmla="*/ 0 h 21336"/>
                  <a:gd name="T42" fmla="*/ 0 w 21517"/>
                  <a:gd name="T43" fmla="*/ 0 h 21336"/>
                  <a:gd name="T44" fmla="*/ 0 w 21517"/>
                  <a:gd name="T45" fmla="*/ 0 h 21336"/>
                  <a:gd name="T46" fmla="*/ 0 w 21517"/>
                  <a:gd name="T47" fmla="*/ 0 h 21336"/>
                  <a:gd name="T48" fmla="*/ 0 w 21517"/>
                  <a:gd name="T49" fmla="*/ 0 h 21336"/>
                  <a:gd name="T50" fmla="*/ 0 w 21517"/>
                  <a:gd name="T51" fmla="*/ 0 h 21336"/>
                  <a:gd name="T52" fmla="*/ 0 w 21517"/>
                  <a:gd name="T53" fmla="*/ 0 h 21336"/>
                  <a:gd name="T54" fmla="*/ 0 w 21517"/>
                  <a:gd name="T55" fmla="*/ 0 h 21336"/>
                  <a:gd name="T56" fmla="*/ 0 w 21517"/>
                  <a:gd name="T57" fmla="*/ 0 h 21336"/>
                  <a:gd name="T58" fmla="*/ 0 w 21517"/>
                  <a:gd name="T59" fmla="*/ 0 h 21336"/>
                  <a:gd name="T60" fmla="*/ 0 w 21517"/>
                  <a:gd name="T61" fmla="*/ 0 h 21336"/>
                  <a:gd name="T62" fmla="*/ 0 w 21517"/>
                  <a:gd name="T63" fmla="*/ 0 h 21336"/>
                  <a:gd name="T64" fmla="*/ 0 w 21517"/>
                  <a:gd name="T65" fmla="*/ 0 h 213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517" h="21336">
                    <a:moveTo>
                      <a:pt x="19567" y="7931"/>
                    </a:moveTo>
                    <a:cubicBezTo>
                      <a:pt x="19048" y="7904"/>
                      <a:pt x="19448" y="7845"/>
                      <a:pt x="19422" y="7719"/>
                    </a:cubicBezTo>
                    <a:cubicBezTo>
                      <a:pt x="19025" y="7719"/>
                      <a:pt x="18300" y="6676"/>
                      <a:pt x="18300" y="6418"/>
                    </a:cubicBezTo>
                    <a:cubicBezTo>
                      <a:pt x="18154" y="6364"/>
                      <a:pt x="18030" y="5984"/>
                      <a:pt x="18056" y="5984"/>
                    </a:cubicBezTo>
                    <a:cubicBezTo>
                      <a:pt x="17943" y="5729"/>
                      <a:pt x="17483" y="5519"/>
                      <a:pt x="17666" y="5262"/>
                    </a:cubicBezTo>
                    <a:cubicBezTo>
                      <a:pt x="17237" y="5072"/>
                      <a:pt x="16781" y="4416"/>
                      <a:pt x="16643" y="4106"/>
                    </a:cubicBezTo>
                    <a:cubicBezTo>
                      <a:pt x="16386" y="3964"/>
                      <a:pt x="16203" y="3565"/>
                      <a:pt x="16203" y="3348"/>
                    </a:cubicBezTo>
                    <a:cubicBezTo>
                      <a:pt x="15909" y="3348"/>
                      <a:pt x="15513" y="2695"/>
                      <a:pt x="15570" y="2445"/>
                    </a:cubicBezTo>
                    <a:cubicBezTo>
                      <a:pt x="15293" y="2445"/>
                      <a:pt x="15220" y="2082"/>
                      <a:pt x="14935" y="2082"/>
                    </a:cubicBezTo>
                    <a:cubicBezTo>
                      <a:pt x="15075" y="1777"/>
                      <a:pt x="13120" y="1748"/>
                      <a:pt x="12791" y="1721"/>
                    </a:cubicBezTo>
                    <a:cubicBezTo>
                      <a:pt x="12847" y="1475"/>
                      <a:pt x="12591" y="1324"/>
                      <a:pt x="12302" y="1324"/>
                    </a:cubicBezTo>
                    <a:cubicBezTo>
                      <a:pt x="12302" y="1706"/>
                      <a:pt x="11199" y="1748"/>
                      <a:pt x="10824" y="1733"/>
                    </a:cubicBezTo>
                    <a:cubicBezTo>
                      <a:pt x="10554" y="1724"/>
                      <a:pt x="9962" y="1667"/>
                      <a:pt x="9962" y="1432"/>
                    </a:cubicBezTo>
                    <a:cubicBezTo>
                      <a:pt x="9775" y="1397"/>
                      <a:pt x="9512" y="1432"/>
                      <a:pt x="9230" y="1432"/>
                    </a:cubicBezTo>
                    <a:cubicBezTo>
                      <a:pt x="9295" y="1188"/>
                      <a:pt x="8622" y="87"/>
                      <a:pt x="8255" y="22"/>
                    </a:cubicBezTo>
                    <a:cubicBezTo>
                      <a:pt x="8255" y="58"/>
                      <a:pt x="8255" y="96"/>
                      <a:pt x="8255" y="132"/>
                    </a:cubicBezTo>
                    <a:cubicBezTo>
                      <a:pt x="7980" y="165"/>
                      <a:pt x="6254" y="-152"/>
                      <a:pt x="6254" y="96"/>
                    </a:cubicBezTo>
                    <a:cubicBezTo>
                      <a:pt x="6047" y="96"/>
                      <a:pt x="5172" y="326"/>
                      <a:pt x="5035" y="529"/>
                    </a:cubicBezTo>
                    <a:cubicBezTo>
                      <a:pt x="4952" y="529"/>
                      <a:pt x="4156" y="817"/>
                      <a:pt x="4156" y="601"/>
                    </a:cubicBezTo>
                    <a:cubicBezTo>
                      <a:pt x="3956" y="601"/>
                      <a:pt x="3715" y="678"/>
                      <a:pt x="3619" y="817"/>
                    </a:cubicBezTo>
                    <a:cubicBezTo>
                      <a:pt x="3402" y="817"/>
                      <a:pt x="3172" y="1103"/>
                      <a:pt x="3035" y="1215"/>
                    </a:cubicBezTo>
                    <a:cubicBezTo>
                      <a:pt x="2658" y="1182"/>
                      <a:pt x="2928" y="1003"/>
                      <a:pt x="2548" y="1396"/>
                    </a:cubicBezTo>
                    <a:cubicBezTo>
                      <a:pt x="2548" y="1525"/>
                      <a:pt x="2261" y="2081"/>
                      <a:pt x="2207" y="2081"/>
                    </a:cubicBezTo>
                    <a:cubicBezTo>
                      <a:pt x="2328" y="2171"/>
                      <a:pt x="2324" y="2220"/>
                      <a:pt x="2207" y="2335"/>
                    </a:cubicBezTo>
                    <a:cubicBezTo>
                      <a:pt x="1938" y="2494"/>
                      <a:pt x="1785" y="2817"/>
                      <a:pt x="1524" y="2913"/>
                    </a:cubicBezTo>
                    <a:cubicBezTo>
                      <a:pt x="1250" y="3250"/>
                      <a:pt x="1191" y="2890"/>
                      <a:pt x="986" y="3269"/>
                    </a:cubicBezTo>
                    <a:cubicBezTo>
                      <a:pt x="875" y="3480"/>
                      <a:pt x="721" y="3638"/>
                      <a:pt x="602" y="3808"/>
                    </a:cubicBezTo>
                    <a:cubicBezTo>
                      <a:pt x="225" y="4344"/>
                      <a:pt x="207" y="4578"/>
                      <a:pt x="207" y="5081"/>
                    </a:cubicBezTo>
                    <a:cubicBezTo>
                      <a:pt x="207" y="5260"/>
                      <a:pt x="-50" y="5426"/>
                      <a:pt x="9" y="5578"/>
                    </a:cubicBezTo>
                    <a:cubicBezTo>
                      <a:pt x="89" y="5782"/>
                      <a:pt x="253" y="6208"/>
                      <a:pt x="207" y="6345"/>
                    </a:cubicBezTo>
                    <a:cubicBezTo>
                      <a:pt x="20" y="6345"/>
                      <a:pt x="-83" y="6832"/>
                      <a:pt x="258" y="6959"/>
                    </a:cubicBezTo>
                    <a:cubicBezTo>
                      <a:pt x="258" y="7279"/>
                      <a:pt x="886" y="8246"/>
                      <a:pt x="1279" y="8440"/>
                    </a:cubicBezTo>
                    <a:cubicBezTo>
                      <a:pt x="1279" y="8705"/>
                      <a:pt x="1993" y="9271"/>
                      <a:pt x="2352" y="9271"/>
                    </a:cubicBezTo>
                    <a:cubicBezTo>
                      <a:pt x="2491" y="9476"/>
                      <a:pt x="3961" y="9781"/>
                      <a:pt x="3961" y="9524"/>
                    </a:cubicBezTo>
                    <a:cubicBezTo>
                      <a:pt x="4560" y="9524"/>
                      <a:pt x="6671" y="9237"/>
                      <a:pt x="6986" y="9705"/>
                    </a:cubicBezTo>
                    <a:cubicBezTo>
                      <a:pt x="7519" y="9705"/>
                      <a:pt x="7714" y="9638"/>
                      <a:pt x="8206" y="9813"/>
                    </a:cubicBezTo>
                    <a:cubicBezTo>
                      <a:pt x="8271" y="10083"/>
                      <a:pt x="8170" y="10898"/>
                      <a:pt x="7914" y="11114"/>
                    </a:cubicBezTo>
                    <a:cubicBezTo>
                      <a:pt x="7914" y="11477"/>
                      <a:pt x="8059" y="11859"/>
                      <a:pt x="8450" y="12053"/>
                    </a:cubicBezTo>
                    <a:cubicBezTo>
                      <a:pt x="8479" y="12141"/>
                      <a:pt x="8758" y="12486"/>
                      <a:pt x="8841" y="12486"/>
                    </a:cubicBezTo>
                    <a:cubicBezTo>
                      <a:pt x="8993" y="12942"/>
                      <a:pt x="9163" y="13337"/>
                      <a:pt x="9049" y="13983"/>
                    </a:cubicBezTo>
                    <a:cubicBezTo>
                      <a:pt x="8944" y="14571"/>
                      <a:pt x="8694" y="14920"/>
                      <a:pt x="8694" y="15448"/>
                    </a:cubicBezTo>
                    <a:cubicBezTo>
                      <a:pt x="8545" y="15448"/>
                      <a:pt x="8841" y="16459"/>
                      <a:pt x="8986" y="16459"/>
                    </a:cubicBezTo>
                    <a:cubicBezTo>
                      <a:pt x="8986" y="16919"/>
                      <a:pt x="9475" y="17333"/>
                      <a:pt x="9475" y="17832"/>
                    </a:cubicBezTo>
                    <a:cubicBezTo>
                      <a:pt x="9504" y="17832"/>
                      <a:pt x="9670" y="18303"/>
                      <a:pt x="9670" y="18446"/>
                    </a:cubicBezTo>
                    <a:cubicBezTo>
                      <a:pt x="9519" y="18446"/>
                      <a:pt x="10450" y="19829"/>
                      <a:pt x="10450" y="19928"/>
                    </a:cubicBezTo>
                    <a:cubicBezTo>
                      <a:pt x="10616" y="19928"/>
                      <a:pt x="10640" y="20397"/>
                      <a:pt x="10790" y="20397"/>
                    </a:cubicBezTo>
                    <a:cubicBezTo>
                      <a:pt x="10816" y="20709"/>
                      <a:pt x="10985" y="20998"/>
                      <a:pt x="10985" y="21228"/>
                    </a:cubicBezTo>
                    <a:cubicBezTo>
                      <a:pt x="11180" y="21448"/>
                      <a:pt x="11986" y="21264"/>
                      <a:pt x="12301" y="21264"/>
                    </a:cubicBezTo>
                    <a:cubicBezTo>
                      <a:pt x="12301" y="21180"/>
                      <a:pt x="13771" y="20975"/>
                      <a:pt x="13958" y="20975"/>
                    </a:cubicBezTo>
                    <a:cubicBezTo>
                      <a:pt x="14057" y="20878"/>
                      <a:pt x="14690" y="20216"/>
                      <a:pt x="14690" y="20216"/>
                    </a:cubicBezTo>
                    <a:cubicBezTo>
                      <a:pt x="14690" y="19882"/>
                      <a:pt x="15601" y="19238"/>
                      <a:pt x="15959" y="19059"/>
                    </a:cubicBezTo>
                    <a:cubicBezTo>
                      <a:pt x="15959" y="19006"/>
                      <a:pt x="16404" y="18192"/>
                      <a:pt x="16349" y="18192"/>
                    </a:cubicBezTo>
                    <a:cubicBezTo>
                      <a:pt x="16349" y="17624"/>
                      <a:pt x="16544" y="17250"/>
                      <a:pt x="16544" y="16748"/>
                    </a:cubicBezTo>
                    <a:cubicBezTo>
                      <a:pt x="16688" y="16748"/>
                      <a:pt x="16830" y="16278"/>
                      <a:pt x="17128" y="16278"/>
                    </a:cubicBezTo>
                    <a:cubicBezTo>
                      <a:pt x="17212" y="16155"/>
                      <a:pt x="17450" y="16107"/>
                      <a:pt x="17616" y="16024"/>
                    </a:cubicBezTo>
                    <a:cubicBezTo>
                      <a:pt x="17616" y="15713"/>
                      <a:pt x="17957" y="15476"/>
                      <a:pt x="17957" y="15087"/>
                    </a:cubicBezTo>
                    <a:cubicBezTo>
                      <a:pt x="18179" y="15087"/>
                      <a:pt x="17812" y="13876"/>
                      <a:pt x="17812" y="13749"/>
                    </a:cubicBezTo>
                    <a:cubicBezTo>
                      <a:pt x="17382" y="13749"/>
                      <a:pt x="17713" y="12307"/>
                      <a:pt x="17713" y="12124"/>
                    </a:cubicBezTo>
                    <a:cubicBezTo>
                      <a:pt x="17437" y="12124"/>
                      <a:pt x="18620" y="11148"/>
                      <a:pt x="18598" y="11208"/>
                    </a:cubicBezTo>
                    <a:cubicBezTo>
                      <a:pt x="18681" y="10953"/>
                      <a:pt x="19316" y="10604"/>
                      <a:pt x="19526" y="10404"/>
                    </a:cubicBezTo>
                    <a:cubicBezTo>
                      <a:pt x="19713" y="10224"/>
                      <a:pt x="20347" y="9878"/>
                      <a:pt x="20347" y="9667"/>
                    </a:cubicBezTo>
                    <a:cubicBezTo>
                      <a:pt x="20620" y="9565"/>
                      <a:pt x="20654" y="9375"/>
                      <a:pt x="20882" y="9269"/>
                    </a:cubicBezTo>
                    <a:cubicBezTo>
                      <a:pt x="20882" y="9177"/>
                      <a:pt x="20727" y="8909"/>
                      <a:pt x="21077" y="8909"/>
                    </a:cubicBezTo>
                    <a:cubicBezTo>
                      <a:pt x="20989" y="8446"/>
                      <a:pt x="21517" y="8183"/>
                      <a:pt x="21517" y="7716"/>
                    </a:cubicBezTo>
                    <a:cubicBezTo>
                      <a:pt x="21101" y="7817"/>
                      <a:pt x="20526" y="7861"/>
                      <a:pt x="20102" y="7861"/>
                    </a:cubicBezTo>
                    <a:cubicBezTo>
                      <a:pt x="20104" y="7926"/>
                      <a:pt x="19637" y="7935"/>
                      <a:pt x="19567" y="7931"/>
                    </a:cubicBezTo>
                    <a:close/>
                    <a:moveTo>
                      <a:pt x="19567" y="7931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98"/>
              <p:cNvSpPr/>
              <p:nvPr/>
            </p:nvSpPr>
            <p:spPr bwMode="auto">
              <a:xfrm>
                <a:off x="184" y="272"/>
                <a:ext cx="3" cy="2"/>
              </a:xfrm>
              <a:custGeom>
                <a:avLst/>
                <a:gdLst>
                  <a:gd name="T0" fmla="*/ 0 w 16989"/>
                  <a:gd name="T1" fmla="*/ 0 h 15334"/>
                  <a:gd name="T2" fmla="*/ 0 w 16989"/>
                  <a:gd name="T3" fmla="*/ 0 h 15334"/>
                  <a:gd name="T4" fmla="*/ 0 w 16989"/>
                  <a:gd name="T5" fmla="*/ 0 h 15334"/>
                  <a:gd name="T6" fmla="*/ 0 w 16989"/>
                  <a:gd name="T7" fmla="*/ 0 h 15334"/>
                  <a:gd name="T8" fmla="*/ 0 w 16989"/>
                  <a:gd name="T9" fmla="*/ 0 h 153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89" h="15334">
                    <a:moveTo>
                      <a:pt x="5730" y="2266"/>
                    </a:moveTo>
                    <a:cubicBezTo>
                      <a:pt x="4165" y="1591"/>
                      <a:pt x="2498" y="771"/>
                      <a:pt x="900" y="0"/>
                    </a:cubicBezTo>
                    <a:cubicBezTo>
                      <a:pt x="-4611" y="21600"/>
                      <a:pt x="16989" y="17743"/>
                      <a:pt x="16989" y="4629"/>
                    </a:cubicBezTo>
                    <a:cubicBezTo>
                      <a:pt x="12159" y="7955"/>
                      <a:pt x="7839" y="13596"/>
                      <a:pt x="5730" y="2266"/>
                    </a:cubicBezTo>
                    <a:close/>
                    <a:moveTo>
                      <a:pt x="5730" y="2266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99"/>
              <p:cNvSpPr/>
              <p:nvPr/>
            </p:nvSpPr>
            <p:spPr bwMode="auto">
              <a:xfrm>
                <a:off x="192" y="272"/>
                <a:ext cx="16" cy="8"/>
              </a:xfrm>
              <a:custGeom>
                <a:avLst/>
                <a:gdLst>
                  <a:gd name="T0" fmla="*/ 0 w 18999"/>
                  <a:gd name="T1" fmla="*/ 0 h 20934"/>
                  <a:gd name="T2" fmla="*/ 0 w 18999"/>
                  <a:gd name="T3" fmla="*/ 0 h 20934"/>
                  <a:gd name="T4" fmla="*/ 0 w 18999"/>
                  <a:gd name="T5" fmla="*/ 0 h 20934"/>
                  <a:gd name="T6" fmla="*/ 0 w 18999"/>
                  <a:gd name="T7" fmla="*/ 0 h 20934"/>
                  <a:gd name="T8" fmla="*/ 0 w 18999"/>
                  <a:gd name="T9" fmla="*/ 0 h 20934"/>
                  <a:gd name="T10" fmla="*/ 0 w 18999"/>
                  <a:gd name="T11" fmla="*/ 0 h 20934"/>
                  <a:gd name="T12" fmla="*/ 0 w 18999"/>
                  <a:gd name="T13" fmla="*/ 0 h 209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999" h="20934">
                    <a:moveTo>
                      <a:pt x="5636" y="0"/>
                    </a:moveTo>
                    <a:cubicBezTo>
                      <a:pt x="4287" y="4948"/>
                      <a:pt x="2148" y="3040"/>
                      <a:pt x="0" y="2842"/>
                    </a:cubicBezTo>
                    <a:cubicBezTo>
                      <a:pt x="1313" y="7114"/>
                      <a:pt x="5600" y="11307"/>
                      <a:pt x="7812" y="11307"/>
                    </a:cubicBezTo>
                    <a:cubicBezTo>
                      <a:pt x="9253" y="17507"/>
                      <a:pt x="13604" y="21600"/>
                      <a:pt x="17047" y="20845"/>
                    </a:cubicBezTo>
                    <a:cubicBezTo>
                      <a:pt x="21600" y="19871"/>
                      <a:pt x="16872" y="12618"/>
                      <a:pt x="16055" y="9439"/>
                    </a:cubicBezTo>
                    <a:cubicBezTo>
                      <a:pt x="11622" y="9439"/>
                      <a:pt x="11135" y="1212"/>
                      <a:pt x="5636" y="0"/>
                    </a:cubicBezTo>
                    <a:close/>
                    <a:moveTo>
                      <a:pt x="5636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00"/>
              <p:cNvSpPr/>
              <p:nvPr/>
            </p:nvSpPr>
            <p:spPr bwMode="auto">
              <a:xfrm>
                <a:off x="208" y="288"/>
                <a:ext cx="15" cy="4"/>
              </a:xfrm>
              <a:custGeom>
                <a:avLst/>
                <a:gdLst>
                  <a:gd name="T0" fmla="*/ 0 w 21600"/>
                  <a:gd name="T1" fmla="*/ 0 h 19826"/>
                  <a:gd name="T2" fmla="*/ 0 w 21600"/>
                  <a:gd name="T3" fmla="*/ 0 h 19826"/>
                  <a:gd name="T4" fmla="*/ 0 w 21600"/>
                  <a:gd name="T5" fmla="*/ 0 h 19826"/>
                  <a:gd name="T6" fmla="*/ 0 w 21600"/>
                  <a:gd name="T7" fmla="*/ 0 h 19826"/>
                  <a:gd name="T8" fmla="*/ 0 w 21600"/>
                  <a:gd name="T9" fmla="*/ 0 h 19826"/>
                  <a:gd name="T10" fmla="*/ 0 w 21600"/>
                  <a:gd name="T11" fmla="*/ 0 h 19826"/>
                  <a:gd name="T12" fmla="*/ 0 w 21600"/>
                  <a:gd name="T13" fmla="*/ 0 h 19826"/>
                  <a:gd name="T14" fmla="*/ 0 w 21600"/>
                  <a:gd name="T15" fmla="*/ 0 h 19826"/>
                  <a:gd name="T16" fmla="*/ 0 w 21600"/>
                  <a:gd name="T17" fmla="*/ 0 h 198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19826">
                    <a:moveTo>
                      <a:pt x="15657" y="0"/>
                    </a:moveTo>
                    <a:cubicBezTo>
                      <a:pt x="14560" y="9831"/>
                      <a:pt x="15657" y="658"/>
                      <a:pt x="15657" y="8204"/>
                    </a:cubicBezTo>
                    <a:cubicBezTo>
                      <a:pt x="11646" y="8446"/>
                      <a:pt x="8331" y="1662"/>
                      <a:pt x="5406" y="1662"/>
                    </a:cubicBezTo>
                    <a:cubicBezTo>
                      <a:pt x="6331" y="6612"/>
                      <a:pt x="7554" y="10212"/>
                      <a:pt x="7554" y="14712"/>
                    </a:cubicBezTo>
                    <a:cubicBezTo>
                      <a:pt x="4789" y="18069"/>
                      <a:pt x="2686" y="14712"/>
                      <a:pt x="0" y="14712"/>
                    </a:cubicBezTo>
                    <a:cubicBezTo>
                      <a:pt x="1006" y="20735"/>
                      <a:pt x="8309" y="21600"/>
                      <a:pt x="9189" y="16442"/>
                    </a:cubicBezTo>
                    <a:cubicBezTo>
                      <a:pt x="15417" y="16442"/>
                      <a:pt x="15680" y="16027"/>
                      <a:pt x="21600" y="18000"/>
                    </a:cubicBezTo>
                    <a:cubicBezTo>
                      <a:pt x="21406" y="13015"/>
                      <a:pt x="17349" y="1315"/>
                      <a:pt x="15657" y="0"/>
                    </a:cubicBezTo>
                    <a:close/>
                    <a:moveTo>
                      <a:pt x="15657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01"/>
              <p:cNvSpPr/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16604"/>
                  <a:gd name="T1" fmla="*/ 0 h 17442"/>
                  <a:gd name="T2" fmla="*/ 0 w 16604"/>
                  <a:gd name="T3" fmla="*/ 0 h 17442"/>
                  <a:gd name="T4" fmla="*/ 0 w 16604"/>
                  <a:gd name="T5" fmla="*/ 0 h 17442"/>
                  <a:gd name="T6" fmla="*/ 0 w 16604"/>
                  <a:gd name="T7" fmla="*/ 0 h 174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604" h="17442">
                    <a:moveTo>
                      <a:pt x="1543" y="0"/>
                    </a:moveTo>
                    <a:cubicBezTo>
                      <a:pt x="-4492" y="21600"/>
                      <a:pt x="8577" y="17040"/>
                      <a:pt x="16563" y="17040"/>
                    </a:cubicBezTo>
                    <a:cubicBezTo>
                      <a:pt x="17108" y="7620"/>
                      <a:pt x="12116" y="1920"/>
                      <a:pt x="1543" y="0"/>
                    </a:cubicBezTo>
                    <a:close/>
                    <a:moveTo>
                      <a:pt x="1543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102"/>
              <p:cNvSpPr/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21600"/>
                  <a:gd name="T1" fmla="*/ 0 h 12742"/>
                  <a:gd name="T2" fmla="*/ 0 w 21600"/>
                  <a:gd name="T3" fmla="*/ 0 h 12742"/>
                  <a:gd name="T4" fmla="*/ 0 w 21600"/>
                  <a:gd name="T5" fmla="*/ 0 h 12742"/>
                  <a:gd name="T6" fmla="*/ 0 w 21600"/>
                  <a:gd name="T7" fmla="*/ 0 h 127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2742">
                    <a:moveTo>
                      <a:pt x="0" y="12742"/>
                    </a:moveTo>
                    <a:cubicBezTo>
                      <a:pt x="7251" y="11994"/>
                      <a:pt x="14425" y="11339"/>
                      <a:pt x="21600" y="10545"/>
                    </a:cubicBezTo>
                    <a:cubicBezTo>
                      <a:pt x="17860" y="-8858"/>
                      <a:pt x="2137" y="2550"/>
                      <a:pt x="0" y="12742"/>
                    </a:cubicBezTo>
                    <a:close/>
                    <a:moveTo>
                      <a:pt x="0" y="1274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03"/>
              <p:cNvSpPr/>
              <p:nvPr/>
            </p:nvSpPr>
            <p:spPr bwMode="auto">
              <a:xfrm>
                <a:off x="232" y="288"/>
                <a:ext cx="2" cy="1"/>
              </a:xfrm>
              <a:custGeom>
                <a:avLst/>
                <a:gdLst>
                  <a:gd name="T0" fmla="*/ 0 w 17161"/>
                  <a:gd name="T1" fmla="*/ 0 h 13638"/>
                  <a:gd name="T2" fmla="*/ 0 w 17161"/>
                  <a:gd name="T3" fmla="*/ 0 h 13638"/>
                  <a:gd name="T4" fmla="*/ 0 w 17161"/>
                  <a:gd name="T5" fmla="*/ 0 h 13638"/>
                  <a:gd name="T6" fmla="*/ 0 w 17161"/>
                  <a:gd name="T7" fmla="*/ 0 h 136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161" h="13638">
                    <a:moveTo>
                      <a:pt x="1582" y="0"/>
                    </a:moveTo>
                    <a:cubicBezTo>
                      <a:pt x="-4374" y="21600"/>
                      <a:pt x="7735" y="11073"/>
                      <a:pt x="17161" y="11073"/>
                    </a:cubicBezTo>
                    <a:cubicBezTo>
                      <a:pt x="17226" y="3353"/>
                      <a:pt x="8782" y="0"/>
                      <a:pt x="1582" y="0"/>
                    </a:cubicBezTo>
                    <a:close/>
                    <a:moveTo>
                      <a:pt x="1582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104"/>
              <p:cNvSpPr/>
              <p:nvPr/>
            </p:nvSpPr>
            <p:spPr bwMode="auto">
              <a:xfrm>
                <a:off x="224" y="288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0" y="7500"/>
                      <a:pt x="0" y="14250"/>
                      <a:pt x="0" y="21600"/>
                    </a:cubicBezTo>
                    <a:cubicBezTo>
                      <a:pt x="8975" y="18750"/>
                      <a:pt x="12777" y="14250"/>
                      <a:pt x="21600" y="14250"/>
                    </a:cubicBezTo>
                    <a:cubicBezTo>
                      <a:pt x="21600" y="5100"/>
                      <a:pt x="9279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105"/>
              <p:cNvSpPr/>
              <p:nvPr/>
            </p:nvSpPr>
            <p:spPr bwMode="auto">
              <a:xfrm>
                <a:off x="216" y="304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7923" y="21600"/>
                      <a:pt x="17234" y="20571"/>
                      <a:pt x="21600" y="5371"/>
                    </a:cubicBezTo>
                    <a:cubicBezTo>
                      <a:pt x="16200" y="3429"/>
                      <a:pt x="10915" y="1714"/>
                      <a:pt x="5285" y="0"/>
                    </a:cubicBezTo>
                    <a:cubicBezTo>
                      <a:pt x="3447" y="7200"/>
                      <a:pt x="1838" y="144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106"/>
              <p:cNvSpPr/>
              <p:nvPr/>
            </p:nvSpPr>
            <p:spPr bwMode="auto">
              <a:xfrm>
                <a:off x="480" y="384"/>
                <a:ext cx="1" cy="2"/>
              </a:xfrm>
              <a:custGeom>
                <a:avLst/>
                <a:gdLst>
                  <a:gd name="T0" fmla="*/ 0 w 16557"/>
                  <a:gd name="T1" fmla="*/ 0 h 18344"/>
                  <a:gd name="T2" fmla="*/ 0 w 16557"/>
                  <a:gd name="T3" fmla="*/ 0 h 18344"/>
                  <a:gd name="T4" fmla="*/ 0 w 16557"/>
                  <a:gd name="T5" fmla="*/ 0 h 18344"/>
                  <a:gd name="T6" fmla="*/ 0 w 16557"/>
                  <a:gd name="T7" fmla="*/ 0 h 183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557" h="18344">
                    <a:moveTo>
                      <a:pt x="0" y="16234"/>
                    </a:moveTo>
                    <a:cubicBezTo>
                      <a:pt x="21600" y="21600"/>
                      <a:pt x="17408" y="16922"/>
                      <a:pt x="13033" y="0"/>
                    </a:cubicBezTo>
                    <a:cubicBezTo>
                      <a:pt x="2734" y="5916"/>
                      <a:pt x="0" y="4471"/>
                      <a:pt x="0" y="16234"/>
                    </a:cubicBezTo>
                    <a:close/>
                    <a:moveTo>
                      <a:pt x="0" y="16234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Group 107"/>
            <p:cNvGrpSpPr/>
            <p:nvPr/>
          </p:nvGrpSpPr>
          <p:grpSpPr bwMode="auto">
            <a:xfrm>
              <a:off x="4447714" y="3505790"/>
              <a:ext cx="427478" cy="427477"/>
              <a:chOff x="0" y="0"/>
              <a:chExt cx="576" cy="576"/>
            </a:xfrm>
            <a:solidFill>
              <a:srgbClr val="D8574A"/>
            </a:solidFill>
            <a:effectLst/>
          </p:grpSpPr>
          <p:sp>
            <p:nvSpPr>
              <p:cNvPr id="26" name="Freeform: Shape 108"/>
              <p:cNvSpPr/>
              <p:nvPr/>
            </p:nvSpPr>
            <p:spPr bwMode="auto">
              <a:xfrm>
                <a:off x="0" y="0"/>
                <a:ext cx="417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5216" y="19801"/>
                    </a:moveTo>
                    <a:lnTo>
                      <a:pt x="2483" y="19801"/>
                    </a:lnTo>
                    <a:lnTo>
                      <a:pt x="2483" y="6325"/>
                    </a:lnTo>
                    <a:lnTo>
                      <a:pt x="8722" y="6325"/>
                    </a:lnTo>
                    <a:lnTo>
                      <a:pt x="8722" y="1799"/>
                    </a:lnTo>
                    <a:lnTo>
                      <a:pt x="19117" y="1799"/>
                    </a:lnTo>
                    <a:lnTo>
                      <a:pt x="19117" y="6267"/>
                    </a:lnTo>
                    <a:lnTo>
                      <a:pt x="21600" y="6267"/>
                    </a:lnTo>
                    <a:lnTo>
                      <a:pt x="21600" y="0"/>
                    </a:lnTo>
                    <a:lnTo>
                      <a:pt x="6239" y="0"/>
                    </a:lnTo>
                    <a:lnTo>
                      <a:pt x="6239" y="13"/>
                    </a:lnTo>
                    <a:lnTo>
                      <a:pt x="0" y="4526"/>
                    </a:lnTo>
                    <a:lnTo>
                      <a:pt x="0" y="21600"/>
                    </a:lnTo>
                    <a:lnTo>
                      <a:pt x="15216" y="21600"/>
                    </a:lnTo>
                    <a:lnTo>
                      <a:pt x="15216" y="21576"/>
                    </a:lnTo>
                    <a:lnTo>
                      <a:pt x="15216" y="19801"/>
                    </a:lnTo>
                    <a:close/>
                    <a:moveTo>
                      <a:pt x="15216" y="19801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109"/>
              <p:cNvSpPr/>
              <p:nvPr/>
            </p:nvSpPr>
            <p:spPr bwMode="auto">
              <a:xfrm>
                <a:off x="215" y="216"/>
                <a:ext cx="361" cy="3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3856" y="0"/>
                    </a:moveTo>
                    <a:lnTo>
                      <a:pt x="7745" y="0"/>
                    </a:lnTo>
                    <a:lnTo>
                      <a:pt x="7745" y="7746"/>
                    </a:lnTo>
                    <a:lnTo>
                      <a:pt x="0" y="7746"/>
                    </a:lnTo>
                    <a:lnTo>
                      <a:pt x="0" y="13855"/>
                    </a:lnTo>
                    <a:lnTo>
                      <a:pt x="7745" y="13855"/>
                    </a:lnTo>
                    <a:lnTo>
                      <a:pt x="7745" y="21600"/>
                    </a:lnTo>
                    <a:lnTo>
                      <a:pt x="13856" y="21600"/>
                    </a:lnTo>
                    <a:lnTo>
                      <a:pt x="13856" y="13855"/>
                    </a:lnTo>
                    <a:lnTo>
                      <a:pt x="21600" y="13855"/>
                    </a:lnTo>
                    <a:lnTo>
                      <a:pt x="21600" y="7745"/>
                    </a:lnTo>
                    <a:lnTo>
                      <a:pt x="13856" y="7745"/>
                    </a:lnTo>
                    <a:lnTo>
                      <a:pt x="13856" y="0"/>
                    </a:lnTo>
                    <a:close/>
                    <a:moveTo>
                      <a:pt x="13856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23" name="Straight Connector 113"/>
            <p:cNvCxnSpPr/>
            <p:nvPr/>
          </p:nvCxnSpPr>
          <p:spPr>
            <a:xfrm>
              <a:off x="6104272" y="2981763"/>
              <a:ext cx="0" cy="1868186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14"/>
            <p:cNvCxnSpPr/>
            <p:nvPr/>
          </p:nvCxnSpPr>
          <p:spPr>
            <a:xfrm flipV="1">
              <a:off x="8620810" y="3228770"/>
              <a:ext cx="503488" cy="1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115"/>
            <p:cNvCxnSpPr/>
            <p:nvPr/>
          </p:nvCxnSpPr>
          <p:spPr>
            <a:xfrm flipH="1" flipV="1">
              <a:off x="3067538" y="3228770"/>
              <a:ext cx="503488" cy="1"/>
            </a:xfrm>
            <a:prstGeom prst="line">
              <a:avLst/>
            </a:prstGeom>
            <a:ln w="12700" cmpd="sng">
              <a:solidFill>
                <a:schemeClr val="accent5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千图PPT彼岸天：ID 8661124库_组合 56"/>
          <p:cNvGrpSpPr/>
          <p:nvPr>
            <p:custDataLst>
              <p:tags r:id="rId2"/>
            </p:custDataLst>
          </p:nvPr>
        </p:nvGrpSpPr>
        <p:grpSpPr>
          <a:xfrm>
            <a:off x="947428" y="2931953"/>
            <a:ext cx="2052713" cy="874809"/>
            <a:chOff x="5391685" y="5488955"/>
            <a:chExt cx="1549107" cy="593624"/>
          </a:xfrm>
        </p:grpSpPr>
        <p:sp>
          <p:nvSpPr>
            <p:cNvPr id="12" name="Rectangle 57"/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3" name="Rectangle 58"/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rgbClr val="FFFF7D"/>
                  </a:solidFill>
                </a:rPr>
              </a:br>
              <a:r>
                <a:rPr lang="zh-CN" altLang="en-US" sz="9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900" dirty="0">
                  <a:solidFill>
                    <a:srgbClr val="FFFF7D"/>
                  </a:solidFill>
                </a:rPr>
                <a:t>58PIC.COM</a:t>
              </a:r>
              <a:endParaRPr lang="zh-CN" altLang="en-US" sz="9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6" name="千图PPT彼岸天：ID 8661124库_组合 61"/>
          <p:cNvGrpSpPr/>
          <p:nvPr>
            <p:custDataLst>
              <p:tags r:id="rId3"/>
            </p:custDataLst>
          </p:nvPr>
        </p:nvGrpSpPr>
        <p:grpSpPr>
          <a:xfrm>
            <a:off x="9192344" y="2914839"/>
            <a:ext cx="2052713" cy="874809"/>
            <a:chOff x="5391685" y="5488955"/>
            <a:chExt cx="1549107" cy="593624"/>
          </a:xfrm>
        </p:grpSpPr>
        <p:sp>
          <p:nvSpPr>
            <p:cNvPr id="10" name="Rectangle 62"/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1" name="Rectangle 66"/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rgbClr val="FFFF7D"/>
                  </a:solidFill>
                </a:rPr>
              </a:br>
              <a:r>
                <a:rPr lang="zh-CN" altLang="en-US" sz="9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900" dirty="0">
                  <a:solidFill>
                    <a:srgbClr val="FFFF7D"/>
                  </a:solidFill>
                </a:rPr>
                <a:t>58PIC.COM</a:t>
              </a:r>
              <a:endParaRPr lang="zh-CN" altLang="en-US" sz="9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7" name="千图PPT彼岸天：ID 8661124库_组合 67"/>
          <p:cNvGrpSpPr/>
          <p:nvPr>
            <p:custDataLst>
              <p:tags r:id="rId4"/>
            </p:custDataLst>
          </p:nvPr>
        </p:nvGrpSpPr>
        <p:grpSpPr>
          <a:xfrm>
            <a:off x="5084728" y="4998224"/>
            <a:ext cx="2052713" cy="874809"/>
            <a:chOff x="5391685" y="5488955"/>
            <a:chExt cx="1549107" cy="593624"/>
          </a:xfrm>
        </p:grpSpPr>
        <p:sp>
          <p:nvSpPr>
            <p:cNvPr id="8" name="Rectangle 68"/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9" name="Rectangle 69"/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rgbClr val="FFFF7D"/>
                  </a:solidFill>
                </a:rPr>
              </a:br>
              <a:r>
                <a:rPr lang="zh-CN" altLang="en-US" sz="9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900" dirty="0">
                  <a:solidFill>
                    <a:srgbClr val="FFFF7D"/>
                  </a:solidFill>
                </a:rPr>
                <a:t>58PIC.COM</a:t>
              </a:r>
              <a:endParaRPr lang="zh-CN" altLang="en-US" sz="900" dirty="0">
                <a:solidFill>
                  <a:srgbClr val="FFFF7D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86824" y="2411965"/>
            <a:ext cx="6395131" cy="762816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3" name="TextBox 15"/>
            <p:cNvSpPr txBox="1"/>
            <p:nvPr/>
          </p:nvSpPr>
          <p:spPr>
            <a:xfrm>
              <a:off x="3555932" y="2330264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工作完成情况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70808" y="3421610"/>
            <a:ext cx="48503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6385" indent="-286385" defTabSz="1218565">
              <a:buFont typeface="Wingdings" panose="05000000000000000000" pitchFamily="2" charset="2"/>
              <a:buChar char="l"/>
              <a:defRPr/>
            </a:pPr>
            <a:r>
              <a:rPr lang="zh-CN" altLang="en-US" sz="1400" kern="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田氏颜体大字库" panose="020B0503020204020204" pitchFamily="34" charset="2"/>
                <a:ea typeface="田氏颜体大字库" panose="020B0503020204020204" pitchFamily="34" charset="2"/>
              </a:rPr>
              <a:t>请输入描述文字请输入描述文字；请输入描述文字请输入描述文字；输入描述文字；请输入描述文字请输入描</a:t>
            </a:r>
            <a:endParaRPr lang="zh-CN" altLang="en-US" sz="1400" kern="0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  <a:latin typeface="田氏颜体大字库" panose="020B0503020204020204" pitchFamily="34" charset="2"/>
              <a:ea typeface="田氏颜体大字库" panose="020B0503020204020204" pitchFamily="34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accel="46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accel="4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779668" y="1266016"/>
            <a:ext cx="6926309" cy="1478362"/>
            <a:chOff x="2779668" y="1266016"/>
            <a:chExt cx="6926309" cy="1478362"/>
          </a:xfrm>
        </p:grpSpPr>
        <p:sp>
          <p:nvSpPr>
            <p:cNvPr id="4" name="Freeform: Shape 3"/>
            <p:cNvSpPr/>
            <p:nvPr/>
          </p:nvSpPr>
          <p:spPr>
            <a:xfrm>
              <a:off x="2779668" y="1476611"/>
              <a:ext cx="6107506" cy="1265155"/>
            </a:xfrm>
            <a:custGeom>
              <a:avLst/>
              <a:gdLst>
                <a:gd name="connsiteX0" fmla="*/ 1118432 w 8387064"/>
                <a:gd name="connsiteY0" fmla="*/ 0 h 1737360"/>
                <a:gd name="connsiteX1" fmla="*/ 1508467 w 8387064"/>
                <a:gd name="connsiteY1" fmla="*/ 0 h 1737360"/>
                <a:gd name="connsiteX2" fmla="*/ 3139279 w 8387064"/>
                <a:gd name="connsiteY2" fmla="*/ 0 h 1737360"/>
                <a:gd name="connsiteX3" fmla="*/ 3529314 w 8387064"/>
                <a:gd name="connsiteY3" fmla="*/ 0 h 1737360"/>
                <a:gd name="connsiteX4" fmla="*/ 4857750 w 8387064"/>
                <a:gd name="connsiteY4" fmla="*/ 0 h 1737360"/>
                <a:gd name="connsiteX5" fmla="*/ 6366217 w 8387064"/>
                <a:gd name="connsiteY5" fmla="*/ 0 h 1737360"/>
                <a:gd name="connsiteX6" fmla="*/ 6878597 w 8387064"/>
                <a:gd name="connsiteY6" fmla="*/ 0 h 1737360"/>
                <a:gd name="connsiteX7" fmla="*/ 8387064 w 8387064"/>
                <a:gd name="connsiteY7" fmla="*/ 0 h 1737360"/>
                <a:gd name="connsiteX8" fmla="*/ 8387064 w 8387064"/>
                <a:gd name="connsiteY8" fmla="*/ 9236 h 1737360"/>
                <a:gd name="connsiteX9" fmla="*/ 7268632 w 8387064"/>
                <a:gd name="connsiteY9" fmla="*/ 1737360 h 1737360"/>
                <a:gd name="connsiteX10" fmla="*/ 6878597 w 8387064"/>
                <a:gd name="connsiteY10" fmla="*/ 1737360 h 1737360"/>
                <a:gd name="connsiteX11" fmla="*/ 5247785 w 8387064"/>
                <a:gd name="connsiteY11" fmla="*/ 1737360 h 1737360"/>
                <a:gd name="connsiteX12" fmla="*/ 4857750 w 8387064"/>
                <a:gd name="connsiteY12" fmla="*/ 1737360 h 1737360"/>
                <a:gd name="connsiteX13" fmla="*/ 3529314 w 8387064"/>
                <a:gd name="connsiteY13" fmla="*/ 1737360 h 1737360"/>
                <a:gd name="connsiteX14" fmla="*/ 2020847 w 8387064"/>
                <a:gd name="connsiteY14" fmla="*/ 1737360 h 1737360"/>
                <a:gd name="connsiteX15" fmla="*/ 1508467 w 8387064"/>
                <a:gd name="connsiteY15" fmla="*/ 1737360 h 1737360"/>
                <a:gd name="connsiteX16" fmla="*/ 0 w 8387064"/>
                <a:gd name="connsiteY16" fmla="*/ 1737360 h 1737360"/>
                <a:gd name="connsiteX17" fmla="*/ 0 w 8387064"/>
                <a:gd name="connsiteY17" fmla="*/ 1728124 h 173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87064" h="1737360">
                  <a:moveTo>
                    <a:pt x="1118432" y="0"/>
                  </a:moveTo>
                  <a:lnTo>
                    <a:pt x="1508467" y="0"/>
                  </a:lnTo>
                  <a:lnTo>
                    <a:pt x="3139279" y="0"/>
                  </a:lnTo>
                  <a:lnTo>
                    <a:pt x="3529314" y="0"/>
                  </a:lnTo>
                  <a:lnTo>
                    <a:pt x="4857750" y="0"/>
                  </a:lnTo>
                  <a:lnTo>
                    <a:pt x="6366217" y="0"/>
                  </a:lnTo>
                  <a:lnTo>
                    <a:pt x="6878597" y="0"/>
                  </a:lnTo>
                  <a:lnTo>
                    <a:pt x="8387064" y="0"/>
                  </a:lnTo>
                  <a:lnTo>
                    <a:pt x="8387064" y="9236"/>
                  </a:lnTo>
                  <a:lnTo>
                    <a:pt x="7268632" y="1737360"/>
                  </a:lnTo>
                  <a:lnTo>
                    <a:pt x="6878597" y="1737360"/>
                  </a:lnTo>
                  <a:lnTo>
                    <a:pt x="5247785" y="1737360"/>
                  </a:lnTo>
                  <a:lnTo>
                    <a:pt x="4857750" y="1737360"/>
                  </a:lnTo>
                  <a:lnTo>
                    <a:pt x="3529314" y="1737360"/>
                  </a:lnTo>
                  <a:lnTo>
                    <a:pt x="2020847" y="1737360"/>
                  </a:lnTo>
                  <a:lnTo>
                    <a:pt x="1508467" y="1737360"/>
                  </a:lnTo>
                  <a:lnTo>
                    <a:pt x="0" y="1737360"/>
                  </a:lnTo>
                  <a:lnTo>
                    <a:pt x="0" y="172812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181717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rgbClr val="181717"/>
                  </a:solidFill>
                </a:rPr>
              </a:br>
              <a:r>
                <a:rPr lang="zh-CN" altLang="en-US" sz="1200" dirty="0">
                  <a:solidFill>
                    <a:srgbClr val="181717"/>
                  </a:solidFill>
                </a:rPr>
                <a:t> 千图网</a:t>
              </a:r>
              <a:r>
                <a:rPr lang="en-US" altLang="zh-CN" sz="1200" dirty="0">
                  <a:solidFill>
                    <a:srgbClr val="181717"/>
                  </a:solidFill>
                </a:rPr>
                <a:t>58PIC.COM</a:t>
              </a:r>
              <a:endParaRPr lang="zh-CN" altLang="en-US" sz="1200" dirty="0">
                <a:solidFill>
                  <a:srgbClr val="181717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900000">
              <a:off x="3559236" y="1679785"/>
              <a:ext cx="858807" cy="85880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181717"/>
                </a:solidFill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 rot="18165474">
              <a:off x="2285552" y="1804625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181717"/>
                  </a:solidFill>
                </a:rPr>
                <a:t>输入标题文本</a:t>
              </a:r>
              <a:endParaRPr lang="zh-CN" altLang="en-US" sz="1600" b="1" dirty="0">
                <a:solidFill>
                  <a:srgbClr val="181717"/>
                </a:solidFill>
              </a:endParaRPr>
            </a:p>
          </p:txBody>
        </p:sp>
        <p:sp>
          <p:nvSpPr>
            <p:cNvPr id="7" name="Freeform: Shape 8"/>
            <p:cNvSpPr/>
            <p:nvPr/>
          </p:nvSpPr>
          <p:spPr>
            <a:xfrm>
              <a:off x="8068375" y="1479223"/>
              <a:ext cx="1637602" cy="1265155"/>
            </a:xfrm>
            <a:custGeom>
              <a:avLst/>
              <a:gdLst>
                <a:gd name="connsiteX0" fmla="*/ 1124409 w 2248818"/>
                <a:gd name="connsiteY0" fmla="*/ 0 h 1737360"/>
                <a:gd name="connsiteX1" fmla="*/ 2248818 w 2248818"/>
                <a:gd name="connsiteY1" fmla="*/ 1737360 h 1737360"/>
                <a:gd name="connsiteX2" fmla="*/ 0 w 2248818"/>
                <a:gd name="connsiteY2" fmla="*/ 1737360 h 1737360"/>
                <a:gd name="connsiteX3" fmla="*/ 1124409 w 2248818"/>
                <a:gd name="connsiteY3" fmla="*/ 0 h 173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8818" h="1737360">
                  <a:moveTo>
                    <a:pt x="1124409" y="0"/>
                  </a:moveTo>
                  <a:lnTo>
                    <a:pt x="2248818" y="1737360"/>
                  </a:lnTo>
                  <a:lnTo>
                    <a:pt x="0" y="1737360"/>
                  </a:lnTo>
                  <a:lnTo>
                    <a:pt x="1124409" y="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181717"/>
                </a:solidFill>
              </a:endParaRP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8491876" y="2029040"/>
              <a:ext cx="790601" cy="523220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pPr algn="ctr"/>
              <a:r>
                <a:rPr lang="en-US" sz="2800" dirty="0">
                  <a:solidFill>
                    <a:srgbClr val="18171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15%</a:t>
              </a:r>
              <a:endParaRPr lang="en-US" sz="2800" dirty="0">
                <a:solidFill>
                  <a:srgbClr val="18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Freeform: Shape 25"/>
            <p:cNvSpPr>
              <a:spLocks noChangeAspect="1"/>
            </p:cNvSpPr>
            <p:nvPr/>
          </p:nvSpPr>
          <p:spPr bwMode="auto">
            <a:xfrm>
              <a:off x="3798113" y="1925631"/>
              <a:ext cx="381053" cy="365019"/>
            </a:xfrm>
            <a:custGeom>
              <a:avLst/>
              <a:gdLst>
                <a:gd name="connsiteX0" fmla="*/ 235138 w 508000"/>
                <a:gd name="connsiteY0" fmla="*/ 365911 h 486624"/>
                <a:gd name="connsiteX1" fmla="*/ 129514 w 508000"/>
                <a:gd name="connsiteY1" fmla="*/ 407406 h 486624"/>
                <a:gd name="connsiteX2" fmla="*/ 123227 w 508000"/>
                <a:gd name="connsiteY2" fmla="*/ 450159 h 486624"/>
                <a:gd name="connsiteX3" fmla="*/ 235138 w 508000"/>
                <a:gd name="connsiteY3" fmla="*/ 407406 h 486624"/>
                <a:gd name="connsiteX4" fmla="*/ 265317 w 508000"/>
                <a:gd name="connsiteY4" fmla="*/ 362139 h 486624"/>
                <a:gd name="connsiteX5" fmla="*/ 265317 w 508000"/>
                <a:gd name="connsiteY5" fmla="*/ 404891 h 486624"/>
                <a:gd name="connsiteX6" fmla="*/ 368426 w 508000"/>
                <a:gd name="connsiteY6" fmla="*/ 435070 h 486624"/>
                <a:gd name="connsiteX7" fmla="*/ 359624 w 508000"/>
                <a:gd name="connsiteY7" fmla="*/ 392317 h 486624"/>
                <a:gd name="connsiteX8" fmla="*/ 235138 w 508000"/>
                <a:gd name="connsiteY8" fmla="*/ 299268 h 486624"/>
                <a:gd name="connsiteX9" fmla="*/ 138316 w 508000"/>
                <a:gd name="connsiteY9" fmla="*/ 344535 h 486624"/>
                <a:gd name="connsiteX10" fmla="*/ 132029 w 508000"/>
                <a:gd name="connsiteY10" fmla="*/ 387287 h 486624"/>
                <a:gd name="connsiteX11" fmla="*/ 235138 w 508000"/>
                <a:gd name="connsiteY11" fmla="*/ 344535 h 486624"/>
                <a:gd name="connsiteX12" fmla="*/ 265317 w 508000"/>
                <a:gd name="connsiteY12" fmla="*/ 295495 h 486624"/>
                <a:gd name="connsiteX13" fmla="*/ 265317 w 508000"/>
                <a:gd name="connsiteY13" fmla="*/ 340763 h 486624"/>
                <a:gd name="connsiteX14" fmla="*/ 359624 w 508000"/>
                <a:gd name="connsiteY14" fmla="*/ 372198 h 486624"/>
                <a:gd name="connsiteX15" fmla="*/ 350822 w 508000"/>
                <a:gd name="connsiteY15" fmla="*/ 325673 h 486624"/>
                <a:gd name="connsiteX16" fmla="*/ 458961 w 508000"/>
                <a:gd name="connsiteY16" fmla="*/ 284178 h 486624"/>
                <a:gd name="connsiteX17" fmla="*/ 389802 w 508000"/>
                <a:gd name="connsiteY17" fmla="*/ 305554 h 486624"/>
                <a:gd name="connsiteX18" fmla="*/ 386030 w 508000"/>
                <a:gd name="connsiteY18" fmla="*/ 325673 h 486624"/>
                <a:gd name="connsiteX19" fmla="*/ 458961 w 508000"/>
                <a:gd name="connsiteY19" fmla="*/ 308069 h 486624"/>
                <a:gd name="connsiteX20" fmla="*/ 458961 w 508000"/>
                <a:gd name="connsiteY20" fmla="*/ 254000 h 486624"/>
                <a:gd name="connsiteX21" fmla="*/ 392317 w 508000"/>
                <a:gd name="connsiteY21" fmla="*/ 271604 h 486624"/>
                <a:gd name="connsiteX22" fmla="*/ 389802 w 508000"/>
                <a:gd name="connsiteY22" fmla="*/ 292980 h 486624"/>
                <a:gd name="connsiteX23" fmla="*/ 458961 w 508000"/>
                <a:gd name="connsiteY23" fmla="*/ 275376 h 486624"/>
                <a:gd name="connsiteX24" fmla="*/ 235138 w 508000"/>
                <a:gd name="connsiteY24" fmla="*/ 235139 h 486624"/>
                <a:gd name="connsiteX25" fmla="*/ 147118 w 508000"/>
                <a:gd name="connsiteY25" fmla="*/ 275376 h 486624"/>
                <a:gd name="connsiteX26" fmla="*/ 142089 w 508000"/>
                <a:gd name="connsiteY26" fmla="*/ 320644 h 486624"/>
                <a:gd name="connsiteX27" fmla="*/ 235138 w 508000"/>
                <a:gd name="connsiteY27" fmla="*/ 277891 h 486624"/>
                <a:gd name="connsiteX28" fmla="*/ 265317 w 508000"/>
                <a:gd name="connsiteY28" fmla="*/ 232624 h 486624"/>
                <a:gd name="connsiteX29" fmla="*/ 265317 w 508000"/>
                <a:gd name="connsiteY29" fmla="*/ 277891 h 486624"/>
                <a:gd name="connsiteX30" fmla="*/ 347050 w 508000"/>
                <a:gd name="connsiteY30" fmla="*/ 305555 h 486624"/>
                <a:gd name="connsiteX31" fmla="*/ 338248 w 508000"/>
                <a:gd name="connsiteY31" fmla="*/ 256515 h 486624"/>
                <a:gd name="connsiteX32" fmla="*/ 69158 w 508000"/>
                <a:gd name="connsiteY32" fmla="*/ 228852 h 486624"/>
                <a:gd name="connsiteX33" fmla="*/ 65386 w 508000"/>
                <a:gd name="connsiteY33" fmla="*/ 250228 h 486624"/>
                <a:gd name="connsiteX34" fmla="*/ 127000 w 508000"/>
                <a:gd name="connsiteY34" fmla="*/ 271604 h 486624"/>
                <a:gd name="connsiteX35" fmla="*/ 127000 w 508000"/>
                <a:gd name="connsiteY35" fmla="*/ 254000 h 486624"/>
                <a:gd name="connsiteX36" fmla="*/ 456446 w 508000"/>
                <a:gd name="connsiteY36" fmla="*/ 220049 h 486624"/>
                <a:gd name="connsiteX37" fmla="*/ 396089 w 508000"/>
                <a:gd name="connsiteY37" fmla="*/ 238911 h 486624"/>
                <a:gd name="connsiteX38" fmla="*/ 392317 w 508000"/>
                <a:gd name="connsiteY38" fmla="*/ 259030 h 486624"/>
                <a:gd name="connsiteX39" fmla="*/ 458961 w 508000"/>
                <a:gd name="connsiteY39" fmla="*/ 241426 h 486624"/>
                <a:gd name="connsiteX40" fmla="*/ 71673 w 508000"/>
                <a:gd name="connsiteY40" fmla="*/ 196159 h 486624"/>
                <a:gd name="connsiteX41" fmla="*/ 69158 w 508000"/>
                <a:gd name="connsiteY41" fmla="*/ 217535 h 486624"/>
                <a:gd name="connsiteX42" fmla="*/ 129515 w 508000"/>
                <a:gd name="connsiteY42" fmla="*/ 238911 h 486624"/>
                <a:gd name="connsiteX43" fmla="*/ 129515 w 508000"/>
                <a:gd name="connsiteY43" fmla="*/ 220050 h 486624"/>
                <a:gd name="connsiteX44" fmla="*/ 452673 w 508000"/>
                <a:gd name="connsiteY44" fmla="*/ 187356 h 486624"/>
                <a:gd name="connsiteX45" fmla="*/ 398604 w 508000"/>
                <a:gd name="connsiteY45" fmla="*/ 208733 h 486624"/>
                <a:gd name="connsiteX46" fmla="*/ 396089 w 508000"/>
                <a:gd name="connsiteY46" fmla="*/ 226337 h 486624"/>
                <a:gd name="connsiteX47" fmla="*/ 456446 w 508000"/>
                <a:gd name="connsiteY47" fmla="*/ 211247 h 486624"/>
                <a:gd name="connsiteX48" fmla="*/ 265317 w 508000"/>
                <a:gd name="connsiteY48" fmla="*/ 168495 h 486624"/>
                <a:gd name="connsiteX49" fmla="*/ 265317 w 508000"/>
                <a:gd name="connsiteY49" fmla="*/ 208733 h 486624"/>
                <a:gd name="connsiteX50" fmla="*/ 338248 w 508000"/>
                <a:gd name="connsiteY50" fmla="*/ 232624 h 486624"/>
                <a:gd name="connsiteX51" fmla="*/ 329446 w 508000"/>
                <a:gd name="connsiteY51" fmla="*/ 193644 h 486624"/>
                <a:gd name="connsiteX52" fmla="*/ 235138 w 508000"/>
                <a:gd name="connsiteY52" fmla="*/ 168495 h 486624"/>
                <a:gd name="connsiteX53" fmla="*/ 159692 w 508000"/>
                <a:gd name="connsiteY53" fmla="*/ 213763 h 486624"/>
                <a:gd name="connsiteX54" fmla="*/ 153405 w 508000"/>
                <a:gd name="connsiteY54" fmla="*/ 256515 h 486624"/>
                <a:gd name="connsiteX55" fmla="*/ 235138 w 508000"/>
                <a:gd name="connsiteY55" fmla="*/ 213763 h 486624"/>
                <a:gd name="connsiteX56" fmla="*/ 465248 w 508000"/>
                <a:gd name="connsiteY56" fmla="*/ 168495 h 486624"/>
                <a:gd name="connsiteX57" fmla="*/ 486624 w 508000"/>
                <a:gd name="connsiteY57" fmla="*/ 211248 h 486624"/>
                <a:gd name="connsiteX58" fmla="*/ 508000 w 508000"/>
                <a:gd name="connsiteY58" fmla="*/ 486624 h 486624"/>
                <a:gd name="connsiteX59" fmla="*/ 486624 w 508000"/>
                <a:gd name="connsiteY59" fmla="*/ 486624 h 486624"/>
                <a:gd name="connsiteX60" fmla="*/ 458961 w 508000"/>
                <a:gd name="connsiteY60" fmla="*/ 165980 h 486624"/>
                <a:gd name="connsiteX61" fmla="*/ 477822 w 508000"/>
                <a:gd name="connsiteY61" fmla="*/ 486624 h 486624"/>
                <a:gd name="connsiteX62" fmla="*/ 411178 w 508000"/>
                <a:gd name="connsiteY62" fmla="*/ 486624 h 486624"/>
                <a:gd name="connsiteX63" fmla="*/ 398604 w 508000"/>
                <a:gd name="connsiteY63" fmla="*/ 428782 h 486624"/>
                <a:gd name="connsiteX64" fmla="*/ 465248 w 508000"/>
                <a:gd name="connsiteY64" fmla="*/ 419980 h 486624"/>
                <a:gd name="connsiteX65" fmla="*/ 465248 w 508000"/>
                <a:gd name="connsiteY65" fmla="*/ 392317 h 486624"/>
                <a:gd name="connsiteX66" fmla="*/ 392317 w 508000"/>
                <a:gd name="connsiteY66" fmla="*/ 407406 h 486624"/>
                <a:gd name="connsiteX67" fmla="*/ 389802 w 508000"/>
                <a:gd name="connsiteY67" fmla="*/ 392317 h 486624"/>
                <a:gd name="connsiteX68" fmla="*/ 461475 w 508000"/>
                <a:gd name="connsiteY68" fmla="*/ 377228 h 486624"/>
                <a:gd name="connsiteX69" fmla="*/ 461475 w 508000"/>
                <a:gd name="connsiteY69" fmla="*/ 353337 h 486624"/>
                <a:gd name="connsiteX70" fmla="*/ 386030 w 508000"/>
                <a:gd name="connsiteY70" fmla="*/ 372198 h 486624"/>
                <a:gd name="connsiteX71" fmla="*/ 384142 w 508000"/>
                <a:gd name="connsiteY71" fmla="*/ 359452 h 486624"/>
                <a:gd name="connsiteX72" fmla="*/ 383515 w 508000"/>
                <a:gd name="connsiteY72" fmla="*/ 359624 h 486624"/>
                <a:gd name="connsiteX73" fmla="*/ 383804 w 508000"/>
                <a:gd name="connsiteY73" fmla="*/ 357171 h 486624"/>
                <a:gd name="connsiteX74" fmla="*/ 383804 w 508000"/>
                <a:gd name="connsiteY74" fmla="*/ 357172 h 486624"/>
                <a:gd name="connsiteX75" fmla="*/ 383804 w 508000"/>
                <a:gd name="connsiteY75" fmla="*/ 357171 h 486624"/>
                <a:gd name="connsiteX76" fmla="*/ 384142 w 508000"/>
                <a:gd name="connsiteY76" fmla="*/ 359452 h 486624"/>
                <a:gd name="connsiteX77" fmla="*/ 461475 w 508000"/>
                <a:gd name="connsiteY77" fmla="*/ 338248 h 486624"/>
                <a:gd name="connsiteX78" fmla="*/ 458961 w 508000"/>
                <a:gd name="connsiteY78" fmla="*/ 316871 h 486624"/>
                <a:gd name="connsiteX79" fmla="*/ 386030 w 508000"/>
                <a:gd name="connsiteY79" fmla="*/ 338248 h 486624"/>
                <a:gd name="connsiteX80" fmla="*/ 383804 w 508000"/>
                <a:gd name="connsiteY80" fmla="*/ 357171 h 486624"/>
                <a:gd name="connsiteX81" fmla="*/ 383804 w 508000"/>
                <a:gd name="connsiteY81" fmla="*/ 357169 h 486624"/>
                <a:gd name="connsiteX82" fmla="*/ 383804 w 508000"/>
                <a:gd name="connsiteY82" fmla="*/ 357171 h 486624"/>
                <a:gd name="connsiteX83" fmla="*/ 381000 w 508000"/>
                <a:gd name="connsiteY83" fmla="*/ 338248 h 486624"/>
                <a:gd name="connsiteX84" fmla="*/ 392317 w 508000"/>
                <a:gd name="connsiteY84" fmla="*/ 193643 h 486624"/>
                <a:gd name="connsiteX85" fmla="*/ 75446 w 508000"/>
                <a:gd name="connsiteY85" fmla="*/ 159693 h 486624"/>
                <a:gd name="connsiteX86" fmla="*/ 71673 w 508000"/>
                <a:gd name="connsiteY86" fmla="*/ 183584 h 486624"/>
                <a:gd name="connsiteX87" fmla="*/ 129515 w 508000"/>
                <a:gd name="connsiteY87" fmla="*/ 202446 h 486624"/>
                <a:gd name="connsiteX88" fmla="*/ 129515 w 508000"/>
                <a:gd name="connsiteY88" fmla="*/ 183584 h 486624"/>
                <a:gd name="connsiteX89" fmla="*/ 75446 w 508000"/>
                <a:gd name="connsiteY89" fmla="*/ 127000 h 486624"/>
                <a:gd name="connsiteX90" fmla="*/ 75446 w 508000"/>
                <a:gd name="connsiteY90" fmla="*/ 147119 h 486624"/>
                <a:gd name="connsiteX91" fmla="*/ 132030 w 508000"/>
                <a:gd name="connsiteY91" fmla="*/ 168495 h 486624"/>
                <a:gd name="connsiteX92" fmla="*/ 132030 w 508000"/>
                <a:gd name="connsiteY92" fmla="*/ 147119 h 486624"/>
                <a:gd name="connsiteX93" fmla="*/ 69158 w 508000"/>
                <a:gd name="connsiteY93" fmla="*/ 111911 h 486624"/>
                <a:gd name="connsiteX94" fmla="*/ 138317 w 508000"/>
                <a:gd name="connsiteY94" fmla="*/ 142089 h 486624"/>
                <a:gd name="connsiteX95" fmla="*/ 138317 w 508000"/>
                <a:gd name="connsiteY95" fmla="*/ 226337 h 486624"/>
                <a:gd name="connsiteX96" fmla="*/ 127000 w 508000"/>
                <a:gd name="connsiteY96" fmla="*/ 299268 h 486624"/>
                <a:gd name="connsiteX97" fmla="*/ 127000 w 508000"/>
                <a:gd name="connsiteY97" fmla="*/ 290466 h 486624"/>
                <a:gd name="connsiteX98" fmla="*/ 65386 w 508000"/>
                <a:gd name="connsiteY98" fmla="*/ 265317 h 486624"/>
                <a:gd name="connsiteX99" fmla="*/ 62871 w 508000"/>
                <a:gd name="connsiteY99" fmla="*/ 286693 h 486624"/>
                <a:gd name="connsiteX100" fmla="*/ 123228 w 508000"/>
                <a:gd name="connsiteY100" fmla="*/ 308070 h 486624"/>
                <a:gd name="connsiteX101" fmla="*/ 123228 w 508000"/>
                <a:gd name="connsiteY101" fmla="*/ 323159 h 486624"/>
                <a:gd name="connsiteX102" fmla="*/ 62871 w 508000"/>
                <a:gd name="connsiteY102" fmla="*/ 301782 h 486624"/>
                <a:gd name="connsiteX103" fmla="*/ 60356 w 508000"/>
                <a:gd name="connsiteY103" fmla="*/ 323159 h 486624"/>
                <a:gd name="connsiteX104" fmla="*/ 120713 w 508000"/>
                <a:gd name="connsiteY104" fmla="*/ 340763 h 486624"/>
                <a:gd name="connsiteX105" fmla="*/ 116941 w 508000"/>
                <a:gd name="connsiteY105" fmla="*/ 357109 h 486624"/>
                <a:gd name="connsiteX106" fmla="*/ 60356 w 508000"/>
                <a:gd name="connsiteY106" fmla="*/ 335733 h 486624"/>
                <a:gd name="connsiteX107" fmla="*/ 56584 w 508000"/>
                <a:gd name="connsiteY107" fmla="*/ 357109 h 486624"/>
                <a:gd name="connsiteX108" fmla="*/ 114426 w 508000"/>
                <a:gd name="connsiteY108" fmla="*/ 374713 h 486624"/>
                <a:gd name="connsiteX109" fmla="*/ 111911 w 508000"/>
                <a:gd name="connsiteY109" fmla="*/ 389802 h 486624"/>
                <a:gd name="connsiteX110" fmla="*/ 56584 w 508000"/>
                <a:gd name="connsiteY110" fmla="*/ 372198 h 486624"/>
                <a:gd name="connsiteX111" fmla="*/ 56584 w 508000"/>
                <a:gd name="connsiteY111" fmla="*/ 392317 h 486624"/>
                <a:gd name="connsiteX112" fmla="*/ 108139 w 508000"/>
                <a:gd name="connsiteY112" fmla="*/ 407406 h 486624"/>
                <a:gd name="connsiteX113" fmla="*/ 105624 w 508000"/>
                <a:gd name="connsiteY113" fmla="*/ 422495 h 486624"/>
                <a:gd name="connsiteX114" fmla="*/ 54069 w 508000"/>
                <a:gd name="connsiteY114" fmla="*/ 407406 h 486624"/>
                <a:gd name="connsiteX115" fmla="*/ 54069 w 508000"/>
                <a:gd name="connsiteY115" fmla="*/ 428782 h 486624"/>
                <a:gd name="connsiteX116" fmla="*/ 101852 w 508000"/>
                <a:gd name="connsiteY116" fmla="*/ 441357 h 486624"/>
                <a:gd name="connsiteX117" fmla="*/ 96822 w 508000"/>
                <a:gd name="connsiteY117" fmla="*/ 486624 h 486624"/>
                <a:gd name="connsiteX118" fmla="*/ 41495 w 508000"/>
                <a:gd name="connsiteY118" fmla="*/ 486624 h 486624"/>
                <a:gd name="connsiteX119" fmla="*/ 62871 w 508000"/>
                <a:gd name="connsiteY119" fmla="*/ 108139 h 486624"/>
                <a:gd name="connsiteX120" fmla="*/ 35208 w 508000"/>
                <a:gd name="connsiteY120" fmla="*/ 486624 h 486624"/>
                <a:gd name="connsiteX121" fmla="*/ 0 w 508000"/>
                <a:gd name="connsiteY121" fmla="*/ 486624 h 486624"/>
                <a:gd name="connsiteX122" fmla="*/ 26406 w 508000"/>
                <a:gd name="connsiteY122" fmla="*/ 165981 h 486624"/>
                <a:gd name="connsiteX123" fmla="*/ 265317 w 508000"/>
                <a:gd name="connsiteY123" fmla="*/ 101851 h 486624"/>
                <a:gd name="connsiteX124" fmla="*/ 265317 w 508000"/>
                <a:gd name="connsiteY124" fmla="*/ 144604 h 486624"/>
                <a:gd name="connsiteX125" fmla="*/ 329446 w 508000"/>
                <a:gd name="connsiteY125" fmla="*/ 168495 h 486624"/>
                <a:gd name="connsiteX126" fmla="*/ 323159 w 508000"/>
                <a:gd name="connsiteY126" fmla="*/ 129515 h 486624"/>
                <a:gd name="connsiteX127" fmla="*/ 235138 w 508000"/>
                <a:gd name="connsiteY127" fmla="*/ 101851 h 486624"/>
                <a:gd name="connsiteX128" fmla="*/ 168494 w 508000"/>
                <a:gd name="connsiteY128" fmla="*/ 147119 h 486624"/>
                <a:gd name="connsiteX129" fmla="*/ 162207 w 508000"/>
                <a:gd name="connsiteY129" fmla="*/ 193644 h 486624"/>
                <a:gd name="connsiteX130" fmla="*/ 235138 w 508000"/>
                <a:gd name="connsiteY130" fmla="*/ 147119 h 486624"/>
                <a:gd name="connsiteX131" fmla="*/ 265317 w 508000"/>
                <a:gd name="connsiteY131" fmla="*/ 38980 h 486624"/>
                <a:gd name="connsiteX132" fmla="*/ 265317 w 508000"/>
                <a:gd name="connsiteY132" fmla="*/ 77960 h 486624"/>
                <a:gd name="connsiteX133" fmla="*/ 323159 w 508000"/>
                <a:gd name="connsiteY133" fmla="*/ 111911 h 486624"/>
                <a:gd name="connsiteX134" fmla="*/ 314357 w 508000"/>
                <a:gd name="connsiteY134" fmla="*/ 71673 h 486624"/>
                <a:gd name="connsiteX135" fmla="*/ 235138 w 508000"/>
                <a:gd name="connsiteY135" fmla="*/ 38980 h 486624"/>
                <a:gd name="connsiteX136" fmla="*/ 181069 w 508000"/>
                <a:gd name="connsiteY136" fmla="*/ 84248 h 486624"/>
                <a:gd name="connsiteX137" fmla="*/ 172267 w 508000"/>
                <a:gd name="connsiteY137" fmla="*/ 127000 h 486624"/>
                <a:gd name="connsiteX138" fmla="*/ 235138 w 508000"/>
                <a:gd name="connsiteY138" fmla="*/ 84248 h 486624"/>
                <a:gd name="connsiteX139" fmla="*/ 256515 w 508000"/>
                <a:gd name="connsiteY139" fmla="*/ 0 h 486624"/>
                <a:gd name="connsiteX140" fmla="*/ 319386 w 508000"/>
                <a:gd name="connsiteY140" fmla="*/ 54069 h 486624"/>
                <a:gd name="connsiteX141" fmla="*/ 401119 w 508000"/>
                <a:gd name="connsiteY141" fmla="*/ 486624 h 486624"/>
                <a:gd name="connsiteX142" fmla="*/ 256515 w 508000"/>
                <a:gd name="connsiteY142" fmla="*/ 486624 h 486624"/>
                <a:gd name="connsiteX143" fmla="*/ 250227 w 508000"/>
                <a:gd name="connsiteY143" fmla="*/ 0 h 486624"/>
                <a:gd name="connsiteX144" fmla="*/ 250227 w 508000"/>
                <a:gd name="connsiteY144" fmla="*/ 486624 h 486624"/>
                <a:gd name="connsiteX145" fmla="*/ 101851 w 508000"/>
                <a:gd name="connsiteY145" fmla="*/ 486624 h 486624"/>
                <a:gd name="connsiteX146" fmla="*/ 172267 w 508000"/>
                <a:gd name="connsiteY146" fmla="*/ 71673 h 48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508000" h="486624">
                  <a:moveTo>
                    <a:pt x="235138" y="365911"/>
                  </a:moveTo>
                  <a:lnTo>
                    <a:pt x="129514" y="407406"/>
                  </a:lnTo>
                  <a:lnTo>
                    <a:pt x="123227" y="450159"/>
                  </a:lnTo>
                  <a:lnTo>
                    <a:pt x="235138" y="407406"/>
                  </a:lnTo>
                  <a:close/>
                  <a:moveTo>
                    <a:pt x="265317" y="362139"/>
                  </a:moveTo>
                  <a:lnTo>
                    <a:pt x="265317" y="404891"/>
                  </a:lnTo>
                  <a:lnTo>
                    <a:pt x="368426" y="435070"/>
                  </a:lnTo>
                  <a:lnTo>
                    <a:pt x="359624" y="392317"/>
                  </a:lnTo>
                  <a:close/>
                  <a:moveTo>
                    <a:pt x="235138" y="299268"/>
                  </a:moveTo>
                  <a:lnTo>
                    <a:pt x="138316" y="344535"/>
                  </a:lnTo>
                  <a:lnTo>
                    <a:pt x="132029" y="387287"/>
                  </a:lnTo>
                  <a:lnTo>
                    <a:pt x="235138" y="344535"/>
                  </a:lnTo>
                  <a:close/>
                  <a:moveTo>
                    <a:pt x="265317" y="295495"/>
                  </a:moveTo>
                  <a:lnTo>
                    <a:pt x="265317" y="340763"/>
                  </a:lnTo>
                  <a:lnTo>
                    <a:pt x="359624" y="372198"/>
                  </a:lnTo>
                  <a:lnTo>
                    <a:pt x="350822" y="325673"/>
                  </a:lnTo>
                  <a:close/>
                  <a:moveTo>
                    <a:pt x="458961" y="284178"/>
                  </a:moveTo>
                  <a:lnTo>
                    <a:pt x="389802" y="305554"/>
                  </a:lnTo>
                  <a:lnTo>
                    <a:pt x="386030" y="325673"/>
                  </a:lnTo>
                  <a:lnTo>
                    <a:pt x="458961" y="308069"/>
                  </a:lnTo>
                  <a:close/>
                  <a:moveTo>
                    <a:pt x="458961" y="254000"/>
                  </a:moveTo>
                  <a:lnTo>
                    <a:pt x="392317" y="271604"/>
                  </a:lnTo>
                  <a:lnTo>
                    <a:pt x="389802" y="292980"/>
                  </a:lnTo>
                  <a:lnTo>
                    <a:pt x="458961" y="275376"/>
                  </a:lnTo>
                  <a:close/>
                  <a:moveTo>
                    <a:pt x="235138" y="235139"/>
                  </a:moveTo>
                  <a:lnTo>
                    <a:pt x="147118" y="275376"/>
                  </a:lnTo>
                  <a:lnTo>
                    <a:pt x="142089" y="320644"/>
                  </a:lnTo>
                  <a:lnTo>
                    <a:pt x="235138" y="277891"/>
                  </a:lnTo>
                  <a:close/>
                  <a:moveTo>
                    <a:pt x="265317" y="232624"/>
                  </a:moveTo>
                  <a:lnTo>
                    <a:pt x="265317" y="277891"/>
                  </a:lnTo>
                  <a:lnTo>
                    <a:pt x="347050" y="305555"/>
                  </a:lnTo>
                  <a:lnTo>
                    <a:pt x="338248" y="256515"/>
                  </a:lnTo>
                  <a:close/>
                  <a:moveTo>
                    <a:pt x="69158" y="228852"/>
                  </a:moveTo>
                  <a:lnTo>
                    <a:pt x="65386" y="250228"/>
                  </a:lnTo>
                  <a:lnTo>
                    <a:pt x="127000" y="271604"/>
                  </a:lnTo>
                  <a:lnTo>
                    <a:pt x="127000" y="254000"/>
                  </a:lnTo>
                  <a:close/>
                  <a:moveTo>
                    <a:pt x="456446" y="220049"/>
                  </a:moveTo>
                  <a:lnTo>
                    <a:pt x="396089" y="238911"/>
                  </a:lnTo>
                  <a:lnTo>
                    <a:pt x="392317" y="259030"/>
                  </a:lnTo>
                  <a:lnTo>
                    <a:pt x="458961" y="241426"/>
                  </a:lnTo>
                  <a:close/>
                  <a:moveTo>
                    <a:pt x="71673" y="196159"/>
                  </a:moveTo>
                  <a:lnTo>
                    <a:pt x="69158" y="217535"/>
                  </a:lnTo>
                  <a:lnTo>
                    <a:pt x="129515" y="238911"/>
                  </a:lnTo>
                  <a:lnTo>
                    <a:pt x="129515" y="220050"/>
                  </a:lnTo>
                  <a:close/>
                  <a:moveTo>
                    <a:pt x="452673" y="187356"/>
                  </a:moveTo>
                  <a:lnTo>
                    <a:pt x="398604" y="208733"/>
                  </a:lnTo>
                  <a:lnTo>
                    <a:pt x="396089" y="226337"/>
                  </a:lnTo>
                  <a:lnTo>
                    <a:pt x="456446" y="211247"/>
                  </a:lnTo>
                  <a:close/>
                  <a:moveTo>
                    <a:pt x="265317" y="168495"/>
                  </a:moveTo>
                  <a:lnTo>
                    <a:pt x="265317" y="208733"/>
                  </a:lnTo>
                  <a:lnTo>
                    <a:pt x="338248" y="232624"/>
                  </a:lnTo>
                  <a:lnTo>
                    <a:pt x="329446" y="193644"/>
                  </a:lnTo>
                  <a:close/>
                  <a:moveTo>
                    <a:pt x="235138" y="168495"/>
                  </a:moveTo>
                  <a:lnTo>
                    <a:pt x="159692" y="213763"/>
                  </a:lnTo>
                  <a:lnTo>
                    <a:pt x="153405" y="256515"/>
                  </a:lnTo>
                  <a:lnTo>
                    <a:pt x="235138" y="213763"/>
                  </a:lnTo>
                  <a:close/>
                  <a:moveTo>
                    <a:pt x="465248" y="168495"/>
                  </a:moveTo>
                  <a:lnTo>
                    <a:pt x="486624" y="211248"/>
                  </a:lnTo>
                  <a:lnTo>
                    <a:pt x="508000" y="486624"/>
                  </a:lnTo>
                  <a:lnTo>
                    <a:pt x="486624" y="486624"/>
                  </a:lnTo>
                  <a:close/>
                  <a:moveTo>
                    <a:pt x="458961" y="165980"/>
                  </a:moveTo>
                  <a:lnTo>
                    <a:pt x="477822" y="486624"/>
                  </a:lnTo>
                  <a:lnTo>
                    <a:pt x="411178" y="486624"/>
                  </a:lnTo>
                  <a:lnTo>
                    <a:pt x="398604" y="428782"/>
                  </a:lnTo>
                  <a:lnTo>
                    <a:pt x="465248" y="419980"/>
                  </a:lnTo>
                  <a:lnTo>
                    <a:pt x="465248" y="392317"/>
                  </a:lnTo>
                  <a:lnTo>
                    <a:pt x="392317" y="407406"/>
                  </a:lnTo>
                  <a:lnTo>
                    <a:pt x="389802" y="392317"/>
                  </a:lnTo>
                  <a:lnTo>
                    <a:pt x="461475" y="377228"/>
                  </a:lnTo>
                  <a:lnTo>
                    <a:pt x="461475" y="353337"/>
                  </a:lnTo>
                  <a:lnTo>
                    <a:pt x="386030" y="372198"/>
                  </a:lnTo>
                  <a:lnTo>
                    <a:pt x="384142" y="359452"/>
                  </a:lnTo>
                  <a:lnTo>
                    <a:pt x="383515" y="359624"/>
                  </a:lnTo>
                  <a:lnTo>
                    <a:pt x="383804" y="357171"/>
                  </a:lnTo>
                  <a:lnTo>
                    <a:pt x="383804" y="357172"/>
                  </a:lnTo>
                  <a:lnTo>
                    <a:pt x="383804" y="357171"/>
                  </a:lnTo>
                  <a:lnTo>
                    <a:pt x="384142" y="359452"/>
                  </a:lnTo>
                  <a:lnTo>
                    <a:pt x="461475" y="338248"/>
                  </a:lnTo>
                  <a:lnTo>
                    <a:pt x="458961" y="316871"/>
                  </a:lnTo>
                  <a:lnTo>
                    <a:pt x="386030" y="338248"/>
                  </a:lnTo>
                  <a:lnTo>
                    <a:pt x="383804" y="357171"/>
                  </a:lnTo>
                  <a:lnTo>
                    <a:pt x="383804" y="357169"/>
                  </a:lnTo>
                  <a:lnTo>
                    <a:pt x="383804" y="357171"/>
                  </a:lnTo>
                  <a:lnTo>
                    <a:pt x="381000" y="338248"/>
                  </a:lnTo>
                  <a:lnTo>
                    <a:pt x="392317" y="193643"/>
                  </a:lnTo>
                  <a:close/>
                  <a:moveTo>
                    <a:pt x="75446" y="159693"/>
                  </a:moveTo>
                  <a:lnTo>
                    <a:pt x="71673" y="183584"/>
                  </a:lnTo>
                  <a:lnTo>
                    <a:pt x="129515" y="202446"/>
                  </a:lnTo>
                  <a:lnTo>
                    <a:pt x="129515" y="183584"/>
                  </a:lnTo>
                  <a:close/>
                  <a:moveTo>
                    <a:pt x="75446" y="127000"/>
                  </a:moveTo>
                  <a:lnTo>
                    <a:pt x="75446" y="147119"/>
                  </a:lnTo>
                  <a:lnTo>
                    <a:pt x="132030" y="168495"/>
                  </a:lnTo>
                  <a:lnTo>
                    <a:pt x="132030" y="147119"/>
                  </a:lnTo>
                  <a:close/>
                  <a:moveTo>
                    <a:pt x="69158" y="111911"/>
                  </a:moveTo>
                  <a:lnTo>
                    <a:pt x="138317" y="142089"/>
                  </a:lnTo>
                  <a:lnTo>
                    <a:pt x="138317" y="226337"/>
                  </a:lnTo>
                  <a:lnTo>
                    <a:pt x="127000" y="299268"/>
                  </a:lnTo>
                  <a:lnTo>
                    <a:pt x="127000" y="290466"/>
                  </a:lnTo>
                  <a:lnTo>
                    <a:pt x="65386" y="265317"/>
                  </a:lnTo>
                  <a:lnTo>
                    <a:pt x="62871" y="286693"/>
                  </a:lnTo>
                  <a:lnTo>
                    <a:pt x="123228" y="308070"/>
                  </a:lnTo>
                  <a:lnTo>
                    <a:pt x="123228" y="323159"/>
                  </a:lnTo>
                  <a:lnTo>
                    <a:pt x="62871" y="301782"/>
                  </a:lnTo>
                  <a:lnTo>
                    <a:pt x="60356" y="323159"/>
                  </a:lnTo>
                  <a:lnTo>
                    <a:pt x="120713" y="340763"/>
                  </a:lnTo>
                  <a:lnTo>
                    <a:pt x="116941" y="357109"/>
                  </a:lnTo>
                  <a:lnTo>
                    <a:pt x="60356" y="335733"/>
                  </a:lnTo>
                  <a:lnTo>
                    <a:pt x="56584" y="357109"/>
                  </a:lnTo>
                  <a:lnTo>
                    <a:pt x="114426" y="374713"/>
                  </a:lnTo>
                  <a:lnTo>
                    <a:pt x="111911" y="389802"/>
                  </a:lnTo>
                  <a:lnTo>
                    <a:pt x="56584" y="372198"/>
                  </a:lnTo>
                  <a:lnTo>
                    <a:pt x="56584" y="392317"/>
                  </a:lnTo>
                  <a:lnTo>
                    <a:pt x="108139" y="407406"/>
                  </a:lnTo>
                  <a:lnTo>
                    <a:pt x="105624" y="422495"/>
                  </a:lnTo>
                  <a:lnTo>
                    <a:pt x="54069" y="407406"/>
                  </a:lnTo>
                  <a:lnTo>
                    <a:pt x="54069" y="428782"/>
                  </a:lnTo>
                  <a:lnTo>
                    <a:pt x="101852" y="441357"/>
                  </a:lnTo>
                  <a:lnTo>
                    <a:pt x="96822" y="486624"/>
                  </a:lnTo>
                  <a:lnTo>
                    <a:pt x="41495" y="486624"/>
                  </a:lnTo>
                  <a:close/>
                  <a:moveTo>
                    <a:pt x="62871" y="108139"/>
                  </a:moveTo>
                  <a:lnTo>
                    <a:pt x="35208" y="486624"/>
                  </a:lnTo>
                  <a:lnTo>
                    <a:pt x="0" y="486624"/>
                  </a:lnTo>
                  <a:lnTo>
                    <a:pt x="26406" y="165981"/>
                  </a:lnTo>
                  <a:close/>
                  <a:moveTo>
                    <a:pt x="265317" y="101851"/>
                  </a:moveTo>
                  <a:lnTo>
                    <a:pt x="265317" y="144604"/>
                  </a:lnTo>
                  <a:lnTo>
                    <a:pt x="329446" y="168495"/>
                  </a:lnTo>
                  <a:lnTo>
                    <a:pt x="323159" y="129515"/>
                  </a:lnTo>
                  <a:close/>
                  <a:moveTo>
                    <a:pt x="235138" y="101851"/>
                  </a:moveTo>
                  <a:lnTo>
                    <a:pt x="168494" y="147119"/>
                  </a:lnTo>
                  <a:lnTo>
                    <a:pt x="162207" y="193644"/>
                  </a:lnTo>
                  <a:lnTo>
                    <a:pt x="235138" y="147119"/>
                  </a:lnTo>
                  <a:close/>
                  <a:moveTo>
                    <a:pt x="265317" y="38980"/>
                  </a:moveTo>
                  <a:lnTo>
                    <a:pt x="265317" y="77960"/>
                  </a:lnTo>
                  <a:lnTo>
                    <a:pt x="323159" y="111911"/>
                  </a:lnTo>
                  <a:lnTo>
                    <a:pt x="314357" y="71673"/>
                  </a:lnTo>
                  <a:close/>
                  <a:moveTo>
                    <a:pt x="235138" y="38980"/>
                  </a:moveTo>
                  <a:lnTo>
                    <a:pt x="181069" y="84248"/>
                  </a:lnTo>
                  <a:lnTo>
                    <a:pt x="172267" y="127000"/>
                  </a:lnTo>
                  <a:lnTo>
                    <a:pt x="235138" y="84248"/>
                  </a:lnTo>
                  <a:close/>
                  <a:moveTo>
                    <a:pt x="256515" y="0"/>
                  </a:moveTo>
                  <a:lnTo>
                    <a:pt x="319386" y="54069"/>
                  </a:lnTo>
                  <a:lnTo>
                    <a:pt x="401119" y="486624"/>
                  </a:lnTo>
                  <a:lnTo>
                    <a:pt x="256515" y="486624"/>
                  </a:lnTo>
                  <a:close/>
                  <a:moveTo>
                    <a:pt x="250227" y="0"/>
                  </a:moveTo>
                  <a:lnTo>
                    <a:pt x="250227" y="486624"/>
                  </a:lnTo>
                  <a:lnTo>
                    <a:pt x="101851" y="486624"/>
                  </a:lnTo>
                  <a:lnTo>
                    <a:pt x="172267" y="716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181717"/>
                </a:solidFill>
              </a:endParaRPr>
            </a:p>
          </p:txBody>
        </p:sp>
      </p:grpSp>
      <p:grpSp>
        <p:nvGrpSpPr>
          <p:cNvPr id="22" name="千图PPT彼岸天：ID 8661124库_组合 21"/>
          <p:cNvGrpSpPr/>
          <p:nvPr>
            <p:custDataLst>
              <p:tags r:id="rId2"/>
            </p:custDataLst>
          </p:nvPr>
        </p:nvGrpSpPr>
        <p:grpSpPr>
          <a:xfrm>
            <a:off x="1077427" y="4022503"/>
            <a:ext cx="10395436" cy="1451948"/>
            <a:chOff x="1077427" y="4022503"/>
            <a:chExt cx="10395436" cy="1451948"/>
          </a:xfrm>
        </p:grpSpPr>
        <p:sp>
          <p:nvSpPr>
            <p:cNvPr id="9" name="Freeform: Shape 10"/>
            <p:cNvSpPr/>
            <p:nvPr/>
          </p:nvSpPr>
          <p:spPr>
            <a:xfrm>
              <a:off x="1077427" y="4209296"/>
              <a:ext cx="6107506" cy="1265155"/>
            </a:xfrm>
            <a:custGeom>
              <a:avLst/>
              <a:gdLst>
                <a:gd name="connsiteX0" fmla="*/ 1118432 w 8387064"/>
                <a:gd name="connsiteY0" fmla="*/ 0 h 1737360"/>
                <a:gd name="connsiteX1" fmla="*/ 1508467 w 8387064"/>
                <a:gd name="connsiteY1" fmla="*/ 0 h 1737360"/>
                <a:gd name="connsiteX2" fmla="*/ 3139279 w 8387064"/>
                <a:gd name="connsiteY2" fmla="*/ 0 h 1737360"/>
                <a:gd name="connsiteX3" fmla="*/ 3529314 w 8387064"/>
                <a:gd name="connsiteY3" fmla="*/ 0 h 1737360"/>
                <a:gd name="connsiteX4" fmla="*/ 4857750 w 8387064"/>
                <a:gd name="connsiteY4" fmla="*/ 0 h 1737360"/>
                <a:gd name="connsiteX5" fmla="*/ 6366217 w 8387064"/>
                <a:gd name="connsiteY5" fmla="*/ 0 h 1737360"/>
                <a:gd name="connsiteX6" fmla="*/ 6878597 w 8387064"/>
                <a:gd name="connsiteY6" fmla="*/ 0 h 1737360"/>
                <a:gd name="connsiteX7" fmla="*/ 8387064 w 8387064"/>
                <a:gd name="connsiteY7" fmla="*/ 0 h 1737360"/>
                <a:gd name="connsiteX8" fmla="*/ 8387064 w 8387064"/>
                <a:gd name="connsiteY8" fmla="*/ 9236 h 1737360"/>
                <a:gd name="connsiteX9" fmla="*/ 7268632 w 8387064"/>
                <a:gd name="connsiteY9" fmla="*/ 1737360 h 1737360"/>
                <a:gd name="connsiteX10" fmla="*/ 6878597 w 8387064"/>
                <a:gd name="connsiteY10" fmla="*/ 1737360 h 1737360"/>
                <a:gd name="connsiteX11" fmla="*/ 5247785 w 8387064"/>
                <a:gd name="connsiteY11" fmla="*/ 1737360 h 1737360"/>
                <a:gd name="connsiteX12" fmla="*/ 4857750 w 8387064"/>
                <a:gd name="connsiteY12" fmla="*/ 1737360 h 1737360"/>
                <a:gd name="connsiteX13" fmla="*/ 3529314 w 8387064"/>
                <a:gd name="connsiteY13" fmla="*/ 1737360 h 1737360"/>
                <a:gd name="connsiteX14" fmla="*/ 2020847 w 8387064"/>
                <a:gd name="connsiteY14" fmla="*/ 1737360 h 1737360"/>
                <a:gd name="connsiteX15" fmla="*/ 1508467 w 8387064"/>
                <a:gd name="connsiteY15" fmla="*/ 1737360 h 1737360"/>
                <a:gd name="connsiteX16" fmla="*/ 0 w 8387064"/>
                <a:gd name="connsiteY16" fmla="*/ 1737360 h 1737360"/>
                <a:gd name="connsiteX17" fmla="*/ 0 w 8387064"/>
                <a:gd name="connsiteY17" fmla="*/ 1728124 h 173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87064" h="1737360">
                  <a:moveTo>
                    <a:pt x="1118432" y="0"/>
                  </a:moveTo>
                  <a:lnTo>
                    <a:pt x="1508467" y="0"/>
                  </a:lnTo>
                  <a:lnTo>
                    <a:pt x="3139279" y="0"/>
                  </a:lnTo>
                  <a:lnTo>
                    <a:pt x="3529314" y="0"/>
                  </a:lnTo>
                  <a:lnTo>
                    <a:pt x="4857750" y="0"/>
                  </a:lnTo>
                  <a:lnTo>
                    <a:pt x="6366217" y="0"/>
                  </a:lnTo>
                  <a:lnTo>
                    <a:pt x="6878597" y="0"/>
                  </a:lnTo>
                  <a:lnTo>
                    <a:pt x="8387064" y="0"/>
                  </a:lnTo>
                  <a:lnTo>
                    <a:pt x="8387064" y="9236"/>
                  </a:lnTo>
                  <a:lnTo>
                    <a:pt x="7268632" y="1737360"/>
                  </a:lnTo>
                  <a:lnTo>
                    <a:pt x="6878597" y="1737360"/>
                  </a:lnTo>
                  <a:lnTo>
                    <a:pt x="5247785" y="1737360"/>
                  </a:lnTo>
                  <a:lnTo>
                    <a:pt x="4857750" y="1737360"/>
                  </a:lnTo>
                  <a:lnTo>
                    <a:pt x="3529314" y="1737360"/>
                  </a:lnTo>
                  <a:lnTo>
                    <a:pt x="2020847" y="1737360"/>
                  </a:lnTo>
                  <a:lnTo>
                    <a:pt x="1508467" y="1737360"/>
                  </a:lnTo>
                  <a:lnTo>
                    <a:pt x="0" y="1737360"/>
                  </a:lnTo>
                  <a:lnTo>
                    <a:pt x="0" y="172812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181717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rgbClr val="181717"/>
                  </a:solidFill>
                </a:rPr>
              </a:br>
              <a:r>
                <a:rPr lang="zh-CN" altLang="en-US" sz="1200" dirty="0">
                  <a:solidFill>
                    <a:srgbClr val="181717"/>
                  </a:solidFill>
                </a:rPr>
                <a:t> 千图网</a:t>
              </a:r>
              <a:r>
                <a:rPr lang="en-US" altLang="zh-CN" sz="1200" dirty="0">
                  <a:solidFill>
                    <a:srgbClr val="181717"/>
                  </a:solidFill>
                </a:rPr>
                <a:t>58PIC.COM</a:t>
              </a:r>
              <a:endParaRPr lang="zh-CN" altLang="en-US" sz="1200" dirty="0">
                <a:solidFill>
                  <a:srgbClr val="181717"/>
                </a:solidFill>
              </a:endParaRPr>
            </a:p>
          </p:txBody>
        </p:sp>
        <p:sp>
          <p:nvSpPr>
            <p:cNvPr id="10" name="Oval 11"/>
            <p:cNvSpPr/>
            <p:nvPr/>
          </p:nvSpPr>
          <p:spPr>
            <a:xfrm>
              <a:off x="1875592" y="4387069"/>
              <a:ext cx="858807" cy="858807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TextBox 14"/>
            <p:cNvSpPr txBox="1"/>
            <p:nvPr/>
          </p:nvSpPr>
          <p:spPr>
            <a:xfrm rot="18165474">
              <a:off x="562761" y="4561112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2" name="Freeform: Shape 15"/>
            <p:cNvSpPr/>
            <p:nvPr/>
          </p:nvSpPr>
          <p:spPr>
            <a:xfrm>
              <a:off x="6301490" y="4209296"/>
              <a:ext cx="5171373" cy="1265155"/>
            </a:xfrm>
            <a:custGeom>
              <a:avLst/>
              <a:gdLst>
                <a:gd name="connsiteX0" fmla="*/ 1124409 w 7101530"/>
                <a:gd name="connsiteY0" fmla="*/ 0 h 1737360"/>
                <a:gd name="connsiteX1" fmla="*/ 5977121 w 7101530"/>
                <a:gd name="connsiteY1" fmla="*/ 0 h 1737360"/>
                <a:gd name="connsiteX2" fmla="*/ 7101530 w 7101530"/>
                <a:gd name="connsiteY2" fmla="*/ 1737360 h 1737360"/>
                <a:gd name="connsiteX3" fmla="*/ 0 w 7101530"/>
                <a:gd name="connsiteY3" fmla="*/ 1737360 h 1737360"/>
                <a:gd name="connsiteX4" fmla="*/ 1124409 w 7101530"/>
                <a:gd name="connsiteY4" fmla="*/ 0 h 173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1530" h="1737360">
                  <a:moveTo>
                    <a:pt x="1124409" y="0"/>
                  </a:moveTo>
                  <a:lnTo>
                    <a:pt x="5977121" y="0"/>
                  </a:lnTo>
                  <a:lnTo>
                    <a:pt x="7101530" y="1737360"/>
                  </a:lnTo>
                  <a:lnTo>
                    <a:pt x="0" y="1737360"/>
                  </a:lnTo>
                  <a:lnTo>
                    <a:pt x="1124409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8115968" y="4352460"/>
              <a:ext cx="1542410" cy="1015663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pPr algn="ctr"/>
              <a:r>
                <a:rPr lang="en-US" sz="6000" dirty="0">
                  <a:solidFill>
                    <a:srgbClr val="18171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35%</a:t>
              </a:r>
              <a:endParaRPr lang="en-US" sz="6000" dirty="0">
                <a:solidFill>
                  <a:srgbClr val="18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Freeform: Shape 26"/>
            <p:cNvSpPr>
              <a:spLocks noChangeAspect="1"/>
            </p:cNvSpPr>
            <p:nvPr/>
          </p:nvSpPr>
          <p:spPr bwMode="auto">
            <a:xfrm>
              <a:off x="2141441" y="4647814"/>
              <a:ext cx="327109" cy="381053"/>
            </a:xfrm>
            <a:custGeom>
              <a:avLst/>
              <a:gdLst>
                <a:gd name="T0" fmla="*/ 107 w 118"/>
                <a:gd name="T1" fmla="*/ 127 h 138"/>
                <a:gd name="T2" fmla="*/ 101 w 118"/>
                <a:gd name="T3" fmla="*/ 53 h 138"/>
                <a:gd name="T4" fmla="*/ 64 w 118"/>
                <a:gd name="T5" fmla="*/ 30 h 138"/>
                <a:gd name="T6" fmla="*/ 82 w 118"/>
                <a:gd name="T7" fmla="*/ 26 h 138"/>
                <a:gd name="T8" fmla="*/ 88 w 118"/>
                <a:gd name="T9" fmla="*/ 9 h 138"/>
                <a:gd name="T10" fmla="*/ 64 w 118"/>
                <a:gd name="T11" fmla="*/ 4 h 138"/>
                <a:gd name="T12" fmla="*/ 53 w 118"/>
                <a:gd name="T13" fmla="*/ 5 h 138"/>
                <a:gd name="T14" fmla="*/ 27 w 118"/>
                <a:gd name="T15" fmla="*/ 53 h 138"/>
                <a:gd name="T16" fmla="*/ 11 w 118"/>
                <a:gd name="T17" fmla="*/ 59 h 138"/>
                <a:gd name="T18" fmla="*/ 5 w 118"/>
                <a:gd name="T19" fmla="*/ 127 h 138"/>
                <a:gd name="T20" fmla="*/ 5 w 118"/>
                <a:gd name="T21" fmla="*/ 138 h 138"/>
                <a:gd name="T22" fmla="*/ 118 w 118"/>
                <a:gd name="T23" fmla="*/ 133 h 138"/>
                <a:gd name="T24" fmla="*/ 50 w 118"/>
                <a:gd name="T25" fmla="*/ 64 h 138"/>
                <a:gd name="T26" fmla="*/ 68 w 118"/>
                <a:gd name="T27" fmla="*/ 76 h 138"/>
                <a:gd name="T28" fmla="*/ 50 w 118"/>
                <a:gd name="T29" fmla="*/ 64 h 138"/>
                <a:gd name="T30" fmla="*/ 68 w 118"/>
                <a:gd name="T31" fmla="*/ 111 h 138"/>
                <a:gd name="T32" fmla="*/ 50 w 118"/>
                <a:gd name="T33" fmla="*/ 123 h 138"/>
                <a:gd name="T34" fmla="*/ 78 w 118"/>
                <a:gd name="T35" fmla="*/ 111 h 138"/>
                <a:gd name="T36" fmla="*/ 96 w 118"/>
                <a:gd name="T37" fmla="*/ 123 h 138"/>
                <a:gd name="T38" fmla="*/ 78 w 118"/>
                <a:gd name="T39" fmla="*/ 111 h 138"/>
                <a:gd name="T40" fmla="*/ 78 w 118"/>
                <a:gd name="T41" fmla="*/ 100 h 138"/>
                <a:gd name="T42" fmla="*/ 96 w 118"/>
                <a:gd name="T43" fmla="*/ 87 h 138"/>
                <a:gd name="T44" fmla="*/ 68 w 118"/>
                <a:gd name="T45" fmla="*/ 87 h 138"/>
                <a:gd name="T46" fmla="*/ 50 w 118"/>
                <a:gd name="T47" fmla="*/ 100 h 138"/>
                <a:gd name="T48" fmla="*/ 68 w 118"/>
                <a:gd name="T49" fmla="*/ 87 h 138"/>
                <a:gd name="T50" fmla="*/ 22 w 118"/>
                <a:gd name="T51" fmla="*/ 100 h 138"/>
                <a:gd name="T52" fmla="*/ 40 w 118"/>
                <a:gd name="T53" fmla="*/ 87 h 138"/>
                <a:gd name="T54" fmla="*/ 22 w 118"/>
                <a:gd name="T55" fmla="*/ 111 h 138"/>
                <a:gd name="T56" fmla="*/ 40 w 118"/>
                <a:gd name="T57" fmla="*/ 123 h 138"/>
                <a:gd name="T58" fmla="*/ 22 w 118"/>
                <a:gd name="T59" fmla="*/ 111 h 138"/>
                <a:gd name="T60" fmla="*/ 78 w 118"/>
                <a:gd name="T61" fmla="*/ 76 h 138"/>
                <a:gd name="T62" fmla="*/ 96 w 118"/>
                <a:gd name="T63" fmla="*/ 64 h 138"/>
                <a:gd name="T64" fmla="*/ 22 w 118"/>
                <a:gd name="T65" fmla="*/ 64 h 138"/>
                <a:gd name="T66" fmla="*/ 40 w 118"/>
                <a:gd name="T67" fmla="*/ 76 h 138"/>
                <a:gd name="T68" fmla="*/ 22 w 118"/>
                <a:gd name="T69" fmla="*/ 64 h 138"/>
                <a:gd name="T70" fmla="*/ 22 w 118"/>
                <a:gd name="T71" fmla="*/ 6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8" h="138">
                  <a:moveTo>
                    <a:pt x="112" y="127"/>
                  </a:moveTo>
                  <a:cubicBezTo>
                    <a:pt x="107" y="127"/>
                    <a:pt x="107" y="127"/>
                    <a:pt x="107" y="127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7" y="56"/>
                    <a:pt x="104" y="53"/>
                    <a:pt x="101" y="5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87" y="42"/>
                    <a:pt x="77" y="33"/>
                    <a:pt x="64" y="30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5" y="26"/>
                    <a:pt x="88" y="24"/>
                    <a:pt x="88" y="21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6"/>
                    <a:pt x="85" y="4"/>
                    <a:pt x="82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3" y="2"/>
                    <a:pt x="61" y="0"/>
                    <a:pt x="59" y="0"/>
                  </a:cubicBezTo>
                  <a:cubicBezTo>
                    <a:pt x="56" y="0"/>
                    <a:pt x="53" y="3"/>
                    <a:pt x="53" y="5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40" y="32"/>
                    <a:pt x="29" y="42"/>
                    <a:pt x="27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3" y="53"/>
                    <a:pt x="11" y="56"/>
                    <a:pt x="11" y="59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3" y="127"/>
                    <a:pt x="0" y="130"/>
                    <a:pt x="0" y="133"/>
                  </a:cubicBezTo>
                  <a:cubicBezTo>
                    <a:pt x="0" y="136"/>
                    <a:pt x="3" y="138"/>
                    <a:pt x="5" y="138"/>
                  </a:cubicBezTo>
                  <a:cubicBezTo>
                    <a:pt x="113" y="138"/>
                    <a:pt x="113" y="138"/>
                    <a:pt x="113" y="138"/>
                  </a:cubicBezTo>
                  <a:cubicBezTo>
                    <a:pt x="116" y="138"/>
                    <a:pt x="118" y="136"/>
                    <a:pt x="118" y="133"/>
                  </a:cubicBezTo>
                  <a:cubicBezTo>
                    <a:pt x="118" y="130"/>
                    <a:pt x="116" y="127"/>
                    <a:pt x="112" y="127"/>
                  </a:cubicBezTo>
                  <a:close/>
                  <a:moveTo>
                    <a:pt x="50" y="64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50" y="76"/>
                    <a:pt x="50" y="76"/>
                    <a:pt x="50" y="76"/>
                  </a:cubicBezTo>
                  <a:lnTo>
                    <a:pt x="50" y="64"/>
                  </a:lnTo>
                  <a:close/>
                  <a:moveTo>
                    <a:pt x="50" y="111"/>
                  </a:moveTo>
                  <a:cubicBezTo>
                    <a:pt x="68" y="111"/>
                    <a:pt x="68" y="111"/>
                    <a:pt x="68" y="111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50" y="123"/>
                    <a:pt x="50" y="123"/>
                    <a:pt x="50" y="123"/>
                  </a:cubicBezTo>
                  <a:lnTo>
                    <a:pt x="50" y="111"/>
                  </a:lnTo>
                  <a:close/>
                  <a:moveTo>
                    <a:pt x="78" y="111"/>
                  </a:moveTo>
                  <a:cubicBezTo>
                    <a:pt x="96" y="111"/>
                    <a:pt x="96" y="111"/>
                    <a:pt x="96" y="111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78" y="123"/>
                    <a:pt x="78" y="123"/>
                    <a:pt x="78" y="123"/>
                  </a:cubicBezTo>
                  <a:lnTo>
                    <a:pt x="78" y="111"/>
                  </a:lnTo>
                  <a:close/>
                  <a:moveTo>
                    <a:pt x="96" y="100"/>
                  </a:moveTo>
                  <a:cubicBezTo>
                    <a:pt x="78" y="100"/>
                    <a:pt x="78" y="100"/>
                    <a:pt x="78" y="100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6" y="100"/>
                    <a:pt x="96" y="100"/>
                    <a:pt x="96" y="100"/>
                  </a:cubicBezTo>
                  <a:close/>
                  <a:moveTo>
                    <a:pt x="68" y="87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87"/>
                    <a:pt x="50" y="87"/>
                    <a:pt x="50" y="87"/>
                  </a:cubicBezTo>
                  <a:lnTo>
                    <a:pt x="68" y="87"/>
                  </a:lnTo>
                  <a:close/>
                  <a:moveTo>
                    <a:pt x="40" y="100"/>
                  </a:moveTo>
                  <a:cubicBezTo>
                    <a:pt x="22" y="100"/>
                    <a:pt x="22" y="100"/>
                    <a:pt x="22" y="100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40" y="87"/>
                    <a:pt x="40" y="87"/>
                    <a:pt x="40" y="87"/>
                  </a:cubicBezTo>
                  <a:lnTo>
                    <a:pt x="40" y="100"/>
                  </a:lnTo>
                  <a:close/>
                  <a:moveTo>
                    <a:pt x="22" y="111"/>
                  </a:moveTo>
                  <a:cubicBezTo>
                    <a:pt x="40" y="111"/>
                    <a:pt x="40" y="111"/>
                    <a:pt x="40" y="111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22" y="123"/>
                    <a:pt x="22" y="123"/>
                    <a:pt x="22" y="123"/>
                  </a:cubicBezTo>
                  <a:cubicBezTo>
                    <a:pt x="22" y="111"/>
                    <a:pt x="22" y="111"/>
                    <a:pt x="22" y="111"/>
                  </a:cubicBezTo>
                  <a:close/>
                  <a:moveTo>
                    <a:pt x="96" y="76"/>
                  </a:moveTo>
                  <a:cubicBezTo>
                    <a:pt x="78" y="76"/>
                    <a:pt x="78" y="76"/>
                    <a:pt x="78" y="76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76"/>
                    <a:pt x="96" y="76"/>
                    <a:pt x="96" y="76"/>
                  </a:cubicBezTo>
                  <a:close/>
                  <a:moveTo>
                    <a:pt x="22" y="64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64"/>
                    <a:pt x="22" y="64"/>
                    <a:pt x="22" y="64"/>
                  </a:cubicBezTo>
                  <a:close/>
                  <a:moveTo>
                    <a:pt x="22" y="64"/>
                  </a:moveTo>
                  <a:cubicBezTo>
                    <a:pt x="22" y="64"/>
                    <a:pt x="22" y="64"/>
                    <a:pt x="22" y="64"/>
                  </a:cubicBezTo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3" name="千图PPT彼岸天：ID 8661124库_组合 22"/>
          <p:cNvGrpSpPr/>
          <p:nvPr>
            <p:custDataLst>
              <p:tags r:id="rId3"/>
            </p:custDataLst>
          </p:nvPr>
        </p:nvGrpSpPr>
        <p:grpSpPr>
          <a:xfrm>
            <a:off x="1946997" y="2628278"/>
            <a:ext cx="8642423" cy="1483912"/>
            <a:chOff x="1946997" y="2628278"/>
            <a:chExt cx="8642423" cy="1483912"/>
          </a:xfrm>
        </p:grpSpPr>
        <p:sp>
          <p:nvSpPr>
            <p:cNvPr id="14" name="Freeform: Shape 17"/>
            <p:cNvSpPr/>
            <p:nvPr/>
          </p:nvSpPr>
          <p:spPr>
            <a:xfrm>
              <a:off x="1946997" y="2847034"/>
              <a:ext cx="6107506" cy="1265156"/>
            </a:xfrm>
            <a:custGeom>
              <a:avLst/>
              <a:gdLst>
                <a:gd name="connsiteX0" fmla="*/ 1118432 w 8387064"/>
                <a:gd name="connsiteY0" fmla="*/ 0 h 1737360"/>
                <a:gd name="connsiteX1" fmla="*/ 1508467 w 8387064"/>
                <a:gd name="connsiteY1" fmla="*/ 0 h 1737360"/>
                <a:gd name="connsiteX2" fmla="*/ 3139279 w 8387064"/>
                <a:gd name="connsiteY2" fmla="*/ 0 h 1737360"/>
                <a:gd name="connsiteX3" fmla="*/ 3529314 w 8387064"/>
                <a:gd name="connsiteY3" fmla="*/ 0 h 1737360"/>
                <a:gd name="connsiteX4" fmla="*/ 4857750 w 8387064"/>
                <a:gd name="connsiteY4" fmla="*/ 0 h 1737360"/>
                <a:gd name="connsiteX5" fmla="*/ 6366217 w 8387064"/>
                <a:gd name="connsiteY5" fmla="*/ 0 h 1737360"/>
                <a:gd name="connsiteX6" fmla="*/ 6878597 w 8387064"/>
                <a:gd name="connsiteY6" fmla="*/ 0 h 1737360"/>
                <a:gd name="connsiteX7" fmla="*/ 8387064 w 8387064"/>
                <a:gd name="connsiteY7" fmla="*/ 0 h 1737360"/>
                <a:gd name="connsiteX8" fmla="*/ 8387064 w 8387064"/>
                <a:gd name="connsiteY8" fmla="*/ 9236 h 1737360"/>
                <a:gd name="connsiteX9" fmla="*/ 7268632 w 8387064"/>
                <a:gd name="connsiteY9" fmla="*/ 1737360 h 1737360"/>
                <a:gd name="connsiteX10" fmla="*/ 6878597 w 8387064"/>
                <a:gd name="connsiteY10" fmla="*/ 1737360 h 1737360"/>
                <a:gd name="connsiteX11" fmla="*/ 5247785 w 8387064"/>
                <a:gd name="connsiteY11" fmla="*/ 1737360 h 1737360"/>
                <a:gd name="connsiteX12" fmla="*/ 4857750 w 8387064"/>
                <a:gd name="connsiteY12" fmla="*/ 1737360 h 1737360"/>
                <a:gd name="connsiteX13" fmla="*/ 3529314 w 8387064"/>
                <a:gd name="connsiteY13" fmla="*/ 1737360 h 1737360"/>
                <a:gd name="connsiteX14" fmla="*/ 2020847 w 8387064"/>
                <a:gd name="connsiteY14" fmla="*/ 1737360 h 1737360"/>
                <a:gd name="connsiteX15" fmla="*/ 1508467 w 8387064"/>
                <a:gd name="connsiteY15" fmla="*/ 1737360 h 1737360"/>
                <a:gd name="connsiteX16" fmla="*/ 0 w 8387064"/>
                <a:gd name="connsiteY16" fmla="*/ 1737360 h 1737360"/>
                <a:gd name="connsiteX17" fmla="*/ 0 w 8387064"/>
                <a:gd name="connsiteY17" fmla="*/ 1728124 h 173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87064" h="1737360">
                  <a:moveTo>
                    <a:pt x="1118432" y="0"/>
                  </a:moveTo>
                  <a:lnTo>
                    <a:pt x="1508467" y="0"/>
                  </a:lnTo>
                  <a:lnTo>
                    <a:pt x="3139279" y="0"/>
                  </a:lnTo>
                  <a:lnTo>
                    <a:pt x="3529314" y="0"/>
                  </a:lnTo>
                  <a:lnTo>
                    <a:pt x="4857750" y="0"/>
                  </a:lnTo>
                  <a:lnTo>
                    <a:pt x="6366217" y="0"/>
                  </a:lnTo>
                  <a:lnTo>
                    <a:pt x="6878597" y="0"/>
                  </a:lnTo>
                  <a:lnTo>
                    <a:pt x="8387064" y="0"/>
                  </a:lnTo>
                  <a:lnTo>
                    <a:pt x="8387064" y="9236"/>
                  </a:lnTo>
                  <a:lnTo>
                    <a:pt x="7268632" y="1737360"/>
                  </a:lnTo>
                  <a:lnTo>
                    <a:pt x="6878597" y="1737360"/>
                  </a:lnTo>
                  <a:lnTo>
                    <a:pt x="5247785" y="1737360"/>
                  </a:lnTo>
                  <a:lnTo>
                    <a:pt x="4857750" y="1737360"/>
                  </a:lnTo>
                  <a:lnTo>
                    <a:pt x="3529314" y="1737360"/>
                  </a:lnTo>
                  <a:lnTo>
                    <a:pt x="2020847" y="1737360"/>
                  </a:lnTo>
                  <a:lnTo>
                    <a:pt x="1508467" y="1737360"/>
                  </a:lnTo>
                  <a:lnTo>
                    <a:pt x="0" y="1737360"/>
                  </a:lnTo>
                  <a:lnTo>
                    <a:pt x="0" y="172812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 千图网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5" name="Oval 18"/>
            <p:cNvSpPr/>
            <p:nvPr/>
          </p:nvSpPr>
          <p:spPr>
            <a:xfrm>
              <a:off x="2708230" y="3036922"/>
              <a:ext cx="858807" cy="858808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TextBox 20"/>
            <p:cNvSpPr txBox="1"/>
            <p:nvPr/>
          </p:nvSpPr>
          <p:spPr>
            <a:xfrm rot="18165474">
              <a:off x="1454946" y="3166887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17" name="Freeform: Shape 22"/>
            <p:cNvSpPr/>
            <p:nvPr/>
          </p:nvSpPr>
          <p:spPr>
            <a:xfrm>
              <a:off x="7184932" y="2844260"/>
              <a:ext cx="3404488" cy="1265156"/>
            </a:xfrm>
            <a:custGeom>
              <a:avLst/>
              <a:gdLst>
                <a:gd name="connsiteX0" fmla="*/ 1124409 w 4675174"/>
                <a:gd name="connsiteY0" fmla="*/ 0 h 1737360"/>
                <a:gd name="connsiteX1" fmla="*/ 3550765 w 4675174"/>
                <a:gd name="connsiteY1" fmla="*/ 0 h 1737360"/>
                <a:gd name="connsiteX2" fmla="*/ 4675174 w 4675174"/>
                <a:gd name="connsiteY2" fmla="*/ 1737360 h 1737360"/>
                <a:gd name="connsiteX3" fmla="*/ 0 w 4675174"/>
                <a:gd name="connsiteY3" fmla="*/ 1737360 h 1737360"/>
                <a:gd name="connsiteX4" fmla="*/ 1124409 w 4675174"/>
                <a:gd name="connsiteY4" fmla="*/ 0 h 173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5174" h="1737360">
                  <a:moveTo>
                    <a:pt x="1124409" y="0"/>
                  </a:moveTo>
                  <a:lnTo>
                    <a:pt x="3550765" y="0"/>
                  </a:lnTo>
                  <a:lnTo>
                    <a:pt x="4675174" y="1737360"/>
                  </a:lnTo>
                  <a:lnTo>
                    <a:pt x="0" y="1737360"/>
                  </a:lnTo>
                  <a:lnTo>
                    <a:pt x="1124409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8297912" y="3153673"/>
              <a:ext cx="1178528" cy="769441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pPr algn="ctr"/>
              <a:r>
                <a:rPr lang="en-US" sz="4400" dirty="0">
                  <a:solidFill>
                    <a:srgbClr val="18171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25%</a:t>
              </a:r>
              <a:endParaRPr lang="en-US" sz="4400" dirty="0">
                <a:solidFill>
                  <a:srgbClr val="18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Freeform: Shape 27"/>
            <p:cNvSpPr>
              <a:spLocks noChangeAspect="1"/>
            </p:cNvSpPr>
            <p:nvPr/>
          </p:nvSpPr>
          <p:spPr bwMode="auto">
            <a:xfrm>
              <a:off x="3013149" y="3286311"/>
              <a:ext cx="248968" cy="381053"/>
            </a:xfrm>
            <a:custGeom>
              <a:avLst/>
              <a:gdLst>
                <a:gd name="connsiteX0" fmla="*/ 222642 w 331350"/>
                <a:gd name="connsiteY0" fmla="*/ 463053 h 507142"/>
                <a:gd name="connsiteX1" fmla="*/ 242502 w 331350"/>
                <a:gd name="connsiteY1" fmla="*/ 475596 h 507142"/>
                <a:gd name="connsiteX2" fmla="*/ 242502 w 331350"/>
                <a:gd name="connsiteY2" fmla="*/ 482913 h 507142"/>
                <a:gd name="connsiteX3" fmla="*/ 252955 w 331350"/>
                <a:gd name="connsiteY3" fmla="*/ 490230 h 507142"/>
                <a:gd name="connsiteX4" fmla="*/ 252955 w 331350"/>
                <a:gd name="connsiteY4" fmla="*/ 495456 h 507142"/>
                <a:gd name="connsiteX5" fmla="*/ 222642 w 331350"/>
                <a:gd name="connsiteY5" fmla="*/ 475596 h 507142"/>
                <a:gd name="connsiteX6" fmla="*/ 169382 w 331350"/>
                <a:gd name="connsiteY6" fmla="*/ 433035 h 507142"/>
                <a:gd name="connsiteX7" fmla="*/ 156742 w 331350"/>
                <a:gd name="connsiteY7" fmla="*/ 438033 h 507142"/>
                <a:gd name="connsiteX8" fmla="*/ 156742 w 331350"/>
                <a:gd name="connsiteY8" fmla="*/ 475515 h 507142"/>
                <a:gd name="connsiteX9" fmla="*/ 169382 w 331350"/>
                <a:gd name="connsiteY9" fmla="*/ 470518 h 507142"/>
                <a:gd name="connsiteX10" fmla="*/ 295811 w 331350"/>
                <a:gd name="connsiteY10" fmla="*/ 425424 h 507142"/>
                <a:gd name="connsiteX11" fmla="*/ 318807 w 331350"/>
                <a:gd name="connsiteY11" fmla="*/ 440058 h 507142"/>
                <a:gd name="connsiteX12" fmla="*/ 318807 w 331350"/>
                <a:gd name="connsiteY12" fmla="*/ 448420 h 507142"/>
                <a:gd name="connsiteX13" fmla="*/ 331350 w 331350"/>
                <a:gd name="connsiteY13" fmla="*/ 452601 h 507142"/>
                <a:gd name="connsiteX14" fmla="*/ 331350 w 331350"/>
                <a:gd name="connsiteY14" fmla="*/ 460963 h 507142"/>
                <a:gd name="connsiteX15" fmla="*/ 256091 w 331350"/>
                <a:gd name="connsiteY15" fmla="*/ 498593 h 507142"/>
                <a:gd name="connsiteX16" fmla="*/ 256091 w 331350"/>
                <a:gd name="connsiteY16" fmla="*/ 490231 h 507142"/>
                <a:gd name="connsiteX17" fmla="*/ 245638 w 331350"/>
                <a:gd name="connsiteY17" fmla="*/ 482914 h 507142"/>
                <a:gd name="connsiteX18" fmla="*/ 245638 w 331350"/>
                <a:gd name="connsiteY18" fmla="*/ 473507 h 507142"/>
                <a:gd name="connsiteX19" fmla="*/ 222642 w 331350"/>
                <a:gd name="connsiteY19" fmla="*/ 457828 h 507142"/>
                <a:gd name="connsiteX20" fmla="*/ 98596 w 331350"/>
                <a:gd name="connsiteY20" fmla="*/ 420541 h 507142"/>
                <a:gd name="connsiteX21" fmla="*/ 98596 w 331350"/>
                <a:gd name="connsiteY21" fmla="*/ 453026 h 507142"/>
                <a:gd name="connsiteX22" fmla="*/ 108708 w 331350"/>
                <a:gd name="connsiteY22" fmla="*/ 460522 h 507142"/>
                <a:gd name="connsiteX23" fmla="*/ 108708 w 331350"/>
                <a:gd name="connsiteY23" fmla="*/ 428037 h 507142"/>
                <a:gd name="connsiteX24" fmla="*/ 98596 w 331350"/>
                <a:gd name="connsiteY24" fmla="*/ 420541 h 507142"/>
                <a:gd name="connsiteX25" fmla="*/ 324033 w 331350"/>
                <a:gd name="connsiteY25" fmla="*/ 416016 h 507142"/>
                <a:gd name="connsiteX26" fmla="*/ 324033 w 331350"/>
                <a:gd name="connsiteY26" fmla="*/ 430650 h 507142"/>
                <a:gd name="connsiteX27" fmla="*/ 318807 w 331350"/>
                <a:gd name="connsiteY27" fmla="*/ 430650 h 507142"/>
                <a:gd name="connsiteX28" fmla="*/ 303128 w 331350"/>
                <a:gd name="connsiteY28" fmla="*/ 423333 h 507142"/>
                <a:gd name="connsiteX29" fmla="*/ 190239 w 331350"/>
                <a:gd name="connsiteY29" fmla="*/ 416016 h 507142"/>
                <a:gd name="connsiteX30" fmla="*/ 225778 w 331350"/>
                <a:gd name="connsiteY30" fmla="*/ 450510 h 507142"/>
                <a:gd name="connsiteX31" fmla="*/ 190239 w 331350"/>
                <a:gd name="connsiteY31" fmla="*/ 425424 h 507142"/>
                <a:gd name="connsiteX32" fmla="*/ 55618 w 331350"/>
                <a:gd name="connsiteY32" fmla="*/ 393053 h 507142"/>
                <a:gd name="connsiteX33" fmla="*/ 55618 w 331350"/>
                <a:gd name="connsiteY33" fmla="*/ 425538 h 507142"/>
                <a:gd name="connsiteX34" fmla="*/ 65730 w 331350"/>
                <a:gd name="connsiteY34" fmla="*/ 430536 h 507142"/>
                <a:gd name="connsiteX35" fmla="*/ 65730 w 331350"/>
                <a:gd name="connsiteY35" fmla="*/ 398051 h 507142"/>
                <a:gd name="connsiteX36" fmla="*/ 55618 w 331350"/>
                <a:gd name="connsiteY36" fmla="*/ 393053 h 507142"/>
                <a:gd name="connsiteX37" fmla="*/ 281177 w 331350"/>
                <a:gd name="connsiteY37" fmla="*/ 380477 h 507142"/>
                <a:gd name="connsiteX38" fmla="*/ 311490 w 331350"/>
                <a:gd name="connsiteY38" fmla="*/ 412880 h 507142"/>
                <a:gd name="connsiteX39" fmla="*/ 229959 w 331350"/>
                <a:gd name="connsiteY39" fmla="*/ 448419 h 507142"/>
                <a:gd name="connsiteX40" fmla="*/ 192329 w 331350"/>
                <a:gd name="connsiteY40" fmla="*/ 410790 h 507142"/>
                <a:gd name="connsiteX41" fmla="*/ 113934 w 331350"/>
                <a:gd name="connsiteY41" fmla="*/ 375251 h 507142"/>
                <a:gd name="connsiteX42" fmla="*/ 142156 w 331350"/>
                <a:gd name="connsiteY42" fmla="*/ 390930 h 507142"/>
                <a:gd name="connsiteX43" fmla="*/ 190239 w 331350"/>
                <a:gd name="connsiteY43" fmla="*/ 375251 h 507142"/>
                <a:gd name="connsiteX44" fmla="*/ 190239 w 331350"/>
                <a:gd name="connsiteY44" fmla="*/ 407654 h 507142"/>
                <a:gd name="connsiteX45" fmla="*/ 142156 w 331350"/>
                <a:gd name="connsiteY45" fmla="*/ 423333 h 507142"/>
                <a:gd name="connsiteX46" fmla="*/ 113934 w 331350"/>
                <a:gd name="connsiteY46" fmla="*/ 407654 h 507142"/>
                <a:gd name="connsiteX47" fmla="*/ 20225 w 331350"/>
                <a:gd name="connsiteY47" fmla="*/ 370564 h 507142"/>
                <a:gd name="connsiteX48" fmla="*/ 20225 w 331350"/>
                <a:gd name="connsiteY48" fmla="*/ 403049 h 507142"/>
                <a:gd name="connsiteX49" fmla="*/ 27809 w 331350"/>
                <a:gd name="connsiteY49" fmla="*/ 408046 h 507142"/>
                <a:gd name="connsiteX50" fmla="*/ 27809 w 331350"/>
                <a:gd name="connsiteY50" fmla="*/ 375562 h 507142"/>
                <a:gd name="connsiteX51" fmla="*/ 20225 w 331350"/>
                <a:gd name="connsiteY51" fmla="*/ 370564 h 507142"/>
                <a:gd name="connsiteX52" fmla="*/ 320897 w 331350"/>
                <a:gd name="connsiteY52" fmla="*/ 367934 h 507142"/>
                <a:gd name="connsiteX53" fmla="*/ 320897 w 331350"/>
                <a:gd name="connsiteY53" fmla="*/ 410790 h 507142"/>
                <a:gd name="connsiteX54" fmla="*/ 288494 w 331350"/>
                <a:gd name="connsiteY54" fmla="*/ 380477 h 507142"/>
                <a:gd name="connsiteX55" fmla="*/ 295811 w 331350"/>
                <a:gd name="connsiteY55" fmla="*/ 378387 h 507142"/>
                <a:gd name="connsiteX56" fmla="*/ 306263 w 331350"/>
                <a:gd name="connsiteY56" fmla="*/ 373161 h 507142"/>
                <a:gd name="connsiteX57" fmla="*/ 0 w 331350"/>
                <a:gd name="connsiteY57" fmla="*/ 348074 h 507142"/>
                <a:gd name="connsiteX58" fmla="*/ 141573 w 331350"/>
                <a:gd name="connsiteY58" fmla="*/ 430536 h 507142"/>
                <a:gd name="connsiteX59" fmla="*/ 184551 w 331350"/>
                <a:gd name="connsiteY59" fmla="*/ 415543 h 507142"/>
                <a:gd name="connsiteX60" fmla="*/ 184551 w 331350"/>
                <a:gd name="connsiteY60" fmla="*/ 430536 h 507142"/>
                <a:gd name="connsiteX61" fmla="*/ 217416 w 331350"/>
                <a:gd name="connsiteY61" fmla="*/ 453026 h 507142"/>
                <a:gd name="connsiteX62" fmla="*/ 217416 w 331350"/>
                <a:gd name="connsiteY62" fmla="*/ 483012 h 507142"/>
                <a:gd name="connsiteX63" fmla="*/ 154214 w 331350"/>
                <a:gd name="connsiteY63" fmla="*/ 505501 h 507142"/>
                <a:gd name="connsiteX64" fmla="*/ 128933 w 331350"/>
                <a:gd name="connsiteY64" fmla="*/ 503003 h 507142"/>
                <a:gd name="connsiteX65" fmla="*/ 0 w 331350"/>
                <a:gd name="connsiteY65" fmla="*/ 425538 h 507142"/>
                <a:gd name="connsiteX66" fmla="*/ 0 w 331350"/>
                <a:gd name="connsiteY66" fmla="*/ 348074 h 507142"/>
                <a:gd name="connsiteX67" fmla="*/ 295811 w 331350"/>
                <a:gd name="connsiteY67" fmla="*/ 337621 h 507142"/>
                <a:gd name="connsiteX68" fmla="*/ 295811 w 331350"/>
                <a:gd name="connsiteY68" fmla="*/ 370025 h 507142"/>
                <a:gd name="connsiteX69" fmla="*/ 199646 w 331350"/>
                <a:gd name="connsiteY69" fmla="*/ 403473 h 507142"/>
                <a:gd name="connsiteX70" fmla="*/ 199646 w 331350"/>
                <a:gd name="connsiteY70" fmla="*/ 370025 h 507142"/>
                <a:gd name="connsiteX71" fmla="*/ 113934 w 331350"/>
                <a:gd name="connsiteY71" fmla="*/ 332395 h 507142"/>
                <a:gd name="connsiteX72" fmla="*/ 142156 w 331350"/>
                <a:gd name="connsiteY72" fmla="*/ 348074 h 507142"/>
                <a:gd name="connsiteX73" fmla="*/ 190239 w 331350"/>
                <a:gd name="connsiteY73" fmla="*/ 332395 h 507142"/>
                <a:gd name="connsiteX74" fmla="*/ 190239 w 331350"/>
                <a:gd name="connsiteY74" fmla="*/ 365843 h 507142"/>
                <a:gd name="connsiteX75" fmla="*/ 142156 w 331350"/>
                <a:gd name="connsiteY75" fmla="*/ 380477 h 507142"/>
                <a:gd name="connsiteX76" fmla="*/ 113934 w 331350"/>
                <a:gd name="connsiteY76" fmla="*/ 365843 h 507142"/>
                <a:gd name="connsiteX77" fmla="*/ 45992 w 331350"/>
                <a:gd name="connsiteY77" fmla="*/ 332395 h 507142"/>
                <a:gd name="connsiteX78" fmla="*/ 106618 w 331350"/>
                <a:gd name="connsiteY78" fmla="*/ 370025 h 507142"/>
                <a:gd name="connsiteX79" fmla="*/ 106618 w 331350"/>
                <a:gd name="connsiteY79" fmla="*/ 403473 h 507142"/>
                <a:gd name="connsiteX80" fmla="*/ 45992 w 331350"/>
                <a:gd name="connsiteY80" fmla="*/ 365843 h 507142"/>
                <a:gd name="connsiteX81" fmla="*/ 320897 w 331350"/>
                <a:gd name="connsiteY81" fmla="*/ 330305 h 507142"/>
                <a:gd name="connsiteX82" fmla="*/ 320897 w 331350"/>
                <a:gd name="connsiteY82" fmla="*/ 362708 h 507142"/>
                <a:gd name="connsiteX83" fmla="*/ 308354 w 331350"/>
                <a:gd name="connsiteY83" fmla="*/ 367935 h 507142"/>
                <a:gd name="connsiteX84" fmla="*/ 308354 w 331350"/>
                <a:gd name="connsiteY84" fmla="*/ 335531 h 507142"/>
                <a:gd name="connsiteX85" fmla="*/ 0 w 331350"/>
                <a:gd name="connsiteY85" fmla="*/ 305218 h 507142"/>
                <a:gd name="connsiteX86" fmla="*/ 35539 w 331350"/>
                <a:gd name="connsiteY86" fmla="*/ 328213 h 507142"/>
                <a:gd name="connsiteX87" fmla="*/ 35539 w 331350"/>
                <a:gd name="connsiteY87" fmla="*/ 357481 h 507142"/>
                <a:gd name="connsiteX88" fmla="*/ 0 w 331350"/>
                <a:gd name="connsiteY88" fmla="*/ 337621 h 507142"/>
                <a:gd name="connsiteX89" fmla="*/ 295811 w 331350"/>
                <a:gd name="connsiteY89" fmla="*/ 294765 h 507142"/>
                <a:gd name="connsiteX90" fmla="*/ 295811 w 331350"/>
                <a:gd name="connsiteY90" fmla="*/ 328213 h 507142"/>
                <a:gd name="connsiteX91" fmla="*/ 199646 w 331350"/>
                <a:gd name="connsiteY91" fmla="*/ 360617 h 507142"/>
                <a:gd name="connsiteX92" fmla="*/ 199646 w 331350"/>
                <a:gd name="connsiteY92" fmla="*/ 328213 h 507142"/>
                <a:gd name="connsiteX93" fmla="*/ 45992 w 331350"/>
                <a:gd name="connsiteY93" fmla="*/ 290584 h 507142"/>
                <a:gd name="connsiteX94" fmla="*/ 106618 w 331350"/>
                <a:gd name="connsiteY94" fmla="*/ 328213 h 507142"/>
                <a:gd name="connsiteX95" fmla="*/ 106618 w 331350"/>
                <a:gd name="connsiteY95" fmla="*/ 357481 h 507142"/>
                <a:gd name="connsiteX96" fmla="*/ 45992 w 331350"/>
                <a:gd name="connsiteY96" fmla="*/ 322987 h 507142"/>
                <a:gd name="connsiteX97" fmla="*/ 320897 w 331350"/>
                <a:gd name="connsiteY97" fmla="*/ 287449 h 507142"/>
                <a:gd name="connsiteX98" fmla="*/ 320897 w 331350"/>
                <a:gd name="connsiteY98" fmla="*/ 319852 h 507142"/>
                <a:gd name="connsiteX99" fmla="*/ 308354 w 331350"/>
                <a:gd name="connsiteY99" fmla="*/ 325079 h 507142"/>
                <a:gd name="connsiteX100" fmla="*/ 308354 w 331350"/>
                <a:gd name="connsiteY100" fmla="*/ 292675 h 507142"/>
                <a:gd name="connsiteX101" fmla="*/ 113934 w 331350"/>
                <a:gd name="connsiteY101" fmla="*/ 287449 h 507142"/>
                <a:gd name="connsiteX102" fmla="*/ 142156 w 331350"/>
                <a:gd name="connsiteY102" fmla="*/ 303128 h 507142"/>
                <a:gd name="connsiteX103" fmla="*/ 190239 w 331350"/>
                <a:gd name="connsiteY103" fmla="*/ 287449 h 507142"/>
                <a:gd name="connsiteX104" fmla="*/ 190239 w 331350"/>
                <a:gd name="connsiteY104" fmla="*/ 319852 h 507142"/>
                <a:gd name="connsiteX105" fmla="*/ 142156 w 331350"/>
                <a:gd name="connsiteY105" fmla="*/ 335531 h 507142"/>
                <a:gd name="connsiteX106" fmla="*/ 113934 w 331350"/>
                <a:gd name="connsiteY106" fmla="*/ 319852 h 507142"/>
                <a:gd name="connsiteX107" fmla="*/ 0 w 331350"/>
                <a:gd name="connsiteY107" fmla="*/ 262362 h 507142"/>
                <a:gd name="connsiteX108" fmla="*/ 35539 w 331350"/>
                <a:gd name="connsiteY108" fmla="*/ 282222 h 507142"/>
                <a:gd name="connsiteX109" fmla="*/ 35539 w 331350"/>
                <a:gd name="connsiteY109" fmla="*/ 315671 h 507142"/>
                <a:gd name="connsiteX110" fmla="*/ 0 w 331350"/>
                <a:gd name="connsiteY110" fmla="*/ 294765 h 507142"/>
                <a:gd name="connsiteX111" fmla="*/ 295811 w 331350"/>
                <a:gd name="connsiteY111" fmla="*/ 249819 h 507142"/>
                <a:gd name="connsiteX112" fmla="*/ 295811 w 331350"/>
                <a:gd name="connsiteY112" fmla="*/ 282222 h 507142"/>
                <a:gd name="connsiteX113" fmla="*/ 199646 w 331350"/>
                <a:gd name="connsiteY113" fmla="*/ 315671 h 507142"/>
                <a:gd name="connsiteX114" fmla="*/ 199646 w 331350"/>
                <a:gd name="connsiteY114" fmla="*/ 285358 h 507142"/>
                <a:gd name="connsiteX115" fmla="*/ 45992 w 331350"/>
                <a:gd name="connsiteY115" fmla="*/ 245638 h 507142"/>
                <a:gd name="connsiteX116" fmla="*/ 106618 w 331350"/>
                <a:gd name="connsiteY116" fmla="*/ 282222 h 507142"/>
                <a:gd name="connsiteX117" fmla="*/ 106618 w 331350"/>
                <a:gd name="connsiteY117" fmla="*/ 315671 h 507142"/>
                <a:gd name="connsiteX118" fmla="*/ 45992 w 331350"/>
                <a:gd name="connsiteY118" fmla="*/ 278041 h 507142"/>
                <a:gd name="connsiteX119" fmla="*/ 320897 w 331350"/>
                <a:gd name="connsiteY119" fmla="*/ 242502 h 507142"/>
                <a:gd name="connsiteX120" fmla="*/ 320897 w 331350"/>
                <a:gd name="connsiteY120" fmla="*/ 274905 h 507142"/>
                <a:gd name="connsiteX121" fmla="*/ 308354 w 331350"/>
                <a:gd name="connsiteY121" fmla="*/ 280132 h 507142"/>
                <a:gd name="connsiteX122" fmla="*/ 308354 w 331350"/>
                <a:gd name="connsiteY122" fmla="*/ 247728 h 507142"/>
                <a:gd name="connsiteX123" fmla="*/ 190239 w 331350"/>
                <a:gd name="connsiteY123" fmla="*/ 242502 h 507142"/>
                <a:gd name="connsiteX124" fmla="*/ 190239 w 331350"/>
                <a:gd name="connsiteY124" fmla="*/ 274905 h 507142"/>
                <a:gd name="connsiteX125" fmla="*/ 142156 w 331350"/>
                <a:gd name="connsiteY125" fmla="*/ 292675 h 507142"/>
                <a:gd name="connsiteX126" fmla="*/ 113934 w 331350"/>
                <a:gd name="connsiteY126" fmla="*/ 278041 h 507142"/>
                <a:gd name="connsiteX127" fmla="*/ 113934 w 331350"/>
                <a:gd name="connsiteY127" fmla="*/ 245638 h 507142"/>
                <a:gd name="connsiteX128" fmla="*/ 142156 w 331350"/>
                <a:gd name="connsiteY128" fmla="*/ 260271 h 507142"/>
                <a:gd name="connsiteX129" fmla="*/ 0 w 331350"/>
                <a:gd name="connsiteY129" fmla="*/ 217416 h 507142"/>
                <a:gd name="connsiteX130" fmla="*/ 35539 w 331350"/>
                <a:gd name="connsiteY130" fmla="*/ 240412 h 507142"/>
                <a:gd name="connsiteX131" fmla="*/ 35539 w 331350"/>
                <a:gd name="connsiteY131" fmla="*/ 272815 h 507142"/>
                <a:gd name="connsiteX132" fmla="*/ 0 w 331350"/>
                <a:gd name="connsiteY132" fmla="*/ 249819 h 507142"/>
                <a:gd name="connsiteX133" fmla="*/ 295811 w 331350"/>
                <a:gd name="connsiteY133" fmla="*/ 208008 h 507142"/>
                <a:gd name="connsiteX134" fmla="*/ 295811 w 331350"/>
                <a:gd name="connsiteY134" fmla="*/ 240411 h 507142"/>
                <a:gd name="connsiteX135" fmla="*/ 199646 w 331350"/>
                <a:gd name="connsiteY135" fmla="*/ 272815 h 507142"/>
                <a:gd name="connsiteX136" fmla="*/ 199646 w 331350"/>
                <a:gd name="connsiteY136" fmla="*/ 240411 h 507142"/>
                <a:gd name="connsiteX137" fmla="*/ 45992 w 331350"/>
                <a:gd name="connsiteY137" fmla="*/ 202782 h 507142"/>
                <a:gd name="connsiteX138" fmla="*/ 106618 w 331350"/>
                <a:gd name="connsiteY138" fmla="*/ 237276 h 507142"/>
                <a:gd name="connsiteX139" fmla="*/ 106618 w 331350"/>
                <a:gd name="connsiteY139" fmla="*/ 269679 h 507142"/>
                <a:gd name="connsiteX140" fmla="*/ 45992 w 331350"/>
                <a:gd name="connsiteY140" fmla="*/ 233094 h 507142"/>
                <a:gd name="connsiteX141" fmla="*/ 113934 w 331350"/>
                <a:gd name="connsiteY141" fmla="*/ 199646 h 507142"/>
                <a:gd name="connsiteX142" fmla="*/ 142156 w 331350"/>
                <a:gd name="connsiteY142" fmla="*/ 215325 h 507142"/>
                <a:gd name="connsiteX143" fmla="*/ 190239 w 331350"/>
                <a:gd name="connsiteY143" fmla="*/ 199646 h 507142"/>
                <a:gd name="connsiteX144" fmla="*/ 190239 w 331350"/>
                <a:gd name="connsiteY144" fmla="*/ 233094 h 507142"/>
                <a:gd name="connsiteX145" fmla="*/ 142156 w 331350"/>
                <a:gd name="connsiteY145" fmla="*/ 247728 h 507142"/>
                <a:gd name="connsiteX146" fmla="*/ 113934 w 331350"/>
                <a:gd name="connsiteY146" fmla="*/ 233094 h 507142"/>
                <a:gd name="connsiteX147" fmla="*/ 320897 w 331350"/>
                <a:gd name="connsiteY147" fmla="*/ 197556 h 507142"/>
                <a:gd name="connsiteX148" fmla="*/ 320897 w 331350"/>
                <a:gd name="connsiteY148" fmla="*/ 229959 h 507142"/>
                <a:gd name="connsiteX149" fmla="*/ 308354 w 331350"/>
                <a:gd name="connsiteY149" fmla="*/ 235186 h 507142"/>
                <a:gd name="connsiteX150" fmla="*/ 308354 w 331350"/>
                <a:gd name="connsiteY150" fmla="*/ 202782 h 507142"/>
                <a:gd name="connsiteX151" fmla="*/ 0 w 331350"/>
                <a:gd name="connsiteY151" fmla="*/ 174560 h 507142"/>
                <a:gd name="connsiteX152" fmla="*/ 35539 w 331350"/>
                <a:gd name="connsiteY152" fmla="*/ 195465 h 507142"/>
                <a:gd name="connsiteX153" fmla="*/ 35539 w 331350"/>
                <a:gd name="connsiteY153" fmla="*/ 227869 h 507142"/>
                <a:gd name="connsiteX154" fmla="*/ 0 w 331350"/>
                <a:gd name="connsiteY154" fmla="*/ 208009 h 507142"/>
                <a:gd name="connsiteX155" fmla="*/ 295811 w 331350"/>
                <a:gd name="connsiteY155" fmla="*/ 162016 h 507142"/>
                <a:gd name="connsiteX156" fmla="*/ 295811 w 331350"/>
                <a:gd name="connsiteY156" fmla="*/ 195464 h 507142"/>
                <a:gd name="connsiteX157" fmla="*/ 199646 w 331350"/>
                <a:gd name="connsiteY157" fmla="*/ 227868 h 507142"/>
                <a:gd name="connsiteX158" fmla="*/ 199646 w 331350"/>
                <a:gd name="connsiteY158" fmla="*/ 195464 h 507142"/>
                <a:gd name="connsiteX159" fmla="*/ 45992 w 331350"/>
                <a:gd name="connsiteY159" fmla="*/ 157835 h 507142"/>
                <a:gd name="connsiteX160" fmla="*/ 106618 w 331350"/>
                <a:gd name="connsiteY160" fmla="*/ 192329 h 507142"/>
                <a:gd name="connsiteX161" fmla="*/ 106618 w 331350"/>
                <a:gd name="connsiteY161" fmla="*/ 224732 h 507142"/>
                <a:gd name="connsiteX162" fmla="*/ 45992 w 331350"/>
                <a:gd name="connsiteY162" fmla="*/ 190238 h 507142"/>
                <a:gd name="connsiteX163" fmla="*/ 320897 w 331350"/>
                <a:gd name="connsiteY163" fmla="*/ 154700 h 507142"/>
                <a:gd name="connsiteX164" fmla="*/ 320897 w 331350"/>
                <a:gd name="connsiteY164" fmla="*/ 187103 h 507142"/>
                <a:gd name="connsiteX165" fmla="*/ 308354 w 331350"/>
                <a:gd name="connsiteY165" fmla="*/ 192330 h 507142"/>
                <a:gd name="connsiteX166" fmla="*/ 308354 w 331350"/>
                <a:gd name="connsiteY166" fmla="*/ 159926 h 507142"/>
                <a:gd name="connsiteX167" fmla="*/ 113934 w 331350"/>
                <a:gd name="connsiteY167" fmla="*/ 149473 h 507142"/>
                <a:gd name="connsiteX168" fmla="*/ 142156 w 331350"/>
                <a:gd name="connsiteY168" fmla="*/ 167242 h 507142"/>
                <a:gd name="connsiteX169" fmla="*/ 190239 w 331350"/>
                <a:gd name="connsiteY169" fmla="*/ 149473 h 507142"/>
                <a:gd name="connsiteX170" fmla="*/ 190239 w 331350"/>
                <a:gd name="connsiteY170" fmla="*/ 182921 h 507142"/>
                <a:gd name="connsiteX171" fmla="*/ 142156 w 331350"/>
                <a:gd name="connsiteY171" fmla="*/ 199646 h 507142"/>
                <a:gd name="connsiteX172" fmla="*/ 113934 w 331350"/>
                <a:gd name="connsiteY172" fmla="*/ 182921 h 507142"/>
                <a:gd name="connsiteX173" fmla="*/ 0 w 331350"/>
                <a:gd name="connsiteY173" fmla="*/ 129613 h 507142"/>
                <a:gd name="connsiteX174" fmla="*/ 35539 w 331350"/>
                <a:gd name="connsiteY174" fmla="*/ 149473 h 507142"/>
                <a:gd name="connsiteX175" fmla="*/ 35539 w 331350"/>
                <a:gd name="connsiteY175" fmla="*/ 182922 h 507142"/>
                <a:gd name="connsiteX176" fmla="*/ 0 w 331350"/>
                <a:gd name="connsiteY176" fmla="*/ 162016 h 507142"/>
                <a:gd name="connsiteX177" fmla="*/ 295811 w 331350"/>
                <a:gd name="connsiteY177" fmla="*/ 114979 h 507142"/>
                <a:gd name="connsiteX178" fmla="*/ 295811 w 331350"/>
                <a:gd name="connsiteY178" fmla="*/ 145292 h 507142"/>
                <a:gd name="connsiteX179" fmla="*/ 199646 w 331350"/>
                <a:gd name="connsiteY179" fmla="*/ 179786 h 507142"/>
                <a:gd name="connsiteX180" fmla="*/ 199646 w 331350"/>
                <a:gd name="connsiteY180" fmla="*/ 147382 h 507142"/>
                <a:gd name="connsiteX181" fmla="*/ 45992 w 331350"/>
                <a:gd name="connsiteY181" fmla="*/ 107663 h 507142"/>
                <a:gd name="connsiteX182" fmla="*/ 106618 w 331350"/>
                <a:gd name="connsiteY182" fmla="*/ 145292 h 507142"/>
                <a:gd name="connsiteX183" fmla="*/ 106618 w 331350"/>
                <a:gd name="connsiteY183" fmla="*/ 177696 h 507142"/>
                <a:gd name="connsiteX184" fmla="*/ 45992 w 331350"/>
                <a:gd name="connsiteY184" fmla="*/ 140066 h 507142"/>
                <a:gd name="connsiteX185" fmla="*/ 320897 w 331350"/>
                <a:gd name="connsiteY185" fmla="*/ 104527 h 507142"/>
                <a:gd name="connsiteX186" fmla="*/ 320897 w 331350"/>
                <a:gd name="connsiteY186" fmla="*/ 136930 h 507142"/>
                <a:gd name="connsiteX187" fmla="*/ 308354 w 331350"/>
                <a:gd name="connsiteY187" fmla="*/ 142157 h 507142"/>
                <a:gd name="connsiteX188" fmla="*/ 308354 w 331350"/>
                <a:gd name="connsiteY188" fmla="*/ 109753 h 507142"/>
                <a:gd name="connsiteX189" fmla="*/ 0 w 331350"/>
                <a:gd name="connsiteY189" fmla="*/ 82576 h 507142"/>
                <a:gd name="connsiteX190" fmla="*/ 35539 w 331350"/>
                <a:gd name="connsiteY190" fmla="*/ 102436 h 507142"/>
                <a:gd name="connsiteX191" fmla="*/ 35539 w 331350"/>
                <a:gd name="connsiteY191" fmla="*/ 134839 h 507142"/>
                <a:gd name="connsiteX192" fmla="*/ 0 w 331350"/>
                <a:gd name="connsiteY192" fmla="*/ 114979 h 507142"/>
                <a:gd name="connsiteX193" fmla="*/ 164239 w 331350"/>
                <a:gd name="connsiteY193" fmla="*/ 12456 h 507142"/>
                <a:gd name="connsiteX194" fmla="*/ 30321 w 331350"/>
                <a:gd name="connsiteY194" fmla="*/ 44842 h 507142"/>
                <a:gd name="connsiteX195" fmla="*/ 27794 w 331350"/>
                <a:gd name="connsiteY195" fmla="*/ 47333 h 507142"/>
                <a:gd name="connsiteX196" fmla="*/ 30321 w 331350"/>
                <a:gd name="connsiteY196" fmla="*/ 49824 h 507142"/>
                <a:gd name="connsiteX197" fmla="*/ 133918 w 331350"/>
                <a:gd name="connsiteY197" fmla="*/ 104631 h 507142"/>
                <a:gd name="connsiteX198" fmla="*/ 149078 w 331350"/>
                <a:gd name="connsiteY198" fmla="*/ 104631 h 507142"/>
                <a:gd name="connsiteX199" fmla="*/ 282996 w 331350"/>
                <a:gd name="connsiteY199" fmla="*/ 62280 h 507142"/>
                <a:gd name="connsiteX200" fmla="*/ 285523 w 331350"/>
                <a:gd name="connsiteY200" fmla="*/ 59789 h 507142"/>
                <a:gd name="connsiteX201" fmla="*/ 282996 w 331350"/>
                <a:gd name="connsiteY201" fmla="*/ 57298 h 507142"/>
                <a:gd name="connsiteX202" fmla="*/ 179399 w 331350"/>
                <a:gd name="connsiteY202" fmla="*/ 12456 h 507142"/>
                <a:gd name="connsiteX203" fmla="*/ 164239 w 331350"/>
                <a:gd name="connsiteY203" fmla="*/ 12456 h 507142"/>
                <a:gd name="connsiteX204" fmla="*/ 166765 w 331350"/>
                <a:gd name="connsiteY204" fmla="*/ 0 h 507142"/>
                <a:gd name="connsiteX205" fmla="*/ 181926 w 331350"/>
                <a:gd name="connsiteY205" fmla="*/ 2491 h 507142"/>
                <a:gd name="connsiteX206" fmla="*/ 308263 w 331350"/>
                <a:gd name="connsiteY206" fmla="*/ 52315 h 507142"/>
                <a:gd name="connsiteX207" fmla="*/ 320897 w 331350"/>
                <a:gd name="connsiteY207" fmla="*/ 72245 h 507142"/>
                <a:gd name="connsiteX208" fmla="*/ 320897 w 331350"/>
                <a:gd name="connsiteY208" fmla="*/ 89684 h 507142"/>
                <a:gd name="connsiteX209" fmla="*/ 141498 w 331350"/>
                <a:gd name="connsiteY209" fmla="*/ 149473 h 507142"/>
                <a:gd name="connsiteX210" fmla="*/ 0 w 331350"/>
                <a:gd name="connsiteY210" fmla="*/ 69754 h 507142"/>
                <a:gd name="connsiteX211" fmla="*/ 0 w 331350"/>
                <a:gd name="connsiteY211" fmla="*/ 54807 h 507142"/>
                <a:gd name="connsiteX212" fmla="*/ 15160 w 331350"/>
                <a:gd name="connsiteY212" fmla="*/ 37368 h 507142"/>
                <a:gd name="connsiteX213" fmla="*/ 166765 w 331350"/>
                <a:gd name="connsiteY213" fmla="*/ 0 h 50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</a:cxnLst>
              <a:rect l="l" t="t" r="r" b="b"/>
              <a:pathLst>
                <a:path w="331350" h="507142">
                  <a:moveTo>
                    <a:pt x="222642" y="463053"/>
                  </a:moveTo>
                  <a:lnTo>
                    <a:pt x="242502" y="475596"/>
                  </a:lnTo>
                  <a:lnTo>
                    <a:pt x="242502" y="482913"/>
                  </a:lnTo>
                  <a:lnTo>
                    <a:pt x="252955" y="490230"/>
                  </a:lnTo>
                  <a:lnTo>
                    <a:pt x="252955" y="495456"/>
                  </a:lnTo>
                  <a:lnTo>
                    <a:pt x="222642" y="475596"/>
                  </a:lnTo>
                  <a:close/>
                  <a:moveTo>
                    <a:pt x="169382" y="433035"/>
                  </a:moveTo>
                  <a:cubicBezTo>
                    <a:pt x="169382" y="433035"/>
                    <a:pt x="169382" y="433035"/>
                    <a:pt x="156742" y="438033"/>
                  </a:cubicBezTo>
                  <a:cubicBezTo>
                    <a:pt x="156742" y="438033"/>
                    <a:pt x="156742" y="438033"/>
                    <a:pt x="156742" y="475515"/>
                  </a:cubicBezTo>
                  <a:cubicBezTo>
                    <a:pt x="156742" y="475515"/>
                    <a:pt x="156742" y="475515"/>
                    <a:pt x="169382" y="470518"/>
                  </a:cubicBezTo>
                  <a:close/>
                  <a:moveTo>
                    <a:pt x="295811" y="425424"/>
                  </a:moveTo>
                  <a:lnTo>
                    <a:pt x="318807" y="440058"/>
                  </a:lnTo>
                  <a:lnTo>
                    <a:pt x="318807" y="448420"/>
                  </a:lnTo>
                  <a:lnTo>
                    <a:pt x="331350" y="452601"/>
                  </a:lnTo>
                  <a:lnTo>
                    <a:pt x="331350" y="460963"/>
                  </a:lnTo>
                  <a:lnTo>
                    <a:pt x="256091" y="498593"/>
                  </a:lnTo>
                  <a:lnTo>
                    <a:pt x="256091" y="490231"/>
                  </a:lnTo>
                  <a:lnTo>
                    <a:pt x="245638" y="482914"/>
                  </a:lnTo>
                  <a:lnTo>
                    <a:pt x="245638" y="473507"/>
                  </a:lnTo>
                  <a:lnTo>
                    <a:pt x="222642" y="457828"/>
                  </a:lnTo>
                  <a:close/>
                  <a:moveTo>
                    <a:pt x="98596" y="420541"/>
                  </a:moveTo>
                  <a:cubicBezTo>
                    <a:pt x="98596" y="420541"/>
                    <a:pt x="98596" y="420541"/>
                    <a:pt x="98596" y="453026"/>
                  </a:cubicBezTo>
                  <a:cubicBezTo>
                    <a:pt x="98596" y="453026"/>
                    <a:pt x="98596" y="453026"/>
                    <a:pt x="108708" y="460522"/>
                  </a:cubicBezTo>
                  <a:lnTo>
                    <a:pt x="108708" y="428037"/>
                  </a:lnTo>
                  <a:cubicBezTo>
                    <a:pt x="108708" y="428037"/>
                    <a:pt x="108708" y="428037"/>
                    <a:pt x="98596" y="420541"/>
                  </a:cubicBezTo>
                  <a:close/>
                  <a:moveTo>
                    <a:pt x="324033" y="416016"/>
                  </a:moveTo>
                  <a:lnTo>
                    <a:pt x="324033" y="430650"/>
                  </a:lnTo>
                  <a:lnTo>
                    <a:pt x="318807" y="430650"/>
                  </a:lnTo>
                  <a:lnTo>
                    <a:pt x="303128" y="423333"/>
                  </a:lnTo>
                  <a:close/>
                  <a:moveTo>
                    <a:pt x="190239" y="416016"/>
                  </a:moveTo>
                  <a:lnTo>
                    <a:pt x="225778" y="450510"/>
                  </a:lnTo>
                  <a:lnTo>
                    <a:pt x="190239" y="425424"/>
                  </a:lnTo>
                  <a:close/>
                  <a:moveTo>
                    <a:pt x="55618" y="393053"/>
                  </a:moveTo>
                  <a:cubicBezTo>
                    <a:pt x="55618" y="393053"/>
                    <a:pt x="55618" y="393053"/>
                    <a:pt x="55618" y="425538"/>
                  </a:cubicBezTo>
                  <a:cubicBezTo>
                    <a:pt x="55618" y="425538"/>
                    <a:pt x="55618" y="425538"/>
                    <a:pt x="65730" y="430536"/>
                  </a:cubicBezTo>
                  <a:lnTo>
                    <a:pt x="65730" y="398051"/>
                  </a:lnTo>
                  <a:cubicBezTo>
                    <a:pt x="65730" y="398051"/>
                    <a:pt x="65730" y="398051"/>
                    <a:pt x="55618" y="393053"/>
                  </a:cubicBezTo>
                  <a:close/>
                  <a:moveTo>
                    <a:pt x="281177" y="380477"/>
                  </a:moveTo>
                  <a:lnTo>
                    <a:pt x="311490" y="412880"/>
                  </a:lnTo>
                  <a:lnTo>
                    <a:pt x="229959" y="448419"/>
                  </a:lnTo>
                  <a:lnTo>
                    <a:pt x="192329" y="410790"/>
                  </a:lnTo>
                  <a:close/>
                  <a:moveTo>
                    <a:pt x="113934" y="375251"/>
                  </a:moveTo>
                  <a:lnTo>
                    <a:pt x="142156" y="390930"/>
                  </a:lnTo>
                  <a:lnTo>
                    <a:pt x="190239" y="375251"/>
                  </a:lnTo>
                  <a:lnTo>
                    <a:pt x="190239" y="407654"/>
                  </a:lnTo>
                  <a:lnTo>
                    <a:pt x="142156" y="423333"/>
                  </a:lnTo>
                  <a:lnTo>
                    <a:pt x="113934" y="407654"/>
                  </a:lnTo>
                  <a:close/>
                  <a:moveTo>
                    <a:pt x="20225" y="370564"/>
                  </a:moveTo>
                  <a:cubicBezTo>
                    <a:pt x="20225" y="370564"/>
                    <a:pt x="20225" y="370564"/>
                    <a:pt x="20225" y="403049"/>
                  </a:cubicBezTo>
                  <a:cubicBezTo>
                    <a:pt x="20225" y="403049"/>
                    <a:pt x="20225" y="403049"/>
                    <a:pt x="27809" y="408046"/>
                  </a:cubicBezTo>
                  <a:lnTo>
                    <a:pt x="27809" y="375562"/>
                  </a:lnTo>
                  <a:cubicBezTo>
                    <a:pt x="27809" y="375562"/>
                    <a:pt x="27809" y="375562"/>
                    <a:pt x="20225" y="370564"/>
                  </a:cubicBezTo>
                  <a:close/>
                  <a:moveTo>
                    <a:pt x="320897" y="367934"/>
                  </a:moveTo>
                  <a:lnTo>
                    <a:pt x="320897" y="410790"/>
                  </a:lnTo>
                  <a:lnTo>
                    <a:pt x="288494" y="380477"/>
                  </a:lnTo>
                  <a:lnTo>
                    <a:pt x="295811" y="378387"/>
                  </a:lnTo>
                  <a:lnTo>
                    <a:pt x="306263" y="373161"/>
                  </a:lnTo>
                  <a:close/>
                  <a:moveTo>
                    <a:pt x="0" y="348074"/>
                  </a:moveTo>
                  <a:cubicBezTo>
                    <a:pt x="0" y="348074"/>
                    <a:pt x="0" y="348074"/>
                    <a:pt x="141573" y="430536"/>
                  </a:cubicBezTo>
                  <a:cubicBezTo>
                    <a:pt x="141573" y="430536"/>
                    <a:pt x="141573" y="430536"/>
                    <a:pt x="184551" y="415543"/>
                  </a:cubicBezTo>
                  <a:lnTo>
                    <a:pt x="184551" y="430536"/>
                  </a:lnTo>
                  <a:cubicBezTo>
                    <a:pt x="184551" y="430536"/>
                    <a:pt x="184551" y="430536"/>
                    <a:pt x="217416" y="453026"/>
                  </a:cubicBezTo>
                  <a:cubicBezTo>
                    <a:pt x="217416" y="453026"/>
                    <a:pt x="217416" y="453026"/>
                    <a:pt x="217416" y="483012"/>
                  </a:cubicBezTo>
                  <a:cubicBezTo>
                    <a:pt x="217416" y="483012"/>
                    <a:pt x="217416" y="483012"/>
                    <a:pt x="154214" y="505501"/>
                  </a:cubicBezTo>
                  <a:cubicBezTo>
                    <a:pt x="146629" y="508000"/>
                    <a:pt x="136517" y="508000"/>
                    <a:pt x="128933" y="503003"/>
                  </a:cubicBezTo>
                  <a:cubicBezTo>
                    <a:pt x="128933" y="503003"/>
                    <a:pt x="2528" y="428037"/>
                    <a:pt x="0" y="425538"/>
                  </a:cubicBezTo>
                  <a:cubicBezTo>
                    <a:pt x="0" y="425538"/>
                    <a:pt x="0" y="425538"/>
                    <a:pt x="0" y="348074"/>
                  </a:cubicBezTo>
                  <a:close/>
                  <a:moveTo>
                    <a:pt x="295811" y="337621"/>
                  </a:moveTo>
                  <a:lnTo>
                    <a:pt x="295811" y="370025"/>
                  </a:lnTo>
                  <a:lnTo>
                    <a:pt x="199646" y="403473"/>
                  </a:lnTo>
                  <a:lnTo>
                    <a:pt x="199646" y="370025"/>
                  </a:lnTo>
                  <a:close/>
                  <a:moveTo>
                    <a:pt x="113934" y="332395"/>
                  </a:moveTo>
                  <a:lnTo>
                    <a:pt x="142156" y="348074"/>
                  </a:lnTo>
                  <a:lnTo>
                    <a:pt x="190239" y="332395"/>
                  </a:lnTo>
                  <a:lnTo>
                    <a:pt x="190239" y="365843"/>
                  </a:lnTo>
                  <a:lnTo>
                    <a:pt x="142156" y="380477"/>
                  </a:lnTo>
                  <a:lnTo>
                    <a:pt x="113934" y="365843"/>
                  </a:lnTo>
                  <a:close/>
                  <a:moveTo>
                    <a:pt x="45992" y="332395"/>
                  </a:moveTo>
                  <a:lnTo>
                    <a:pt x="106618" y="370025"/>
                  </a:lnTo>
                  <a:lnTo>
                    <a:pt x="106618" y="403473"/>
                  </a:lnTo>
                  <a:lnTo>
                    <a:pt x="45992" y="365843"/>
                  </a:lnTo>
                  <a:close/>
                  <a:moveTo>
                    <a:pt x="320897" y="330305"/>
                  </a:moveTo>
                  <a:lnTo>
                    <a:pt x="320897" y="362708"/>
                  </a:lnTo>
                  <a:lnTo>
                    <a:pt x="308354" y="367935"/>
                  </a:lnTo>
                  <a:lnTo>
                    <a:pt x="308354" y="335531"/>
                  </a:lnTo>
                  <a:close/>
                  <a:moveTo>
                    <a:pt x="0" y="305218"/>
                  </a:moveTo>
                  <a:lnTo>
                    <a:pt x="35539" y="328213"/>
                  </a:lnTo>
                  <a:lnTo>
                    <a:pt x="35539" y="357481"/>
                  </a:lnTo>
                  <a:lnTo>
                    <a:pt x="0" y="337621"/>
                  </a:lnTo>
                  <a:close/>
                  <a:moveTo>
                    <a:pt x="295811" y="294765"/>
                  </a:moveTo>
                  <a:lnTo>
                    <a:pt x="295811" y="328213"/>
                  </a:lnTo>
                  <a:lnTo>
                    <a:pt x="199646" y="360617"/>
                  </a:lnTo>
                  <a:lnTo>
                    <a:pt x="199646" y="328213"/>
                  </a:lnTo>
                  <a:close/>
                  <a:moveTo>
                    <a:pt x="45992" y="290584"/>
                  </a:moveTo>
                  <a:lnTo>
                    <a:pt x="106618" y="328213"/>
                  </a:lnTo>
                  <a:lnTo>
                    <a:pt x="106618" y="357481"/>
                  </a:lnTo>
                  <a:lnTo>
                    <a:pt x="45992" y="322987"/>
                  </a:lnTo>
                  <a:close/>
                  <a:moveTo>
                    <a:pt x="320897" y="287449"/>
                  </a:moveTo>
                  <a:lnTo>
                    <a:pt x="320897" y="319852"/>
                  </a:lnTo>
                  <a:lnTo>
                    <a:pt x="308354" y="325079"/>
                  </a:lnTo>
                  <a:lnTo>
                    <a:pt x="308354" y="292675"/>
                  </a:lnTo>
                  <a:close/>
                  <a:moveTo>
                    <a:pt x="113934" y="287449"/>
                  </a:moveTo>
                  <a:lnTo>
                    <a:pt x="142156" y="303128"/>
                  </a:lnTo>
                  <a:lnTo>
                    <a:pt x="190239" y="287449"/>
                  </a:lnTo>
                  <a:lnTo>
                    <a:pt x="190239" y="319852"/>
                  </a:lnTo>
                  <a:lnTo>
                    <a:pt x="142156" y="335531"/>
                  </a:lnTo>
                  <a:lnTo>
                    <a:pt x="113934" y="319852"/>
                  </a:lnTo>
                  <a:close/>
                  <a:moveTo>
                    <a:pt x="0" y="262362"/>
                  </a:moveTo>
                  <a:lnTo>
                    <a:pt x="35539" y="282222"/>
                  </a:lnTo>
                  <a:lnTo>
                    <a:pt x="35539" y="315671"/>
                  </a:lnTo>
                  <a:lnTo>
                    <a:pt x="0" y="294765"/>
                  </a:lnTo>
                  <a:close/>
                  <a:moveTo>
                    <a:pt x="295811" y="249819"/>
                  </a:moveTo>
                  <a:lnTo>
                    <a:pt x="295811" y="282222"/>
                  </a:lnTo>
                  <a:lnTo>
                    <a:pt x="199646" y="315671"/>
                  </a:lnTo>
                  <a:lnTo>
                    <a:pt x="199646" y="285358"/>
                  </a:lnTo>
                  <a:close/>
                  <a:moveTo>
                    <a:pt x="45992" y="245638"/>
                  </a:moveTo>
                  <a:lnTo>
                    <a:pt x="106618" y="282222"/>
                  </a:lnTo>
                  <a:lnTo>
                    <a:pt x="106618" y="315671"/>
                  </a:lnTo>
                  <a:lnTo>
                    <a:pt x="45992" y="278041"/>
                  </a:lnTo>
                  <a:close/>
                  <a:moveTo>
                    <a:pt x="320897" y="242502"/>
                  </a:moveTo>
                  <a:lnTo>
                    <a:pt x="320897" y="274905"/>
                  </a:lnTo>
                  <a:lnTo>
                    <a:pt x="308354" y="280132"/>
                  </a:lnTo>
                  <a:lnTo>
                    <a:pt x="308354" y="247728"/>
                  </a:lnTo>
                  <a:close/>
                  <a:moveTo>
                    <a:pt x="190239" y="242502"/>
                  </a:moveTo>
                  <a:lnTo>
                    <a:pt x="190239" y="274905"/>
                  </a:lnTo>
                  <a:lnTo>
                    <a:pt x="142156" y="292675"/>
                  </a:lnTo>
                  <a:lnTo>
                    <a:pt x="113934" y="278041"/>
                  </a:lnTo>
                  <a:lnTo>
                    <a:pt x="113934" y="245638"/>
                  </a:lnTo>
                  <a:lnTo>
                    <a:pt x="142156" y="260271"/>
                  </a:lnTo>
                  <a:close/>
                  <a:moveTo>
                    <a:pt x="0" y="217416"/>
                  </a:moveTo>
                  <a:lnTo>
                    <a:pt x="35539" y="240412"/>
                  </a:lnTo>
                  <a:lnTo>
                    <a:pt x="35539" y="272815"/>
                  </a:lnTo>
                  <a:lnTo>
                    <a:pt x="0" y="249819"/>
                  </a:lnTo>
                  <a:close/>
                  <a:moveTo>
                    <a:pt x="295811" y="208008"/>
                  </a:moveTo>
                  <a:lnTo>
                    <a:pt x="295811" y="240411"/>
                  </a:lnTo>
                  <a:lnTo>
                    <a:pt x="199646" y="272815"/>
                  </a:lnTo>
                  <a:lnTo>
                    <a:pt x="199646" y="240411"/>
                  </a:lnTo>
                  <a:close/>
                  <a:moveTo>
                    <a:pt x="45992" y="202782"/>
                  </a:moveTo>
                  <a:lnTo>
                    <a:pt x="106618" y="237276"/>
                  </a:lnTo>
                  <a:lnTo>
                    <a:pt x="106618" y="269679"/>
                  </a:lnTo>
                  <a:lnTo>
                    <a:pt x="45992" y="233094"/>
                  </a:lnTo>
                  <a:close/>
                  <a:moveTo>
                    <a:pt x="113934" y="199646"/>
                  </a:moveTo>
                  <a:lnTo>
                    <a:pt x="142156" y="215325"/>
                  </a:lnTo>
                  <a:lnTo>
                    <a:pt x="190239" y="199646"/>
                  </a:lnTo>
                  <a:lnTo>
                    <a:pt x="190239" y="233094"/>
                  </a:lnTo>
                  <a:lnTo>
                    <a:pt x="142156" y="247728"/>
                  </a:lnTo>
                  <a:lnTo>
                    <a:pt x="113934" y="233094"/>
                  </a:lnTo>
                  <a:close/>
                  <a:moveTo>
                    <a:pt x="320897" y="197556"/>
                  </a:moveTo>
                  <a:lnTo>
                    <a:pt x="320897" y="229959"/>
                  </a:lnTo>
                  <a:lnTo>
                    <a:pt x="308354" y="235186"/>
                  </a:lnTo>
                  <a:lnTo>
                    <a:pt x="308354" y="202782"/>
                  </a:lnTo>
                  <a:close/>
                  <a:moveTo>
                    <a:pt x="0" y="174560"/>
                  </a:moveTo>
                  <a:lnTo>
                    <a:pt x="35539" y="195465"/>
                  </a:lnTo>
                  <a:lnTo>
                    <a:pt x="35539" y="227869"/>
                  </a:lnTo>
                  <a:lnTo>
                    <a:pt x="0" y="208009"/>
                  </a:lnTo>
                  <a:close/>
                  <a:moveTo>
                    <a:pt x="295811" y="162016"/>
                  </a:moveTo>
                  <a:lnTo>
                    <a:pt x="295811" y="195464"/>
                  </a:lnTo>
                  <a:lnTo>
                    <a:pt x="199646" y="227868"/>
                  </a:lnTo>
                  <a:lnTo>
                    <a:pt x="199646" y="195464"/>
                  </a:lnTo>
                  <a:close/>
                  <a:moveTo>
                    <a:pt x="45992" y="157835"/>
                  </a:moveTo>
                  <a:lnTo>
                    <a:pt x="106618" y="192329"/>
                  </a:lnTo>
                  <a:lnTo>
                    <a:pt x="106618" y="224732"/>
                  </a:lnTo>
                  <a:lnTo>
                    <a:pt x="45992" y="190238"/>
                  </a:lnTo>
                  <a:close/>
                  <a:moveTo>
                    <a:pt x="320897" y="154700"/>
                  </a:moveTo>
                  <a:lnTo>
                    <a:pt x="320897" y="187103"/>
                  </a:lnTo>
                  <a:lnTo>
                    <a:pt x="308354" y="192330"/>
                  </a:lnTo>
                  <a:lnTo>
                    <a:pt x="308354" y="159926"/>
                  </a:lnTo>
                  <a:close/>
                  <a:moveTo>
                    <a:pt x="113934" y="149473"/>
                  </a:moveTo>
                  <a:lnTo>
                    <a:pt x="142156" y="167242"/>
                  </a:lnTo>
                  <a:lnTo>
                    <a:pt x="190239" y="149473"/>
                  </a:lnTo>
                  <a:lnTo>
                    <a:pt x="190239" y="182921"/>
                  </a:lnTo>
                  <a:lnTo>
                    <a:pt x="142156" y="199646"/>
                  </a:lnTo>
                  <a:lnTo>
                    <a:pt x="113934" y="182921"/>
                  </a:lnTo>
                  <a:close/>
                  <a:moveTo>
                    <a:pt x="0" y="129613"/>
                  </a:moveTo>
                  <a:lnTo>
                    <a:pt x="35539" y="149473"/>
                  </a:lnTo>
                  <a:lnTo>
                    <a:pt x="35539" y="182922"/>
                  </a:lnTo>
                  <a:lnTo>
                    <a:pt x="0" y="162016"/>
                  </a:lnTo>
                  <a:close/>
                  <a:moveTo>
                    <a:pt x="295811" y="114979"/>
                  </a:moveTo>
                  <a:lnTo>
                    <a:pt x="295811" y="145292"/>
                  </a:lnTo>
                  <a:lnTo>
                    <a:pt x="199646" y="179786"/>
                  </a:lnTo>
                  <a:lnTo>
                    <a:pt x="199646" y="147382"/>
                  </a:lnTo>
                  <a:close/>
                  <a:moveTo>
                    <a:pt x="45992" y="107663"/>
                  </a:moveTo>
                  <a:lnTo>
                    <a:pt x="106618" y="145292"/>
                  </a:lnTo>
                  <a:lnTo>
                    <a:pt x="106618" y="177696"/>
                  </a:lnTo>
                  <a:lnTo>
                    <a:pt x="45992" y="140066"/>
                  </a:lnTo>
                  <a:close/>
                  <a:moveTo>
                    <a:pt x="320897" y="104527"/>
                  </a:moveTo>
                  <a:lnTo>
                    <a:pt x="320897" y="136930"/>
                  </a:lnTo>
                  <a:lnTo>
                    <a:pt x="308354" y="142157"/>
                  </a:lnTo>
                  <a:lnTo>
                    <a:pt x="308354" y="109753"/>
                  </a:lnTo>
                  <a:close/>
                  <a:moveTo>
                    <a:pt x="0" y="82576"/>
                  </a:moveTo>
                  <a:lnTo>
                    <a:pt x="35539" y="102436"/>
                  </a:lnTo>
                  <a:lnTo>
                    <a:pt x="35539" y="134839"/>
                  </a:lnTo>
                  <a:lnTo>
                    <a:pt x="0" y="114979"/>
                  </a:lnTo>
                  <a:close/>
                  <a:moveTo>
                    <a:pt x="164239" y="12456"/>
                  </a:moveTo>
                  <a:cubicBezTo>
                    <a:pt x="164239" y="12456"/>
                    <a:pt x="164239" y="12456"/>
                    <a:pt x="30321" y="44842"/>
                  </a:cubicBezTo>
                  <a:cubicBezTo>
                    <a:pt x="30321" y="44842"/>
                    <a:pt x="27794" y="47333"/>
                    <a:pt x="27794" y="47333"/>
                  </a:cubicBezTo>
                  <a:cubicBezTo>
                    <a:pt x="27794" y="49824"/>
                    <a:pt x="27794" y="49824"/>
                    <a:pt x="30321" y="49824"/>
                  </a:cubicBezTo>
                  <a:cubicBezTo>
                    <a:pt x="30321" y="49824"/>
                    <a:pt x="30321" y="49824"/>
                    <a:pt x="133918" y="104631"/>
                  </a:cubicBezTo>
                  <a:cubicBezTo>
                    <a:pt x="138971" y="107122"/>
                    <a:pt x="144025" y="107122"/>
                    <a:pt x="149078" y="104631"/>
                  </a:cubicBezTo>
                  <a:cubicBezTo>
                    <a:pt x="149078" y="104631"/>
                    <a:pt x="149078" y="104631"/>
                    <a:pt x="282996" y="62280"/>
                  </a:cubicBezTo>
                  <a:cubicBezTo>
                    <a:pt x="285523" y="59789"/>
                    <a:pt x="285523" y="59789"/>
                    <a:pt x="285523" y="59789"/>
                  </a:cubicBezTo>
                  <a:cubicBezTo>
                    <a:pt x="285523" y="57298"/>
                    <a:pt x="285523" y="57298"/>
                    <a:pt x="282996" y="57298"/>
                  </a:cubicBezTo>
                  <a:cubicBezTo>
                    <a:pt x="282996" y="57298"/>
                    <a:pt x="282996" y="57298"/>
                    <a:pt x="179399" y="12456"/>
                  </a:cubicBezTo>
                  <a:cubicBezTo>
                    <a:pt x="174346" y="9965"/>
                    <a:pt x="169292" y="9965"/>
                    <a:pt x="164239" y="12456"/>
                  </a:cubicBezTo>
                  <a:close/>
                  <a:moveTo>
                    <a:pt x="166765" y="0"/>
                  </a:moveTo>
                  <a:cubicBezTo>
                    <a:pt x="171819" y="0"/>
                    <a:pt x="176872" y="0"/>
                    <a:pt x="181926" y="2491"/>
                  </a:cubicBezTo>
                  <a:cubicBezTo>
                    <a:pt x="181926" y="2491"/>
                    <a:pt x="181926" y="2491"/>
                    <a:pt x="308263" y="52315"/>
                  </a:cubicBezTo>
                  <a:cubicBezTo>
                    <a:pt x="315843" y="54807"/>
                    <a:pt x="320897" y="62280"/>
                    <a:pt x="320897" y="72245"/>
                  </a:cubicBezTo>
                  <a:cubicBezTo>
                    <a:pt x="320897" y="72245"/>
                    <a:pt x="320897" y="72245"/>
                    <a:pt x="320897" y="89684"/>
                  </a:cubicBezTo>
                  <a:lnTo>
                    <a:pt x="141498" y="149473"/>
                  </a:lnTo>
                  <a:cubicBezTo>
                    <a:pt x="141498" y="149473"/>
                    <a:pt x="141498" y="149473"/>
                    <a:pt x="0" y="69754"/>
                  </a:cubicBezTo>
                  <a:cubicBezTo>
                    <a:pt x="0" y="69754"/>
                    <a:pt x="0" y="69754"/>
                    <a:pt x="0" y="54807"/>
                  </a:cubicBezTo>
                  <a:cubicBezTo>
                    <a:pt x="0" y="47333"/>
                    <a:pt x="7580" y="39859"/>
                    <a:pt x="15160" y="37368"/>
                  </a:cubicBezTo>
                  <a:cubicBezTo>
                    <a:pt x="15160" y="37368"/>
                    <a:pt x="15160" y="37368"/>
                    <a:pt x="166765" y="0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225996" y="1411788"/>
            <a:ext cx="3935424" cy="4034423"/>
            <a:chOff x="890548" y="1068777"/>
            <a:chExt cx="4607396" cy="4723297"/>
          </a:xfrm>
        </p:grpSpPr>
        <p:sp>
          <p:nvSpPr>
            <p:cNvPr id="27" name="任意多边形: 形状 26"/>
            <p:cNvSpPr/>
            <p:nvPr/>
          </p:nvSpPr>
          <p:spPr bwMode="auto">
            <a:xfrm>
              <a:off x="2930549" y="3104964"/>
              <a:ext cx="524396" cy="648072"/>
            </a:xfrm>
            <a:custGeom>
              <a:avLst/>
              <a:gdLst>
                <a:gd name="T0" fmla="*/ 13 w 51"/>
                <a:gd name="T1" fmla="*/ 13 h 63"/>
                <a:gd name="T2" fmla="*/ 26 w 51"/>
                <a:gd name="T3" fmla="*/ 25 h 63"/>
                <a:gd name="T4" fmla="*/ 38 w 51"/>
                <a:gd name="T5" fmla="*/ 13 h 63"/>
                <a:gd name="T6" fmla="*/ 26 w 51"/>
                <a:gd name="T7" fmla="*/ 0 h 63"/>
                <a:gd name="T8" fmla="*/ 13 w 51"/>
                <a:gd name="T9" fmla="*/ 13 h 63"/>
                <a:gd name="T10" fmla="*/ 42 w 51"/>
                <a:gd name="T11" fmla="*/ 29 h 63"/>
                <a:gd name="T12" fmla="*/ 42 w 51"/>
                <a:gd name="T13" fmla="*/ 29 h 63"/>
                <a:gd name="T14" fmla="*/ 40 w 51"/>
                <a:gd name="T15" fmla="*/ 29 h 63"/>
                <a:gd name="T16" fmla="*/ 27 w 51"/>
                <a:gd name="T17" fmla="*/ 56 h 63"/>
                <a:gd name="T18" fmla="*/ 32 w 51"/>
                <a:gd name="T19" fmla="*/ 31 h 63"/>
                <a:gd name="T20" fmla="*/ 26 w 51"/>
                <a:gd name="T21" fmla="*/ 25 h 63"/>
                <a:gd name="T22" fmla="*/ 19 w 51"/>
                <a:gd name="T23" fmla="*/ 31 h 63"/>
                <a:gd name="T24" fmla="*/ 24 w 51"/>
                <a:gd name="T25" fmla="*/ 56 h 63"/>
                <a:gd name="T26" fmla="*/ 11 w 51"/>
                <a:gd name="T27" fmla="*/ 29 h 63"/>
                <a:gd name="T28" fmla="*/ 9 w 51"/>
                <a:gd name="T29" fmla="*/ 29 h 63"/>
                <a:gd name="T30" fmla="*/ 9 w 51"/>
                <a:gd name="T31" fmla="*/ 29 h 63"/>
                <a:gd name="T32" fmla="*/ 0 w 51"/>
                <a:gd name="T33" fmla="*/ 42 h 63"/>
                <a:gd name="T34" fmla="*/ 0 w 51"/>
                <a:gd name="T35" fmla="*/ 63 h 63"/>
                <a:gd name="T36" fmla="*/ 51 w 51"/>
                <a:gd name="T37" fmla="*/ 63 h 63"/>
                <a:gd name="T38" fmla="*/ 51 w 51"/>
                <a:gd name="T39" fmla="*/ 42 h 63"/>
                <a:gd name="T40" fmla="*/ 42 w 51"/>
                <a:gd name="T41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63">
                  <a:moveTo>
                    <a:pt x="13" y="13"/>
                  </a:moveTo>
                  <a:cubicBezTo>
                    <a:pt x="13" y="20"/>
                    <a:pt x="19" y="25"/>
                    <a:pt x="26" y="25"/>
                  </a:cubicBezTo>
                  <a:cubicBezTo>
                    <a:pt x="32" y="25"/>
                    <a:pt x="38" y="20"/>
                    <a:pt x="38" y="13"/>
                  </a:cubicBezTo>
                  <a:cubicBezTo>
                    <a:pt x="38" y="6"/>
                    <a:pt x="32" y="0"/>
                    <a:pt x="26" y="0"/>
                  </a:cubicBezTo>
                  <a:cubicBezTo>
                    <a:pt x="19" y="0"/>
                    <a:pt x="13" y="6"/>
                    <a:pt x="13" y="13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0" y="29"/>
                    <a:pt x="0" y="35"/>
                    <a:pt x="0" y="4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35"/>
                    <a:pt x="51" y="29"/>
                    <a:pt x="42" y="29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90548" y="1068777"/>
              <a:ext cx="4607396" cy="4723297"/>
              <a:chOff x="1127448" y="883861"/>
              <a:chExt cx="4965376" cy="5090278"/>
            </a:xfrm>
          </p:grpSpPr>
          <p:sp>
            <p:nvSpPr>
              <p:cNvPr id="29" name="矩形 28"/>
              <p:cNvSpPr/>
              <p:nvPr/>
            </p:nvSpPr>
            <p:spPr bwMode="auto">
              <a:xfrm>
                <a:off x="1684786" y="5169356"/>
                <a:ext cx="1179" cy="1179"/>
              </a:xfrm>
              <a:prstGeom prst="rect">
                <a:avLst/>
              </a:prstGeom>
              <a:solidFill>
                <a:srgbClr val="D5DA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1134518" y="4216107"/>
                <a:ext cx="2939871" cy="953249"/>
              </a:xfrm>
              <a:custGeom>
                <a:avLst/>
                <a:gdLst>
                  <a:gd name="T0" fmla="*/ 2495 w 2495"/>
                  <a:gd name="T1" fmla="*/ 0 h 809"/>
                  <a:gd name="T2" fmla="*/ 0 w 2495"/>
                  <a:gd name="T3" fmla="*/ 4 h 809"/>
                  <a:gd name="T4" fmla="*/ 465 w 2495"/>
                  <a:gd name="T5" fmla="*/ 809 h 809"/>
                  <a:gd name="T6" fmla="*/ 2030 w 2495"/>
                  <a:gd name="T7" fmla="*/ 808 h 809"/>
                  <a:gd name="T8" fmla="*/ 2495 w 2495"/>
                  <a:gd name="T9" fmla="*/ 0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5" h="809">
                    <a:moveTo>
                      <a:pt x="2495" y="0"/>
                    </a:moveTo>
                    <a:lnTo>
                      <a:pt x="0" y="4"/>
                    </a:lnTo>
                    <a:lnTo>
                      <a:pt x="465" y="809"/>
                    </a:lnTo>
                    <a:lnTo>
                      <a:pt x="2030" y="808"/>
                    </a:lnTo>
                    <a:lnTo>
                      <a:pt x="2495" y="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4625835" y="4381070"/>
                <a:ext cx="906117" cy="784751"/>
              </a:xfrm>
              <a:custGeom>
                <a:avLst/>
                <a:gdLst>
                  <a:gd name="T0" fmla="*/ 385 w 769"/>
                  <a:gd name="T1" fmla="*/ 0 h 666"/>
                  <a:gd name="T2" fmla="*/ 0 w 769"/>
                  <a:gd name="T3" fmla="*/ 666 h 666"/>
                  <a:gd name="T4" fmla="*/ 769 w 769"/>
                  <a:gd name="T5" fmla="*/ 666 h 666"/>
                  <a:gd name="T6" fmla="*/ 385 w 769"/>
                  <a:gd name="T7" fmla="*/ 0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9" h="666">
                    <a:moveTo>
                      <a:pt x="385" y="0"/>
                    </a:moveTo>
                    <a:lnTo>
                      <a:pt x="0" y="666"/>
                    </a:lnTo>
                    <a:lnTo>
                      <a:pt x="769" y="666"/>
                    </a:lnTo>
                    <a:lnTo>
                      <a:pt x="385" y="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3059868" y="3430178"/>
                <a:ext cx="2019614" cy="2543961"/>
              </a:xfrm>
              <a:custGeom>
                <a:avLst/>
                <a:gdLst>
                  <a:gd name="T0" fmla="*/ 1247 w 1714"/>
                  <a:gd name="T1" fmla="*/ 0 h 2159"/>
                  <a:gd name="T2" fmla="*/ 0 w 1714"/>
                  <a:gd name="T3" fmla="*/ 2159 h 2159"/>
                  <a:gd name="T4" fmla="*/ 934 w 1714"/>
                  <a:gd name="T5" fmla="*/ 2159 h 2159"/>
                  <a:gd name="T6" fmla="*/ 1714 w 1714"/>
                  <a:gd name="T7" fmla="*/ 807 h 2159"/>
                  <a:gd name="T8" fmla="*/ 1247 w 1714"/>
                  <a:gd name="T9" fmla="*/ 0 h 2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4" h="2159">
                    <a:moveTo>
                      <a:pt x="1247" y="0"/>
                    </a:moveTo>
                    <a:lnTo>
                      <a:pt x="0" y="2159"/>
                    </a:lnTo>
                    <a:lnTo>
                      <a:pt x="934" y="2159"/>
                    </a:lnTo>
                    <a:lnTo>
                      <a:pt x="1714" y="807"/>
                    </a:lnTo>
                    <a:lnTo>
                      <a:pt x="1247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5176103" y="2644249"/>
                <a:ext cx="902581" cy="781217"/>
              </a:xfrm>
              <a:custGeom>
                <a:avLst/>
                <a:gdLst>
                  <a:gd name="T0" fmla="*/ 0 w 766"/>
                  <a:gd name="T1" fmla="*/ 0 h 663"/>
                  <a:gd name="T2" fmla="*/ 384 w 766"/>
                  <a:gd name="T3" fmla="*/ 663 h 663"/>
                  <a:gd name="T4" fmla="*/ 766 w 766"/>
                  <a:gd name="T5" fmla="*/ 0 h 663"/>
                  <a:gd name="T6" fmla="*/ 0 w 766"/>
                  <a:gd name="T7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6" h="663">
                    <a:moveTo>
                      <a:pt x="0" y="0"/>
                    </a:moveTo>
                    <a:lnTo>
                      <a:pt x="384" y="663"/>
                    </a:lnTo>
                    <a:lnTo>
                      <a:pt x="76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3689082" y="883861"/>
                <a:ext cx="933217" cy="807139"/>
              </a:xfrm>
              <a:custGeom>
                <a:avLst/>
                <a:gdLst>
                  <a:gd name="T0" fmla="*/ 792 w 792"/>
                  <a:gd name="T1" fmla="*/ 683 h 685"/>
                  <a:gd name="T2" fmla="*/ 396 w 792"/>
                  <a:gd name="T3" fmla="*/ 0 h 685"/>
                  <a:gd name="T4" fmla="*/ 0 w 792"/>
                  <a:gd name="T5" fmla="*/ 685 h 685"/>
                  <a:gd name="T6" fmla="*/ 792 w 792"/>
                  <a:gd name="T7" fmla="*/ 683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2" h="685">
                    <a:moveTo>
                      <a:pt x="792" y="683"/>
                    </a:moveTo>
                    <a:lnTo>
                      <a:pt x="396" y="0"/>
                    </a:lnTo>
                    <a:lnTo>
                      <a:pt x="0" y="685"/>
                    </a:lnTo>
                    <a:lnTo>
                      <a:pt x="792" y="683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4074388" y="2644249"/>
                <a:ext cx="2013723" cy="2529821"/>
              </a:xfrm>
              <a:custGeom>
                <a:avLst/>
                <a:gdLst>
                  <a:gd name="T0" fmla="*/ 0 w 1709"/>
                  <a:gd name="T1" fmla="*/ 0 h 2147"/>
                  <a:gd name="T2" fmla="*/ 1242 w 1709"/>
                  <a:gd name="T3" fmla="*/ 2147 h 2147"/>
                  <a:gd name="T4" fmla="*/ 1709 w 1709"/>
                  <a:gd name="T5" fmla="*/ 1332 h 2147"/>
                  <a:gd name="T6" fmla="*/ 935 w 1709"/>
                  <a:gd name="T7" fmla="*/ 0 h 2147"/>
                  <a:gd name="T8" fmla="*/ 0 w 1709"/>
                  <a:gd name="T9" fmla="*/ 0 h 2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9" h="2147">
                    <a:moveTo>
                      <a:pt x="0" y="0"/>
                    </a:moveTo>
                    <a:lnTo>
                      <a:pt x="1242" y="2147"/>
                    </a:lnTo>
                    <a:lnTo>
                      <a:pt x="1709" y="1332"/>
                    </a:lnTo>
                    <a:lnTo>
                      <a:pt x="9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2594438" y="5168178"/>
                <a:ext cx="932039" cy="805961"/>
              </a:xfrm>
              <a:custGeom>
                <a:avLst/>
                <a:gdLst>
                  <a:gd name="T0" fmla="*/ 791 w 791"/>
                  <a:gd name="T1" fmla="*/ 0 h 684"/>
                  <a:gd name="T2" fmla="*/ 0 w 791"/>
                  <a:gd name="T3" fmla="*/ 0 h 684"/>
                  <a:gd name="T4" fmla="*/ 395 w 791"/>
                  <a:gd name="T5" fmla="*/ 684 h 684"/>
                  <a:gd name="T6" fmla="*/ 397 w 791"/>
                  <a:gd name="T7" fmla="*/ 684 h 684"/>
                  <a:gd name="T8" fmla="*/ 791 w 791"/>
                  <a:gd name="T9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684">
                    <a:moveTo>
                      <a:pt x="791" y="0"/>
                    </a:moveTo>
                    <a:lnTo>
                      <a:pt x="0" y="0"/>
                    </a:lnTo>
                    <a:lnTo>
                      <a:pt x="395" y="684"/>
                    </a:lnTo>
                    <a:lnTo>
                      <a:pt x="397" y="684"/>
                    </a:lnTo>
                    <a:lnTo>
                      <a:pt x="791" y="0"/>
                    </a:lnTo>
                    <a:close/>
                  </a:path>
                </a:pathLst>
              </a:custGeom>
              <a:solidFill>
                <a:schemeClr val="accent6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1127448" y="1693358"/>
                <a:ext cx="2013722" cy="2525108"/>
              </a:xfrm>
              <a:custGeom>
                <a:avLst/>
                <a:gdLst>
                  <a:gd name="T0" fmla="*/ 1709 w 1709"/>
                  <a:gd name="T1" fmla="*/ 2141 h 2143"/>
                  <a:gd name="T2" fmla="*/ 467 w 1709"/>
                  <a:gd name="T3" fmla="*/ 0 h 2143"/>
                  <a:gd name="T4" fmla="*/ 0 w 1709"/>
                  <a:gd name="T5" fmla="*/ 807 h 2143"/>
                  <a:gd name="T6" fmla="*/ 776 w 1709"/>
                  <a:gd name="T7" fmla="*/ 2143 h 2143"/>
                  <a:gd name="T8" fmla="*/ 1709 w 1709"/>
                  <a:gd name="T9" fmla="*/ 2141 h 2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9" h="2143">
                    <a:moveTo>
                      <a:pt x="1709" y="2141"/>
                    </a:moveTo>
                    <a:lnTo>
                      <a:pt x="467" y="0"/>
                    </a:lnTo>
                    <a:lnTo>
                      <a:pt x="0" y="807"/>
                    </a:lnTo>
                    <a:lnTo>
                      <a:pt x="776" y="2143"/>
                    </a:lnTo>
                    <a:lnTo>
                      <a:pt x="1709" y="2141"/>
                    </a:lnTo>
                    <a:close/>
                  </a:path>
                </a:pathLst>
              </a:custGeom>
              <a:solidFill>
                <a:schemeClr val="accent6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1134518" y="3432535"/>
                <a:ext cx="907295" cy="788286"/>
              </a:xfrm>
              <a:custGeom>
                <a:avLst/>
                <a:gdLst>
                  <a:gd name="T0" fmla="*/ 770 w 770"/>
                  <a:gd name="T1" fmla="*/ 667 h 669"/>
                  <a:gd name="T2" fmla="*/ 384 w 770"/>
                  <a:gd name="T3" fmla="*/ 0 h 669"/>
                  <a:gd name="T4" fmla="*/ 0 w 770"/>
                  <a:gd name="T5" fmla="*/ 667 h 669"/>
                  <a:gd name="T6" fmla="*/ 0 w 770"/>
                  <a:gd name="T7" fmla="*/ 669 h 669"/>
                  <a:gd name="T8" fmla="*/ 770 w 770"/>
                  <a:gd name="T9" fmla="*/ 667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669">
                    <a:moveTo>
                      <a:pt x="770" y="667"/>
                    </a:moveTo>
                    <a:lnTo>
                      <a:pt x="384" y="0"/>
                    </a:lnTo>
                    <a:lnTo>
                      <a:pt x="0" y="667"/>
                    </a:lnTo>
                    <a:lnTo>
                      <a:pt x="0" y="669"/>
                    </a:lnTo>
                    <a:lnTo>
                      <a:pt x="770" y="667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2134899" y="883861"/>
                <a:ext cx="2020793" cy="2546317"/>
              </a:xfrm>
              <a:custGeom>
                <a:avLst/>
                <a:gdLst>
                  <a:gd name="T0" fmla="*/ 468 w 1715"/>
                  <a:gd name="T1" fmla="*/ 2161 h 2161"/>
                  <a:gd name="T2" fmla="*/ 1715 w 1715"/>
                  <a:gd name="T3" fmla="*/ 0 h 2161"/>
                  <a:gd name="T4" fmla="*/ 781 w 1715"/>
                  <a:gd name="T5" fmla="*/ 0 h 2161"/>
                  <a:gd name="T6" fmla="*/ 0 w 1715"/>
                  <a:gd name="T7" fmla="*/ 1356 h 2161"/>
                  <a:gd name="T8" fmla="*/ 468 w 1715"/>
                  <a:gd name="T9" fmla="*/ 2161 h 2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5" h="2161">
                    <a:moveTo>
                      <a:pt x="468" y="2161"/>
                    </a:moveTo>
                    <a:lnTo>
                      <a:pt x="1715" y="0"/>
                    </a:lnTo>
                    <a:lnTo>
                      <a:pt x="781" y="0"/>
                    </a:lnTo>
                    <a:lnTo>
                      <a:pt x="0" y="1356"/>
                    </a:lnTo>
                    <a:lnTo>
                      <a:pt x="468" y="2161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1677717" y="1693357"/>
                <a:ext cx="912008" cy="788286"/>
              </a:xfrm>
              <a:custGeom>
                <a:avLst/>
                <a:gdLst>
                  <a:gd name="T0" fmla="*/ 774 w 774"/>
                  <a:gd name="T1" fmla="*/ 0 h 669"/>
                  <a:gd name="T2" fmla="*/ 0 w 774"/>
                  <a:gd name="T3" fmla="*/ 0 h 669"/>
                  <a:gd name="T4" fmla="*/ 388 w 774"/>
                  <a:gd name="T5" fmla="*/ 669 h 669"/>
                  <a:gd name="T6" fmla="*/ 774 w 774"/>
                  <a:gd name="T7" fmla="*/ 0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4" h="669">
                    <a:moveTo>
                      <a:pt x="774" y="0"/>
                    </a:moveTo>
                    <a:lnTo>
                      <a:pt x="0" y="0"/>
                    </a:lnTo>
                    <a:lnTo>
                      <a:pt x="388" y="669"/>
                    </a:lnTo>
                    <a:lnTo>
                      <a:pt x="774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3139992" y="1688644"/>
                <a:ext cx="2952832" cy="955606"/>
              </a:xfrm>
              <a:custGeom>
                <a:avLst/>
                <a:gdLst>
                  <a:gd name="T0" fmla="*/ 0 w 2506"/>
                  <a:gd name="T1" fmla="*/ 811 h 811"/>
                  <a:gd name="T2" fmla="*/ 2506 w 2506"/>
                  <a:gd name="T3" fmla="*/ 811 h 811"/>
                  <a:gd name="T4" fmla="*/ 2032 w 2506"/>
                  <a:gd name="T5" fmla="*/ 0 h 811"/>
                  <a:gd name="T6" fmla="*/ 466 w 2506"/>
                  <a:gd name="T7" fmla="*/ 2 h 811"/>
                  <a:gd name="T8" fmla="*/ 0 w 2506"/>
                  <a:gd name="T9" fmla="*/ 811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6" h="811">
                    <a:moveTo>
                      <a:pt x="0" y="811"/>
                    </a:moveTo>
                    <a:lnTo>
                      <a:pt x="2506" y="811"/>
                    </a:lnTo>
                    <a:lnTo>
                      <a:pt x="2032" y="0"/>
                    </a:lnTo>
                    <a:lnTo>
                      <a:pt x="466" y="2"/>
                    </a:lnTo>
                    <a:lnTo>
                      <a:pt x="0" y="811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2"/>
            </p:custDataLst>
          </p:nvPr>
        </p:nvGrpSpPr>
        <p:grpSpPr>
          <a:xfrm>
            <a:off x="6146469" y="2011727"/>
            <a:ext cx="4617641" cy="805563"/>
            <a:chOff x="6146663" y="2169352"/>
            <a:chExt cx="4617448" cy="805529"/>
          </a:xfrm>
        </p:grpSpPr>
        <p:grpSp>
          <p:nvGrpSpPr>
            <p:cNvPr id="21" name="组合 20"/>
            <p:cNvGrpSpPr/>
            <p:nvPr/>
          </p:nvGrpSpPr>
          <p:grpSpPr>
            <a:xfrm>
              <a:off x="6146663" y="2221109"/>
              <a:ext cx="449208" cy="449208"/>
              <a:chOff x="0" y="0"/>
              <a:chExt cx="767929" cy="767929"/>
            </a:xfrm>
          </p:grpSpPr>
          <p:sp>
            <p:nvSpPr>
              <p:cNvPr id="25" name="任意多边形: 形状 24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181717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4E76A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595870" y="2169352"/>
              <a:ext cx="4168241" cy="805529"/>
              <a:chOff x="6729846" y="3920005"/>
              <a:chExt cx="4745018" cy="71587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729846" y="3920005"/>
                <a:ext cx="4745018" cy="246171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b="1" dirty="0">
                    <a:solidFill>
                      <a:srgbClr val="F4E76A"/>
                    </a:solidFill>
                  </a:rPr>
                  <a:t>输入标题文本</a:t>
                </a:r>
                <a:endParaRPr lang="zh-CN" altLang="en-US" b="1"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4E76A"/>
                    </a:solidFill>
                  </a:rPr>
                  <a:t>请替换文字内容复制你的内容到此千图网</a:t>
                </a:r>
                <a:r>
                  <a:rPr lang="en-US" altLang="zh-CN" sz="1200" dirty="0">
                    <a:solidFill>
                      <a:srgbClr val="F4E76A"/>
                    </a:solidFill>
                  </a:rPr>
                  <a:t>58PIC.COM</a:t>
                </a:r>
                <a:endParaRPr lang="zh-CN" altLang="en-US" sz="1200" dirty="0">
                  <a:solidFill>
                    <a:srgbClr val="F4E76A"/>
                  </a:solidFill>
                </a:endParaRPr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3"/>
            </p:custDataLst>
          </p:nvPr>
        </p:nvGrpSpPr>
        <p:grpSpPr>
          <a:xfrm>
            <a:off x="6146469" y="3025008"/>
            <a:ext cx="4630051" cy="805563"/>
            <a:chOff x="6146663" y="3173184"/>
            <a:chExt cx="4629857" cy="805529"/>
          </a:xfrm>
        </p:grpSpPr>
        <p:grpSp>
          <p:nvGrpSpPr>
            <p:cNvPr id="15" name="组合 14"/>
            <p:cNvGrpSpPr/>
            <p:nvPr/>
          </p:nvGrpSpPr>
          <p:grpSpPr>
            <a:xfrm>
              <a:off x="6146663" y="3278779"/>
              <a:ext cx="449208" cy="449208"/>
              <a:chOff x="0" y="0"/>
              <a:chExt cx="767929" cy="767929"/>
            </a:xfrm>
          </p:grpSpPr>
          <p:sp>
            <p:nvSpPr>
              <p:cNvPr id="19" name="任意多边形: 形状 18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4E76A"/>
                  </a:solidFill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181717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4E76A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608279" y="3173184"/>
              <a:ext cx="4168241" cy="805529"/>
              <a:chOff x="6729846" y="3920005"/>
              <a:chExt cx="4745018" cy="715877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6729846" y="3920005"/>
                <a:ext cx="4745018" cy="246171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b="1" dirty="0">
                    <a:solidFill>
                      <a:srgbClr val="F4E76A"/>
                    </a:solidFill>
                  </a:rPr>
                  <a:t>输入标题文本</a:t>
                </a:r>
                <a:endParaRPr lang="zh-CN" altLang="en-US" b="1"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4E76A"/>
                    </a:solidFill>
                  </a:rPr>
                  <a:t>请替换文字内容复制你的内容到此千图网</a:t>
                </a:r>
                <a:r>
                  <a:rPr lang="en-US" altLang="zh-CN" sz="1200" dirty="0">
                    <a:solidFill>
                      <a:srgbClr val="F4E76A"/>
                    </a:solidFill>
                  </a:rPr>
                  <a:t>58PIC.COM</a:t>
                </a:r>
                <a:endParaRPr lang="zh-CN" altLang="en-US" sz="1200" dirty="0">
                  <a:solidFill>
                    <a:srgbClr val="F4E76A"/>
                  </a:solidFill>
                </a:endParaRPr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4"/>
            </p:custDataLst>
          </p:nvPr>
        </p:nvGrpSpPr>
        <p:grpSpPr>
          <a:xfrm>
            <a:off x="6146469" y="4038288"/>
            <a:ext cx="4617641" cy="805563"/>
            <a:chOff x="6146663" y="4177015"/>
            <a:chExt cx="4617448" cy="805529"/>
          </a:xfrm>
        </p:grpSpPr>
        <p:grpSp>
          <p:nvGrpSpPr>
            <p:cNvPr id="9" name="组合 8"/>
            <p:cNvGrpSpPr/>
            <p:nvPr/>
          </p:nvGrpSpPr>
          <p:grpSpPr>
            <a:xfrm>
              <a:off x="6146663" y="4194295"/>
              <a:ext cx="449208" cy="449208"/>
              <a:chOff x="0" y="0"/>
              <a:chExt cx="767929" cy="767929"/>
            </a:xfrm>
          </p:grpSpPr>
          <p:sp>
            <p:nvSpPr>
              <p:cNvPr id="13" name="任意多边形: 形状 12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4E76A"/>
                  </a:solidFill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4E76A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595870" y="4177015"/>
              <a:ext cx="4168241" cy="805529"/>
              <a:chOff x="6729846" y="3920005"/>
              <a:chExt cx="4745018" cy="715877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6729846" y="3920005"/>
                <a:ext cx="4745018" cy="246171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b="1" dirty="0">
                    <a:solidFill>
                      <a:srgbClr val="F4E76A"/>
                    </a:solidFill>
                  </a:rPr>
                  <a:t>输入标题文本</a:t>
                </a:r>
                <a:endParaRPr lang="zh-CN" altLang="en-US" b="1"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4E76A"/>
                    </a:solidFill>
                  </a:rPr>
                  <a:t>请替换文字内容复制你的内容到此千图网</a:t>
                </a:r>
                <a:r>
                  <a:rPr lang="en-US" altLang="zh-CN" sz="1200" dirty="0">
                    <a:solidFill>
                      <a:srgbClr val="F4E76A"/>
                    </a:solidFill>
                  </a:rPr>
                  <a:t>58PIC.COM</a:t>
                </a:r>
                <a:endParaRPr lang="zh-CN" altLang="en-US" sz="1200" dirty="0">
                  <a:solidFill>
                    <a:srgbClr val="F4E76A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2"/>
          <p:cNvGrpSpPr/>
          <p:nvPr>
            <p:custDataLst>
              <p:tags r:id="rId1"/>
            </p:custDataLst>
          </p:nvPr>
        </p:nvGrpSpPr>
        <p:grpSpPr>
          <a:xfrm>
            <a:off x="480" y="1781914"/>
            <a:ext cx="12191521" cy="3885666"/>
            <a:chOff x="359" y="1659836"/>
            <a:chExt cx="9143641" cy="2914250"/>
          </a:xfrm>
        </p:grpSpPr>
        <p:sp>
          <p:nvSpPr>
            <p:cNvPr id="21" name="Freeform: Shape 33"/>
            <p:cNvSpPr/>
            <p:nvPr/>
          </p:nvSpPr>
          <p:spPr bwMode="auto">
            <a:xfrm flipH="1" flipV="1">
              <a:off x="5649774" y="3497190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Straight Connector 34"/>
            <p:cNvSpPr/>
            <p:nvPr/>
          </p:nvSpPr>
          <p:spPr bwMode="auto">
            <a:xfrm flipH="1" flipV="1">
              <a:off x="5649774" y="2736730"/>
              <a:ext cx="0" cy="784815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Straight Connector 35"/>
            <p:cNvSpPr/>
            <p:nvPr/>
          </p:nvSpPr>
          <p:spPr bwMode="auto">
            <a:xfrm>
              <a:off x="7805138" y="2716769"/>
              <a:ext cx="0" cy="791062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36"/>
            <p:cNvSpPr/>
            <p:nvPr/>
          </p:nvSpPr>
          <p:spPr bwMode="auto">
            <a:xfrm>
              <a:off x="3494410" y="1659836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37"/>
            <p:cNvSpPr/>
            <p:nvPr/>
          </p:nvSpPr>
          <p:spPr bwMode="auto">
            <a:xfrm flipH="1" flipV="1">
              <a:off x="1339046" y="3497191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Straight Connector 38"/>
            <p:cNvSpPr/>
            <p:nvPr/>
          </p:nvSpPr>
          <p:spPr bwMode="auto">
            <a:xfrm>
              <a:off x="3494410" y="2716772"/>
              <a:ext cx="0" cy="791062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39"/>
            <p:cNvSpPr/>
            <p:nvPr/>
          </p:nvSpPr>
          <p:spPr>
            <a:xfrm>
              <a:off x="7805313" y="1661133"/>
              <a:ext cx="1338687" cy="1074214"/>
            </a:xfrm>
            <a:custGeom>
              <a:avLst/>
              <a:gdLst>
                <a:gd name="connsiteX0" fmla="*/ 0 w 1338687"/>
                <a:gd name="connsiteY0" fmla="*/ 1074214 h 1165654"/>
                <a:gd name="connsiteX1" fmla="*/ 1077507 w 1338687"/>
                <a:gd name="connsiteY1" fmla="*/ 0 h 1165654"/>
                <a:gd name="connsiteX2" fmla="*/ 1338687 w 1338687"/>
                <a:gd name="connsiteY2" fmla="*/ 33206 h 1165654"/>
                <a:gd name="connsiteX3" fmla="*/ 1338687 w 1338687"/>
                <a:gd name="connsiteY3" fmla="*/ 1074214 h 1165654"/>
                <a:gd name="connsiteX4" fmla="*/ 91440 w 1338687"/>
                <a:gd name="connsiteY4" fmla="*/ 1165654 h 1165654"/>
                <a:gd name="connsiteX0-1" fmla="*/ 0 w 1338687"/>
                <a:gd name="connsiteY0-2" fmla="*/ 1074214 h 1074214"/>
                <a:gd name="connsiteX1-3" fmla="*/ 1077507 w 1338687"/>
                <a:gd name="connsiteY1-4" fmla="*/ 0 h 1074214"/>
                <a:gd name="connsiteX2-5" fmla="*/ 1338687 w 1338687"/>
                <a:gd name="connsiteY2-6" fmla="*/ 33206 h 1074214"/>
                <a:gd name="connsiteX3-7" fmla="*/ 1338687 w 1338687"/>
                <a:gd name="connsiteY3-8" fmla="*/ 1074214 h 1074214"/>
                <a:gd name="connsiteX0-9" fmla="*/ 0 w 1338687"/>
                <a:gd name="connsiteY0-10" fmla="*/ 1074214 h 1074214"/>
                <a:gd name="connsiteX1-11" fmla="*/ 1077507 w 1338687"/>
                <a:gd name="connsiteY1-12" fmla="*/ 0 h 1074214"/>
                <a:gd name="connsiteX2-13" fmla="*/ 1338687 w 1338687"/>
                <a:gd name="connsiteY2-14" fmla="*/ 33206 h 10742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38687" h="1074214">
                  <a:moveTo>
                    <a:pt x="0" y="1074214"/>
                  </a:moveTo>
                  <a:cubicBezTo>
                    <a:pt x="1701" y="480622"/>
                    <a:pt x="483477" y="0"/>
                    <a:pt x="1077507" y="0"/>
                  </a:cubicBezTo>
                  <a:cubicBezTo>
                    <a:pt x="1167688" y="0"/>
                    <a:pt x="1255281" y="11077"/>
                    <a:pt x="1338687" y="33206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40"/>
            <p:cNvSpPr/>
            <p:nvPr/>
          </p:nvSpPr>
          <p:spPr>
            <a:xfrm flipH="1">
              <a:off x="359" y="1661133"/>
              <a:ext cx="1338687" cy="1074214"/>
            </a:xfrm>
            <a:custGeom>
              <a:avLst/>
              <a:gdLst>
                <a:gd name="connsiteX0" fmla="*/ 0 w 1338687"/>
                <a:gd name="connsiteY0" fmla="*/ 1074214 h 1165654"/>
                <a:gd name="connsiteX1" fmla="*/ 1077507 w 1338687"/>
                <a:gd name="connsiteY1" fmla="*/ 0 h 1165654"/>
                <a:gd name="connsiteX2" fmla="*/ 1338687 w 1338687"/>
                <a:gd name="connsiteY2" fmla="*/ 33206 h 1165654"/>
                <a:gd name="connsiteX3" fmla="*/ 1338687 w 1338687"/>
                <a:gd name="connsiteY3" fmla="*/ 1074214 h 1165654"/>
                <a:gd name="connsiteX4" fmla="*/ 91440 w 1338687"/>
                <a:gd name="connsiteY4" fmla="*/ 1165654 h 1165654"/>
                <a:gd name="connsiteX0-1" fmla="*/ 0 w 1338687"/>
                <a:gd name="connsiteY0-2" fmla="*/ 1074214 h 1074214"/>
                <a:gd name="connsiteX1-3" fmla="*/ 1077507 w 1338687"/>
                <a:gd name="connsiteY1-4" fmla="*/ 0 h 1074214"/>
                <a:gd name="connsiteX2-5" fmla="*/ 1338687 w 1338687"/>
                <a:gd name="connsiteY2-6" fmla="*/ 33206 h 1074214"/>
                <a:gd name="connsiteX3-7" fmla="*/ 1338687 w 1338687"/>
                <a:gd name="connsiteY3-8" fmla="*/ 1074214 h 1074214"/>
                <a:gd name="connsiteX0-9" fmla="*/ 0 w 1338687"/>
                <a:gd name="connsiteY0-10" fmla="*/ 1074214 h 1074214"/>
                <a:gd name="connsiteX1-11" fmla="*/ 1077507 w 1338687"/>
                <a:gd name="connsiteY1-12" fmla="*/ 0 h 1074214"/>
                <a:gd name="connsiteX2-13" fmla="*/ 1338687 w 1338687"/>
                <a:gd name="connsiteY2-14" fmla="*/ 33206 h 10742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38687" h="1074214">
                  <a:moveTo>
                    <a:pt x="0" y="1074214"/>
                  </a:moveTo>
                  <a:cubicBezTo>
                    <a:pt x="1701" y="480622"/>
                    <a:pt x="483477" y="0"/>
                    <a:pt x="1077507" y="0"/>
                  </a:cubicBezTo>
                  <a:cubicBezTo>
                    <a:pt x="1167688" y="0"/>
                    <a:pt x="1255281" y="11077"/>
                    <a:pt x="1338687" y="33206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4794393" y="2080333"/>
            <a:ext cx="2603460" cy="3276363"/>
            <a:chOff x="4794393" y="2080333"/>
            <a:chExt cx="2603460" cy="3276363"/>
          </a:xfrm>
        </p:grpSpPr>
        <p:sp>
          <p:nvSpPr>
            <p:cNvPr id="8" name="Oval 61"/>
            <p:cNvSpPr/>
            <p:nvPr/>
          </p:nvSpPr>
          <p:spPr>
            <a:xfrm>
              <a:off x="5049912" y="2080333"/>
              <a:ext cx="2160240" cy="21602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11" name="Freeform: Shape 66"/>
            <p:cNvSpPr/>
            <p:nvPr/>
          </p:nvSpPr>
          <p:spPr bwMode="auto">
            <a:xfrm>
              <a:off x="5733935" y="2769249"/>
              <a:ext cx="782408" cy="782408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grpSp>
          <p:nvGrpSpPr>
            <p:cNvPr id="12" name="Group 26"/>
            <p:cNvGrpSpPr/>
            <p:nvPr/>
          </p:nvGrpSpPr>
          <p:grpSpPr>
            <a:xfrm>
              <a:off x="4794393" y="4240572"/>
              <a:ext cx="2603460" cy="1116124"/>
              <a:chOff x="8323877" y="1592801"/>
              <a:chExt cx="2911889" cy="1116124"/>
            </a:xfrm>
          </p:grpSpPr>
          <p:sp>
            <p:nvSpPr>
              <p:cNvPr id="19" name="TextBox 27"/>
              <p:cNvSpPr txBox="1"/>
              <p:nvPr/>
            </p:nvSpPr>
            <p:spPr bwMode="auto">
              <a:xfrm>
                <a:off x="8323877" y="2067967"/>
                <a:ext cx="2911889" cy="640958"/>
              </a:xfrm>
              <a:prstGeom prst="rect">
                <a:avLst/>
              </a:prstGeom>
            </p:spPr>
            <p:txBody>
              <a:bodyPr wrap="square" lIns="0" tIns="72000" rIns="0" bIns="0" anchor="t" anchorCtr="1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 dirty="0">
                    <a:solidFill>
                      <a:srgbClr val="FFFF7D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rgbClr val="FFFF7D"/>
                    </a:solidFill>
                  </a:rPr>
                </a:br>
                <a:r>
                  <a:rPr lang="zh-CN" altLang="en-US" sz="105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050" dirty="0">
                  <a:solidFill>
                    <a:srgbClr val="FFFF7D"/>
                  </a:solidFill>
                </a:endParaRPr>
              </a:p>
            </p:txBody>
          </p:sp>
          <p:sp>
            <p:nvSpPr>
              <p:cNvPr id="20" name="TextBox 28"/>
              <p:cNvSpPr txBox="1"/>
              <p:nvPr/>
            </p:nvSpPr>
            <p:spPr bwMode="auto">
              <a:xfrm>
                <a:off x="8323877" y="1592801"/>
                <a:ext cx="2911889" cy="462246"/>
              </a:xfrm>
              <a:prstGeom prst="rect">
                <a:avLst/>
              </a:prstGeom>
            </p:spPr>
            <p:txBody>
              <a:bodyPr wrap="none" lIns="0" tIns="0" rIns="0" bIns="0" anchor="b" anchorCtr="1">
                <a:normAutofit/>
              </a:bodyPr>
              <a:lstStyle/>
              <a:p>
                <a:pPr marL="0" indent="0" algn="ctr">
                  <a:defRPr/>
                </a:pPr>
                <a:r>
                  <a:rPr lang="zh-CN" altLang="en-US" sz="1600" b="1" dirty="0">
                    <a:solidFill>
                      <a:srgbClr val="FFFF7D"/>
                    </a:solidFill>
                  </a:rPr>
                  <a:t>输入标题文本</a:t>
                </a:r>
                <a:endParaRPr lang="zh-CN" altLang="en-US" sz="1600" b="1" dirty="0">
                  <a:solidFill>
                    <a:srgbClr val="FFFF7D"/>
                  </a:solidFill>
                </a:endParaRPr>
              </a:p>
            </p:txBody>
          </p:sp>
        </p:grpSp>
      </p:grpSp>
      <p:grpSp>
        <p:nvGrpSpPr>
          <p:cNvPr id="30" name="千图PPT彼岸天：ID 8661124库_组合 29"/>
          <p:cNvGrpSpPr/>
          <p:nvPr>
            <p:custDataLst>
              <p:tags r:id="rId3"/>
            </p:custDataLst>
          </p:nvPr>
        </p:nvGrpSpPr>
        <p:grpSpPr>
          <a:xfrm>
            <a:off x="7674572" y="1916833"/>
            <a:ext cx="2603460" cy="3420379"/>
            <a:chOff x="7674572" y="1916833"/>
            <a:chExt cx="2603460" cy="3420379"/>
          </a:xfrm>
        </p:grpSpPr>
        <p:sp>
          <p:nvSpPr>
            <p:cNvPr id="7" name="Oval 60"/>
            <p:cNvSpPr/>
            <p:nvPr/>
          </p:nvSpPr>
          <p:spPr>
            <a:xfrm>
              <a:off x="7896182" y="3176973"/>
              <a:ext cx="2160240" cy="216023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9" name="Freeform: Shape 64"/>
            <p:cNvSpPr/>
            <p:nvPr/>
          </p:nvSpPr>
          <p:spPr bwMode="auto">
            <a:xfrm>
              <a:off x="8578737" y="3865888"/>
              <a:ext cx="782408" cy="782408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grpSp>
          <p:nvGrpSpPr>
            <p:cNvPr id="13" name="Group 29"/>
            <p:cNvGrpSpPr/>
            <p:nvPr/>
          </p:nvGrpSpPr>
          <p:grpSpPr>
            <a:xfrm>
              <a:off x="7674572" y="1916833"/>
              <a:ext cx="2603460" cy="1260140"/>
              <a:chOff x="8323877" y="1592801"/>
              <a:chExt cx="2911889" cy="1260140"/>
            </a:xfrm>
          </p:grpSpPr>
          <p:sp>
            <p:nvSpPr>
              <p:cNvPr id="17" name="TextBox 30"/>
              <p:cNvSpPr txBox="1"/>
              <p:nvPr/>
            </p:nvSpPr>
            <p:spPr bwMode="auto">
              <a:xfrm>
                <a:off x="8323877" y="2067967"/>
                <a:ext cx="2911889" cy="784974"/>
              </a:xfrm>
              <a:prstGeom prst="rect">
                <a:avLst/>
              </a:prstGeom>
            </p:spPr>
            <p:txBody>
              <a:bodyPr wrap="square" lIns="0" tIns="72000" rIns="0" bIns="0" anchor="t" anchorCtr="1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 dirty="0">
                    <a:solidFill>
                      <a:srgbClr val="FFFF7D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rgbClr val="FFFF7D"/>
                    </a:solidFill>
                  </a:rPr>
                </a:br>
                <a:r>
                  <a:rPr lang="zh-CN" altLang="en-US" sz="105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050" dirty="0">
                  <a:solidFill>
                    <a:srgbClr val="FFFF7D"/>
                  </a:solidFill>
                </a:endParaRPr>
              </a:p>
            </p:txBody>
          </p:sp>
          <p:sp>
            <p:nvSpPr>
              <p:cNvPr id="18" name="TextBox 31"/>
              <p:cNvSpPr txBox="1"/>
              <p:nvPr/>
            </p:nvSpPr>
            <p:spPr bwMode="auto">
              <a:xfrm>
                <a:off x="8323877" y="1592801"/>
                <a:ext cx="2911889" cy="462246"/>
              </a:xfrm>
              <a:prstGeom prst="rect">
                <a:avLst/>
              </a:prstGeom>
            </p:spPr>
            <p:txBody>
              <a:bodyPr wrap="none" lIns="0" tIns="0" rIns="0" bIns="0" anchor="b" anchorCtr="1">
                <a:normAutofit/>
              </a:bodyPr>
              <a:lstStyle/>
              <a:p>
                <a:pPr marL="0" indent="0" algn="ctr">
                  <a:defRPr/>
                </a:pPr>
                <a:r>
                  <a:rPr lang="zh-CN" altLang="en-US" sz="1600" b="1" dirty="0">
                    <a:solidFill>
                      <a:srgbClr val="FFFF7D"/>
                    </a:solidFill>
                  </a:rPr>
                  <a:t>输入标题文本</a:t>
                </a:r>
                <a:endParaRPr lang="zh-CN" altLang="en-US" sz="1600" b="1" dirty="0">
                  <a:solidFill>
                    <a:srgbClr val="FFFF7D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1785395" y="1916833"/>
            <a:ext cx="2738525" cy="3420379"/>
            <a:chOff x="1785395" y="1916833"/>
            <a:chExt cx="2738525" cy="3420379"/>
          </a:xfrm>
        </p:grpSpPr>
        <p:sp>
          <p:nvSpPr>
            <p:cNvPr id="5" name="Straight Connector 41"/>
            <p:cNvSpPr/>
            <p:nvPr/>
          </p:nvSpPr>
          <p:spPr bwMode="auto">
            <a:xfrm flipH="1" flipV="1">
              <a:off x="1785395" y="3217776"/>
              <a:ext cx="0" cy="1046420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6" name="Oval 59"/>
            <p:cNvSpPr/>
            <p:nvPr/>
          </p:nvSpPr>
          <p:spPr>
            <a:xfrm>
              <a:off x="2142185" y="3176973"/>
              <a:ext cx="2160240" cy="21602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10" name="Freeform: Shape 65"/>
            <p:cNvSpPr/>
            <p:nvPr/>
          </p:nvSpPr>
          <p:spPr bwMode="auto">
            <a:xfrm>
              <a:off x="2836331" y="3811112"/>
              <a:ext cx="782408" cy="782408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grpSp>
          <p:nvGrpSpPr>
            <p:cNvPr id="14" name="Group 42"/>
            <p:cNvGrpSpPr/>
            <p:nvPr/>
          </p:nvGrpSpPr>
          <p:grpSpPr>
            <a:xfrm>
              <a:off x="1920460" y="1916833"/>
              <a:ext cx="2603460" cy="1260140"/>
              <a:chOff x="8323877" y="1592801"/>
              <a:chExt cx="2911889" cy="1260140"/>
            </a:xfrm>
          </p:grpSpPr>
          <p:sp>
            <p:nvSpPr>
              <p:cNvPr id="15" name="TextBox 43"/>
              <p:cNvSpPr txBox="1"/>
              <p:nvPr/>
            </p:nvSpPr>
            <p:spPr bwMode="auto">
              <a:xfrm>
                <a:off x="8323877" y="2067967"/>
                <a:ext cx="2911889" cy="784974"/>
              </a:xfrm>
              <a:prstGeom prst="rect">
                <a:avLst/>
              </a:prstGeom>
            </p:spPr>
            <p:txBody>
              <a:bodyPr wrap="square" lIns="0" tIns="72000" rIns="0" bIns="0" anchor="t" anchorCtr="1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 dirty="0">
                    <a:solidFill>
                      <a:srgbClr val="FFFF7D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rgbClr val="FFFF7D"/>
                    </a:solidFill>
                  </a:rPr>
                </a:br>
                <a:r>
                  <a:rPr lang="zh-CN" altLang="en-US" sz="105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050" dirty="0">
                  <a:solidFill>
                    <a:srgbClr val="FFFF7D"/>
                  </a:solidFill>
                </a:endParaRPr>
              </a:p>
            </p:txBody>
          </p:sp>
          <p:sp>
            <p:nvSpPr>
              <p:cNvPr id="16" name="TextBox 44"/>
              <p:cNvSpPr txBox="1"/>
              <p:nvPr/>
            </p:nvSpPr>
            <p:spPr bwMode="auto">
              <a:xfrm>
                <a:off x="8323877" y="1592801"/>
                <a:ext cx="2911889" cy="462246"/>
              </a:xfrm>
              <a:prstGeom prst="rect">
                <a:avLst/>
              </a:prstGeom>
            </p:spPr>
            <p:txBody>
              <a:bodyPr wrap="none" lIns="0" tIns="0" rIns="0" bIns="0" anchor="b" anchorCtr="1">
                <a:normAutofit/>
              </a:bodyPr>
              <a:lstStyle/>
              <a:p>
                <a:pPr marL="0" indent="0" algn="ctr">
                  <a:defRPr/>
                </a:pPr>
                <a:r>
                  <a:rPr lang="zh-CN" altLang="en-US" sz="1600" b="1" dirty="0">
                    <a:solidFill>
                      <a:srgbClr val="FFFF7D"/>
                    </a:solidFill>
                  </a:rPr>
                  <a:t>输入标题文本</a:t>
                </a:r>
                <a:endParaRPr lang="zh-CN" altLang="en-US" sz="1600" b="1" dirty="0">
                  <a:solidFill>
                    <a:srgbClr val="FFFF7D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708465" y="1483552"/>
            <a:ext cx="4453002" cy="1199743"/>
            <a:chOff x="1708465" y="1483552"/>
            <a:chExt cx="4453002" cy="1199743"/>
          </a:xfrm>
        </p:grpSpPr>
        <p:sp>
          <p:nvSpPr>
            <p:cNvPr id="7" name="Rectangle 7"/>
            <p:cNvSpPr/>
            <p:nvPr/>
          </p:nvSpPr>
          <p:spPr>
            <a:xfrm>
              <a:off x="2186585" y="1613445"/>
              <a:ext cx="3974882" cy="106985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8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1708465" y="1483552"/>
              <a:ext cx="1714146" cy="1131254"/>
              <a:chOff x="1641409" y="2097730"/>
              <a:chExt cx="1714146" cy="1131254"/>
            </a:xfrm>
          </p:grpSpPr>
          <p:sp>
            <p:nvSpPr>
              <p:cNvPr id="28" name="Freeform: Shape 9"/>
              <p:cNvSpPr/>
              <p:nvPr/>
            </p:nvSpPr>
            <p:spPr>
              <a:xfrm flipH="1">
                <a:off x="1971961" y="3099090"/>
                <a:ext cx="147568" cy="129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10"/>
              <p:cNvSpPr/>
              <p:nvPr/>
            </p:nvSpPr>
            <p:spPr>
              <a:xfrm flipH="1">
                <a:off x="3115905" y="2097730"/>
                <a:ext cx="147568" cy="129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11"/>
              <p:cNvSpPr/>
              <p:nvPr/>
            </p:nvSpPr>
            <p:spPr>
              <a:xfrm rot="19191504">
                <a:off x="1641409" y="2325634"/>
                <a:ext cx="1714146" cy="3979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4340" y="0"/>
                    </a:lnTo>
                    <a:lnTo>
                      <a:pt x="16341" y="359"/>
                    </a:lnTo>
                    <a:lnTo>
                      <a:pt x="21600" y="19867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TextBox 25"/>
            <p:cNvSpPr txBox="1"/>
            <p:nvPr/>
          </p:nvSpPr>
          <p:spPr>
            <a:xfrm rot="19144077">
              <a:off x="2047722" y="1761937"/>
              <a:ext cx="1035634" cy="29698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zh-CN" altLang="en-US" sz="1000" dirty="0">
                  <a:solidFill>
                    <a:schemeClr val="bg1"/>
                  </a:solidFill>
                </a:rPr>
                <a:t>输入标题文本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2879001" y="1880605"/>
              <a:ext cx="2590051" cy="535531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2"/>
            </p:custDataLst>
          </p:nvPr>
        </p:nvGrpSpPr>
        <p:grpSpPr>
          <a:xfrm>
            <a:off x="1708465" y="2832080"/>
            <a:ext cx="4453002" cy="1200925"/>
            <a:chOff x="1708465" y="2832080"/>
            <a:chExt cx="4453002" cy="1200925"/>
          </a:xfrm>
        </p:grpSpPr>
        <p:sp>
          <p:nvSpPr>
            <p:cNvPr id="4" name="Rectangle 1"/>
            <p:cNvSpPr/>
            <p:nvPr/>
          </p:nvSpPr>
          <p:spPr>
            <a:xfrm>
              <a:off x="2186585" y="2961974"/>
              <a:ext cx="3974882" cy="10710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rgbClr val="181717"/>
                </a:solidFill>
              </a:endParaRPr>
            </a:p>
          </p:txBody>
        </p:sp>
        <p:grpSp>
          <p:nvGrpSpPr>
            <p:cNvPr id="9" name="Group 12"/>
            <p:cNvGrpSpPr/>
            <p:nvPr/>
          </p:nvGrpSpPr>
          <p:grpSpPr>
            <a:xfrm>
              <a:off x="1708465" y="2832080"/>
              <a:ext cx="1714146" cy="1132437"/>
              <a:chOff x="1641409" y="3446258"/>
              <a:chExt cx="1714146" cy="1132437"/>
            </a:xfrm>
          </p:grpSpPr>
          <p:sp>
            <p:nvSpPr>
              <p:cNvPr id="25" name="Freeform: Shape 13"/>
              <p:cNvSpPr/>
              <p:nvPr/>
            </p:nvSpPr>
            <p:spPr>
              <a:xfrm flipH="1">
                <a:off x="1971962" y="4448801"/>
                <a:ext cx="147568" cy="129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181717"/>
                  </a:solidFill>
                </a:endParaRPr>
              </a:p>
            </p:txBody>
          </p:sp>
          <p:sp>
            <p:nvSpPr>
              <p:cNvPr id="26" name="Freeform: Shape 14"/>
              <p:cNvSpPr/>
              <p:nvPr/>
            </p:nvSpPr>
            <p:spPr>
              <a:xfrm flipH="1">
                <a:off x="3115906" y="3446258"/>
                <a:ext cx="147567" cy="129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181717"/>
                  </a:solidFill>
                </a:endParaRPr>
              </a:p>
            </p:txBody>
          </p:sp>
          <p:sp>
            <p:nvSpPr>
              <p:cNvPr id="27" name="Freeform: Shape 15"/>
              <p:cNvSpPr/>
              <p:nvPr/>
            </p:nvSpPr>
            <p:spPr>
              <a:xfrm rot="19191504">
                <a:off x="1641409" y="3675344"/>
                <a:ext cx="1714146" cy="396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4340" y="0"/>
                    </a:lnTo>
                    <a:lnTo>
                      <a:pt x="16341" y="359"/>
                    </a:lnTo>
                    <a:lnTo>
                      <a:pt x="21600" y="19867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181717"/>
                  </a:solidFill>
                </a:endParaRPr>
              </a:p>
            </p:txBody>
          </p:sp>
        </p:grpSp>
        <p:sp>
          <p:nvSpPr>
            <p:cNvPr id="10" name="TextBox 24"/>
            <p:cNvSpPr txBox="1"/>
            <p:nvPr/>
          </p:nvSpPr>
          <p:spPr>
            <a:xfrm rot="19149419">
              <a:off x="2047722" y="3111057"/>
              <a:ext cx="1035634" cy="29698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zh-CN" altLang="en-US" sz="1000" dirty="0">
                  <a:solidFill>
                    <a:srgbClr val="181717"/>
                  </a:solidFill>
                </a:rPr>
                <a:t>输入标题文本</a:t>
              </a:r>
              <a:endParaRPr lang="zh-CN" altLang="en-US" sz="1000" dirty="0">
                <a:solidFill>
                  <a:srgbClr val="181717"/>
                </a:solidFill>
              </a:endParaRPr>
            </a:p>
          </p:txBody>
        </p:sp>
        <p:sp>
          <p:nvSpPr>
            <p:cNvPr id="14" name="TextBox 28"/>
            <p:cNvSpPr txBox="1"/>
            <p:nvPr/>
          </p:nvSpPr>
          <p:spPr>
            <a:xfrm>
              <a:off x="2879001" y="3229724"/>
              <a:ext cx="2590051" cy="535531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181717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rgbClr val="181717"/>
                  </a:solidFill>
                </a:rPr>
              </a:br>
              <a:r>
                <a:rPr lang="zh-CN" altLang="en-US" sz="1200" dirty="0">
                  <a:solidFill>
                    <a:srgbClr val="181717"/>
                  </a:solidFill>
                </a:rPr>
                <a:t>千图网</a:t>
              </a:r>
              <a:r>
                <a:rPr lang="en-US" altLang="zh-CN" sz="1200" dirty="0">
                  <a:solidFill>
                    <a:srgbClr val="181717"/>
                  </a:solidFill>
                </a:rPr>
                <a:t>58PIC.COM</a:t>
              </a:r>
              <a:endParaRPr lang="zh-CN" altLang="en-US" sz="1200" dirty="0">
                <a:solidFill>
                  <a:srgbClr val="181717"/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3"/>
            </p:custDataLst>
          </p:nvPr>
        </p:nvGrpSpPr>
        <p:grpSpPr>
          <a:xfrm>
            <a:off x="1708465" y="4174705"/>
            <a:ext cx="4453003" cy="1199744"/>
            <a:chOff x="1708465" y="4174705"/>
            <a:chExt cx="4453003" cy="1199744"/>
          </a:xfrm>
        </p:grpSpPr>
        <p:sp>
          <p:nvSpPr>
            <p:cNvPr id="5" name="Rectangle 2"/>
            <p:cNvSpPr/>
            <p:nvPr/>
          </p:nvSpPr>
          <p:spPr>
            <a:xfrm>
              <a:off x="2186586" y="4304599"/>
              <a:ext cx="3974882" cy="106985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" name="Group 3"/>
            <p:cNvGrpSpPr/>
            <p:nvPr/>
          </p:nvGrpSpPr>
          <p:grpSpPr>
            <a:xfrm>
              <a:off x="1708465" y="4174705"/>
              <a:ext cx="1714146" cy="1131254"/>
              <a:chOff x="1641409" y="4788883"/>
              <a:chExt cx="1714146" cy="1131254"/>
            </a:xfrm>
          </p:grpSpPr>
          <p:sp>
            <p:nvSpPr>
              <p:cNvPr id="31" name="Freeform: Shape 4"/>
              <p:cNvSpPr/>
              <p:nvPr/>
            </p:nvSpPr>
            <p:spPr>
              <a:xfrm flipH="1">
                <a:off x="1971961" y="5790243"/>
                <a:ext cx="147568" cy="129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5"/>
              <p:cNvSpPr/>
              <p:nvPr/>
            </p:nvSpPr>
            <p:spPr>
              <a:xfrm flipH="1">
                <a:off x="3115906" y="4788883"/>
                <a:ext cx="147567" cy="129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6"/>
              <p:cNvSpPr/>
              <p:nvPr/>
            </p:nvSpPr>
            <p:spPr>
              <a:xfrm rot="19191504">
                <a:off x="1641409" y="5016786"/>
                <a:ext cx="1714146" cy="3979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4340" y="0"/>
                    </a:lnTo>
                    <a:lnTo>
                      <a:pt x="16341" y="359"/>
                    </a:lnTo>
                    <a:lnTo>
                      <a:pt x="21600" y="19867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TextBox 26"/>
            <p:cNvSpPr txBox="1"/>
            <p:nvPr/>
          </p:nvSpPr>
          <p:spPr>
            <a:xfrm rot="19151823">
              <a:off x="2047721" y="4453090"/>
              <a:ext cx="1035636" cy="29698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zh-CN" altLang="en-US" sz="1000" dirty="0">
                  <a:solidFill>
                    <a:schemeClr val="bg1"/>
                  </a:solidFill>
                </a:rPr>
                <a:t>输入标题文本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29"/>
            <p:cNvSpPr txBox="1"/>
            <p:nvPr/>
          </p:nvSpPr>
          <p:spPr>
            <a:xfrm>
              <a:off x="2879001" y="4571758"/>
              <a:ext cx="2590051" cy="535531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</p:grpSp>
      <p:grpSp>
        <p:nvGrpSpPr>
          <p:cNvPr id="16" name="千图PPT彼岸天：ID 8661124库_组合 32"/>
          <p:cNvGrpSpPr/>
          <p:nvPr>
            <p:custDataLst>
              <p:tags r:id="rId4"/>
            </p:custDataLst>
          </p:nvPr>
        </p:nvGrpSpPr>
        <p:grpSpPr>
          <a:xfrm>
            <a:off x="6672064" y="1613445"/>
            <a:ext cx="4242275" cy="979926"/>
            <a:chOff x="6533000" y="1980128"/>
            <a:chExt cx="4242275" cy="979926"/>
          </a:xfrm>
        </p:grpSpPr>
        <p:sp>
          <p:nvSpPr>
            <p:cNvPr id="23" name="TextBox 30"/>
            <p:cNvSpPr txBox="1"/>
            <p:nvPr/>
          </p:nvSpPr>
          <p:spPr>
            <a:xfrm>
              <a:off x="6533000" y="1980128"/>
              <a:ext cx="4242275" cy="362343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4" name="Rectangle 31"/>
            <p:cNvSpPr/>
            <p:nvPr/>
          </p:nvSpPr>
          <p:spPr>
            <a:xfrm>
              <a:off x="6533000" y="2424523"/>
              <a:ext cx="4242275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FF7D"/>
                  </a:solidFill>
                </a:rPr>
                <a:t>请替换文字内容复制你的内容到此千图网</a:t>
              </a:r>
              <a:r>
                <a:rPr lang="en-US" altLang="zh-CN" sz="1200" dirty="0">
                  <a:solidFill>
                    <a:srgbClr val="FFFF7D"/>
                  </a:solidFill>
                </a:rPr>
                <a:t>58PIC.COM</a:t>
              </a:r>
              <a:br>
                <a:rPr lang="zh-CN" altLang="en-US" sz="1200" dirty="0">
                  <a:solidFill>
                    <a:srgbClr val="FFFF7D"/>
                  </a:solidFill>
                </a:rPr>
              </a:br>
              <a:r>
                <a:rPr lang="zh-CN" altLang="en-US" sz="1200" dirty="0">
                  <a:solidFill>
                    <a:srgbClr val="FFFF7D"/>
                  </a:solidFill>
                </a:rPr>
                <a:t>如需更改请在（设置形状格式）菜单下（文本选项）中调整</a:t>
              </a:r>
              <a:endParaRPr lang="zh-CN" altLang="en-US" sz="12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17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6672064" y="2962958"/>
            <a:ext cx="4242275" cy="979926"/>
            <a:chOff x="6533000" y="1980128"/>
            <a:chExt cx="4242275" cy="979926"/>
          </a:xfrm>
        </p:grpSpPr>
        <p:sp>
          <p:nvSpPr>
            <p:cNvPr id="21" name="TextBox 34"/>
            <p:cNvSpPr txBox="1"/>
            <p:nvPr/>
          </p:nvSpPr>
          <p:spPr>
            <a:xfrm>
              <a:off x="6533000" y="1980128"/>
              <a:ext cx="4242275" cy="362343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2" name="Rectangle 35"/>
            <p:cNvSpPr/>
            <p:nvPr/>
          </p:nvSpPr>
          <p:spPr>
            <a:xfrm>
              <a:off x="6533000" y="2424523"/>
              <a:ext cx="4242275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FF7D"/>
                  </a:solidFill>
                </a:rPr>
                <a:t>请替换文字内容复制你的内容到此千图网</a:t>
              </a:r>
              <a:r>
                <a:rPr lang="en-US" altLang="zh-CN" sz="1200" dirty="0">
                  <a:solidFill>
                    <a:srgbClr val="FFFF7D"/>
                  </a:solidFill>
                </a:rPr>
                <a:t>58PIC.COM</a:t>
              </a:r>
              <a:br>
                <a:rPr lang="zh-CN" altLang="en-US" sz="1200" dirty="0">
                  <a:solidFill>
                    <a:srgbClr val="FFFF7D"/>
                  </a:solidFill>
                </a:rPr>
              </a:br>
              <a:r>
                <a:rPr lang="zh-CN" altLang="en-US" sz="1200" dirty="0">
                  <a:solidFill>
                    <a:srgbClr val="FFFF7D"/>
                  </a:solidFill>
                </a:rPr>
                <a:t>如需更改请在（设置形状格式）菜单下（文本选项）中调整</a:t>
              </a:r>
              <a:endParaRPr lang="zh-CN" altLang="en-US" sz="12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18" name="千图PPT彼岸天：ID 8661124库_组合 36"/>
          <p:cNvGrpSpPr/>
          <p:nvPr>
            <p:custDataLst>
              <p:tags r:id="rId6"/>
            </p:custDataLst>
          </p:nvPr>
        </p:nvGrpSpPr>
        <p:grpSpPr>
          <a:xfrm>
            <a:off x="6672064" y="4312471"/>
            <a:ext cx="4242275" cy="979926"/>
            <a:chOff x="6533000" y="1980128"/>
            <a:chExt cx="4242275" cy="979926"/>
          </a:xfrm>
        </p:grpSpPr>
        <p:sp>
          <p:nvSpPr>
            <p:cNvPr id="19" name="TextBox 37"/>
            <p:cNvSpPr txBox="1"/>
            <p:nvPr/>
          </p:nvSpPr>
          <p:spPr>
            <a:xfrm>
              <a:off x="6533000" y="1980128"/>
              <a:ext cx="4242275" cy="362343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20" name="Rectangle 38"/>
            <p:cNvSpPr/>
            <p:nvPr/>
          </p:nvSpPr>
          <p:spPr>
            <a:xfrm>
              <a:off x="6533000" y="2424523"/>
              <a:ext cx="4242275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FF7D"/>
                  </a:solidFill>
                </a:rPr>
                <a:t>请替换文字内容复制你的内容到此千图网</a:t>
              </a:r>
              <a:r>
                <a:rPr lang="en-US" altLang="zh-CN" sz="1200" dirty="0">
                  <a:solidFill>
                    <a:srgbClr val="FFFF7D"/>
                  </a:solidFill>
                </a:rPr>
                <a:t>58PIC.COM</a:t>
              </a:r>
              <a:br>
                <a:rPr lang="zh-CN" altLang="en-US" sz="1200" dirty="0">
                  <a:solidFill>
                    <a:srgbClr val="FFFF7D"/>
                  </a:solidFill>
                </a:rPr>
              </a:br>
              <a:r>
                <a:rPr lang="zh-CN" altLang="en-US" sz="1200" dirty="0">
                  <a:solidFill>
                    <a:srgbClr val="FFFF7D"/>
                  </a:solidFill>
                </a:rPr>
                <a:t>如需更改请在（设置形状格式）菜单下（文本选项）中调整</a:t>
              </a:r>
              <a:endParaRPr lang="zh-CN" altLang="en-US" sz="1200" dirty="0">
                <a:solidFill>
                  <a:srgbClr val="FFFF7D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86824" y="2411965"/>
            <a:ext cx="6395131" cy="762816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3" name="TextBox 15"/>
            <p:cNvSpPr txBox="1"/>
            <p:nvPr/>
          </p:nvSpPr>
          <p:spPr>
            <a:xfrm>
              <a:off x="3555932" y="2330264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成功项目展示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70808" y="3421610"/>
            <a:ext cx="48503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6385" indent="-286385" defTabSz="1218565">
              <a:buFont typeface="Wingdings" panose="05000000000000000000" pitchFamily="2" charset="2"/>
              <a:buChar char="l"/>
              <a:defRPr/>
            </a:pPr>
            <a:r>
              <a:rPr lang="zh-CN" altLang="en-US" sz="1400" kern="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田氏颜体大字库" panose="020B0503020204020204" pitchFamily="34" charset="2"/>
                <a:ea typeface="田氏颜体大字库" panose="020B0503020204020204" pitchFamily="34" charset="2"/>
              </a:rPr>
              <a:t>请输入描述文字请输入描述文字；请输入描述文字请输入描述文字；输入描述文字；请输入描述文字请输入描</a:t>
            </a:r>
            <a:endParaRPr lang="zh-CN" altLang="en-US" sz="1400" kern="0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  <a:latin typeface="田氏颜体大字库" panose="020B0503020204020204" pitchFamily="34" charset="2"/>
              <a:ea typeface="田氏颜体大字库" panose="020B0503020204020204" pitchFamily="34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accel="46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accel="4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5377689" y="1222082"/>
            <a:ext cx="1478114" cy="4866149"/>
            <a:chOff x="5377689" y="1222082"/>
            <a:chExt cx="1478114" cy="4866149"/>
          </a:xfrm>
        </p:grpSpPr>
        <p:sp>
          <p:nvSpPr>
            <p:cNvPr id="21" name="Rectangle 98"/>
            <p:cNvSpPr/>
            <p:nvPr/>
          </p:nvSpPr>
          <p:spPr bwMode="auto">
            <a:xfrm>
              <a:off x="5774205" y="2164587"/>
              <a:ext cx="1081598" cy="778501"/>
            </a:xfrm>
            <a:prstGeom prst="rect">
              <a:avLst/>
            </a:prstGeom>
            <a:solidFill>
              <a:schemeClr val="accent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Rectangle 99"/>
            <p:cNvSpPr/>
            <p:nvPr/>
          </p:nvSpPr>
          <p:spPr bwMode="auto">
            <a:xfrm>
              <a:off x="6316041" y="2164587"/>
              <a:ext cx="539761" cy="778501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101"/>
            <p:cNvSpPr/>
            <p:nvPr/>
          </p:nvSpPr>
          <p:spPr bwMode="auto">
            <a:xfrm>
              <a:off x="5576985" y="1222082"/>
              <a:ext cx="1079520" cy="683005"/>
            </a:xfrm>
            <a:custGeom>
              <a:avLst/>
              <a:gdLst>
                <a:gd name="T0" fmla="*/ 218 w 218"/>
                <a:gd name="T1" fmla="*/ 139 h 139"/>
                <a:gd name="T2" fmla="*/ 0 w 218"/>
                <a:gd name="T3" fmla="*/ 139 h 139"/>
                <a:gd name="T4" fmla="*/ 0 w 218"/>
                <a:gd name="T5" fmla="*/ 109 h 139"/>
                <a:gd name="T6" fmla="*/ 109 w 218"/>
                <a:gd name="T7" fmla="*/ 0 h 139"/>
                <a:gd name="T8" fmla="*/ 109 w 218"/>
                <a:gd name="T9" fmla="*/ 0 h 139"/>
                <a:gd name="T10" fmla="*/ 218 w 218"/>
                <a:gd name="T11" fmla="*/ 109 h 139"/>
                <a:gd name="T12" fmla="*/ 218 w 218"/>
                <a:gd name="T1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39">
                  <a:moveTo>
                    <a:pt x="218" y="139"/>
                  </a:moveTo>
                  <a:cubicBezTo>
                    <a:pt x="0" y="139"/>
                    <a:pt x="0" y="139"/>
                    <a:pt x="0" y="13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49"/>
                    <a:pt x="49" y="0"/>
                    <a:pt x="10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9" y="0"/>
                    <a:pt x="218" y="49"/>
                    <a:pt x="218" y="109"/>
                  </a:cubicBezTo>
                  <a:lnTo>
                    <a:pt x="218" y="1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Rectangle 102"/>
            <p:cNvSpPr/>
            <p:nvPr/>
          </p:nvSpPr>
          <p:spPr bwMode="auto">
            <a:xfrm>
              <a:off x="5576985" y="1851112"/>
              <a:ext cx="1079520" cy="24496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103"/>
            <p:cNvSpPr/>
            <p:nvPr/>
          </p:nvSpPr>
          <p:spPr bwMode="auto">
            <a:xfrm>
              <a:off x="6116744" y="1222082"/>
              <a:ext cx="539761" cy="869845"/>
            </a:xfrm>
            <a:custGeom>
              <a:avLst/>
              <a:gdLst>
                <a:gd name="T0" fmla="*/ 0 w 109"/>
                <a:gd name="T1" fmla="*/ 0 h 177"/>
                <a:gd name="T2" fmla="*/ 0 w 109"/>
                <a:gd name="T3" fmla="*/ 177 h 177"/>
                <a:gd name="T4" fmla="*/ 109 w 109"/>
                <a:gd name="T5" fmla="*/ 177 h 177"/>
                <a:gd name="T6" fmla="*/ 109 w 109"/>
                <a:gd name="T7" fmla="*/ 139 h 177"/>
                <a:gd name="T8" fmla="*/ 109 w 109"/>
                <a:gd name="T9" fmla="*/ 128 h 177"/>
                <a:gd name="T10" fmla="*/ 109 w 109"/>
                <a:gd name="T11" fmla="*/ 109 h 177"/>
                <a:gd name="T12" fmla="*/ 0 w 109"/>
                <a:gd name="T1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77">
                  <a:moveTo>
                    <a:pt x="0" y="0"/>
                  </a:moveTo>
                  <a:cubicBezTo>
                    <a:pt x="0" y="177"/>
                    <a:pt x="0" y="177"/>
                    <a:pt x="0" y="177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09" y="139"/>
                    <a:pt x="109" y="139"/>
                    <a:pt x="109" y="139"/>
                  </a:cubicBezTo>
                  <a:cubicBezTo>
                    <a:pt x="109" y="128"/>
                    <a:pt x="109" y="128"/>
                    <a:pt x="109" y="128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109" y="49"/>
                    <a:pt x="60" y="0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Rectangle 105"/>
            <p:cNvSpPr/>
            <p:nvPr/>
          </p:nvSpPr>
          <p:spPr bwMode="auto">
            <a:xfrm>
              <a:off x="5377689" y="3011596"/>
              <a:ext cx="1081598" cy="7764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Rectangle 106"/>
            <p:cNvSpPr/>
            <p:nvPr/>
          </p:nvSpPr>
          <p:spPr bwMode="auto">
            <a:xfrm>
              <a:off x="5919526" y="3011596"/>
              <a:ext cx="539761" cy="77642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Rectangle 108"/>
            <p:cNvSpPr/>
            <p:nvPr/>
          </p:nvSpPr>
          <p:spPr bwMode="auto">
            <a:xfrm>
              <a:off x="5576985" y="3856529"/>
              <a:ext cx="1079520" cy="7764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Rectangle 109"/>
            <p:cNvSpPr/>
            <p:nvPr/>
          </p:nvSpPr>
          <p:spPr bwMode="auto">
            <a:xfrm>
              <a:off x="6116744" y="3856529"/>
              <a:ext cx="539761" cy="77642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Rectangle 111"/>
            <p:cNvSpPr/>
            <p:nvPr/>
          </p:nvSpPr>
          <p:spPr bwMode="auto">
            <a:xfrm>
              <a:off x="5576985" y="4703538"/>
              <a:ext cx="1079520" cy="7764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Rectangle 112"/>
            <p:cNvSpPr/>
            <p:nvPr/>
          </p:nvSpPr>
          <p:spPr bwMode="auto">
            <a:xfrm>
              <a:off x="6116744" y="4703538"/>
              <a:ext cx="539761" cy="77642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14"/>
            <p:cNvSpPr/>
            <p:nvPr/>
          </p:nvSpPr>
          <p:spPr bwMode="auto">
            <a:xfrm>
              <a:off x="5576985" y="5546394"/>
              <a:ext cx="1079520" cy="541837"/>
            </a:xfrm>
            <a:custGeom>
              <a:avLst/>
              <a:gdLst>
                <a:gd name="T0" fmla="*/ 260 w 520"/>
                <a:gd name="T1" fmla="*/ 261 h 261"/>
                <a:gd name="T2" fmla="*/ 0 w 520"/>
                <a:gd name="T3" fmla="*/ 0 h 261"/>
                <a:gd name="T4" fmla="*/ 520 w 520"/>
                <a:gd name="T5" fmla="*/ 0 h 261"/>
                <a:gd name="T6" fmla="*/ 260 w 520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115"/>
            <p:cNvSpPr/>
            <p:nvPr/>
          </p:nvSpPr>
          <p:spPr bwMode="auto">
            <a:xfrm>
              <a:off x="5958969" y="5926302"/>
              <a:ext cx="315552" cy="161928"/>
            </a:xfrm>
            <a:custGeom>
              <a:avLst/>
              <a:gdLst>
                <a:gd name="T0" fmla="*/ 76 w 152"/>
                <a:gd name="T1" fmla="*/ 78 h 78"/>
                <a:gd name="T2" fmla="*/ 152 w 152"/>
                <a:gd name="T3" fmla="*/ 0 h 78"/>
                <a:gd name="T4" fmla="*/ 0 w 152"/>
                <a:gd name="T5" fmla="*/ 0 h 78"/>
                <a:gd name="T6" fmla="*/ 0 w 152"/>
                <a:gd name="T7" fmla="*/ 0 h 78"/>
                <a:gd name="T8" fmla="*/ 76 w 152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16"/>
            <p:cNvSpPr/>
            <p:nvPr/>
          </p:nvSpPr>
          <p:spPr bwMode="auto">
            <a:xfrm>
              <a:off x="6116744" y="5546394"/>
              <a:ext cx="539761" cy="541837"/>
            </a:xfrm>
            <a:custGeom>
              <a:avLst/>
              <a:gdLst>
                <a:gd name="T0" fmla="*/ 0 w 260"/>
                <a:gd name="T1" fmla="*/ 261 h 261"/>
                <a:gd name="T2" fmla="*/ 260 w 260"/>
                <a:gd name="T3" fmla="*/ 0 h 261"/>
                <a:gd name="T4" fmla="*/ 0 w 260"/>
                <a:gd name="T5" fmla="*/ 0 h 261"/>
                <a:gd name="T6" fmla="*/ 0 w 260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2"/>
            </p:custDataLst>
          </p:nvPr>
        </p:nvGrpSpPr>
        <p:grpSpPr>
          <a:xfrm>
            <a:off x="7113141" y="1891831"/>
            <a:ext cx="4361723" cy="816111"/>
            <a:chOff x="7113141" y="1891831"/>
            <a:chExt cx="4361723" cy="816111"/>
          </a:xfrm>
        </p:grpSpPr>
        <p:cxnSp>
          <p:nvCxnSpPr>
            <p:cNvPr id="7" name="Connector: Elbow 119"/>
            <p:cNvCxnSpPr/>
            <p:nvPr/>
          </p:nvCxnSpPr>
          <p:spPr>
            <a:xfrm flipV="1">
              <a:off x="7113141" y="2036368"/>
              <a:ext cx="734731" cy="514181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6"/>
            <p:cNvGrpSpPr/>
            <p:nvPr/>
          </p:nvGrpSpPr>
          <p:grpSpPr>
            <a:xfrm>
              <a:off x="8148228" y="1891831"/>
              <a:ext cx="3326636" cy="816111"/>
              <a:chOff x="8179194" y="1891833"/>
              <a:chExt cx="3228290" cy="816111"/>
            </a:xfrm>
          </p:grpSpPr>
          <p:sp>
            <p:nvSpPr>
              <p:cNvPr id="19" name="TextBox 122"/>
              <p:cNvSpPr txBox="1"/>
              <p:nvPr/>
            </p:nvSpPr>
            <p:spPr>
              <a:xfrm>
                <a:off x="8179194" y="1891833"/>
                <a:ext cx="3228290" cy="295071"/>
              </a:xfrm>
              <a:prstGeom prst="rect">
                <a:avLst/>
              </a:prstGeom>
              <a:noFill/>
            </p:spPr>
            <p:txBody>
              <a:bodyPr vert="horz" wrap="none" lIns="0" tIns="0" rIns="0" bIns="0" anchor="ctr">
                <a:normAutofit/>
              </a:bodyPr>
              <a:lstStyle/>
              <a:p>
                <a:pPr algn="l"/>
                <a:r>
                  <a:rPr lang="zh-CN" altLang="en-US" sz="14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20" name="TextBox 123"/>
              <p:cNvSpPr txBox="1"/>
              <p:nvPr/>
            </p:nvSpPr>
            <p:spPr>
              <a:xfrm>
                <a:off x="8179194" y="2186904"/>
                <a:ext cx="3228290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FFFF7D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rgbClr val="FFFF7D"/>
                    </a:solidFill>
                  </a:rPr>
                </a:br>
                <a:r>
                  <a:rPr lang="zh-CN" altLang="en-US" sz="110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10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100" dirty="0">
                  <a:solidFill>
                    <a:srgbClr val="FFFF7D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711508" y="1891831"/>
            <a:ext cx="4476536" cy="1467825"/>
            <a:chOff x="711508" y="1891831"/>
            <a:chExt cx="4476536" cy="1467825"/>
          </a:xfrm>
        </p:grpSpPr>
        <p:cxnSp>
          <p:nvCxnSpPr>
            <p:cNvPr id="5" name="Connector: Elbow 117"/>
            <p:cNvCxnSpPr/>
            <p:nvPr/>
          </p:nvCxnSpPr>
          <p:spPr>
            <a:xfrm rot="10800000">
              <a:off x="4211559" y="2036367"/>
              <a:ext cx="976485" cy="1323289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5"/>
            <p:cNvGrpSpPr/>
            <p:nvPr/>
          </p:nvGrpSpPr>
          <p:grpSpPr>
            <a:xfrm>
              <a:off x="711508" y="1891831"/>
              <a:ext cx="3301169" cy="925101"/>
              <a:chOff x="730864" y="1891831"/>
              <a:chExt cx="3353282" cy="925101"/>
            </a:xfrm>
          </p:grpSpPr>
          <p:sp>
            <p:nvSpPr>
              <p:cNvPr id="17" name="TextBox 128"/>
              <p:cNvSpPr txBox="1"/>
              <p:nvPr/>
            </p:nvSpPr>
            <p:spPr>
              <a:xfrm>
                <a:off x="730864" y="1891831"/>
                <a:ext cx="3353282" cy="295071"/>
              </a:xfrm>
              <a:prstGeom prst="rect">
                <a:avLst/>
              </a:prstGeom>
              <a:noFill/>
            </p:spPr>
            <p:txBody>
              <a:bodyPr vert="horz" wrap="none" lIns="0" tIns="0" rIns="0" bIns="0" anchor="ctr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6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8" name="TextBox 129"/>
              <p:cNvSpPr txBox="1"/>
              <p:nvPr/>
            </p:nvSpPr>
            <p:spPr>
              <a:xfrm>
                <a:off x="730864" y="2186902"/>
                <a:ext cx="3353282" cy="63003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FFFF7D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rgbClr val="FFFF7D"/>
                    </a:solidFill>
                  </a:rPr>
                </a:br>
                <a:r>
                  <a:rPr lang="zh-CN" altLang="en-US" sz="1100" dirty="0">
                    <a:solidFill>
                      <a:srgbClr val="FFFF7D"/>
                    </a:solidFill>
                  </a:rPr>
                  <a:t>（请选择只保留文本</a:t>
                </a:r>
                <a:endParaRPr lang="zh-CN" altLang="en-US" sz="1100" dirty="0">
                  <a:solidFill>
                    <a:srgbClr val="FFFF7D"/>
                  </a:solidFill>
                </a:endParaRPr>
              </a:p>
            </p:txBody>
          </p:sp>
        </p:grpSp>
      </p:grpSp>
      <p:grpSp>
        <p:nvGrpSpPr>
          <p:cNvPr id="37" name="千图PPT彼岸天：ID 8661124库_组合 36"/>
          <p:cNvGrpSpPr/>
          <p:nvPr>
            <p:custDataLst>
              <p:tags r:id="rId4"/>
            </p:custDataLst>
          </p:nvPr>
        </p:nvGrpSpPr>
        <p:grpSpPr>
          <a:xfrm>
            <a:off x="711508" y="4568646"/>
            <a:ext cx="4666180" cy="1547991"/>
            <a:chOff x="711508" y="4568646"/>
            <a:chExt cx="4666180" cy="1547991"/>
          </a:xfrm>
        </p:grpSpPr>
        <p:cxnSp>
          <p:nvCxnSpPr>
            <p:cNvPr id="6" name="Connector: Elbow 118"/>
            <p:cNvCxnSpPr/>
            <p:nvPr/>
          </p:nvCxnSpPr>
          <p:spPr>
            <a:xfrm rot="10800000">
              <a:off x="4211560" y="4723740"/>
              <a:ext cx="1166128" cy="347935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39"/>
            <p:cNvGrpSpPr/>
            <p:nvPr/>
          </p:nvGrpSpPr>
          <p:grpSpPr>
            <a:xfrm>
              <a:off x="711508" y="4568646"/>
              <a:ext cx="3301170" cy="1547991"/>
              <a:chOff x="730864" y="1891831"/>
              <a:chExt cx="3353282" cy="1547991"/>
            </a:xfrm>
          </p:grpSpPr>
          <p:sp>
            <p:nvSpPr>
              <p:cNvPr id="15" name="TextBox 40"/>
              <p:cNvSpPr txBox="1"/>
              <p:nvPr/>
            </p:nvSpPr>
            <p:spPr>
              <a:xfrm>
                <a:off x="730864" y="1891831"/>
                <a:ext cx="3353282" cy="295071"/>
              </a:xfrm>
              <a:prstGeom prst="rect">
                <a:avLst/>
              </a:prstGeom>
              <a:noFill/>
            </p:spPr>
            <p:txBody>
              <a:bodyPr vert="horz" wrap="none" lIns="0" tIns="0" rIns="0" bIns="0" anchor="ctr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6" name="TextBox 41"/>
              <p:cNvSpPr txBox="1"/>
              <p:nvPr/>
            </p:nvSpPr>
            <p:spPr>
              <a:xfrm>
                <a:off x="730864" y="2186901"/>
                <a:ext cx="3353282" cy="12529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FFFF7D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rgbClr val="FFFF7D"/>
                    </a:solidFill>
                  </a:rPr>
                </a:br>
                <a:r>
                  <a:rPr lang="zh-CN" altLang="en-US" sz="1100" dirty="0">
                    <a:solidFill>
                      <a:srgbClr val="FFFF7D"/>
                    </a:solidFill>
                  </a:rPr>
                  <a:t>（请选择只保留文本</a:t>
                </a:r>
                <a:endParaRPr lang="zh-CN" altLang="en-US" sz="1100" dirty="0">
                  <a:solidFill>
                    <a:srgbClr val="FFFF7D"/>
                  </a:solidFill>
                </a:endParaRPr>
              </a:p>
            </p:txBody>
          </p:sp>
        </p:grpSp>
      </p:grpSp>
      <p:grpSp>
        <p:nvGrpSpPr>
          <p:cNvPr id="36" name="千图PPT彼岸天：ID 8661124库_组合 35"/>
          <p:cNvGrpSpPr/>
          <p:nvPr>
            <p:custDataLst>
              <p:tags r:id="rId5"/>
            </p:custDataLst>
          </p:nvPr>
        </p:nvGrpSpPr>
        <p:grpSpPr>
          <a:xfrm>
            <a:off x="6848229" y="4227493"/>
            <a:ext cx="4626635" cy="1889144"/>
            <a:chOff x="6848229" y="4227493"/>
            <a:chExt cx="4626635" cy="1889144"/>
          </a:xfrm>
        </p:grpSpPr>
        <p:cxnSp>
          <p:nvCxnSpPr>
            <p:cNvPr id="8" name="Connector: Elbow 120"/>
            <p:cNvCxnSpPr/>
            <p:nvPr/>
          </p:nvCxnSpPr>
          <p:spPr>
            <a:xfrm>
              <a:off x="6848229" y="4227493"/>
              <a:ext cx="962785" cy="618720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43"/>
            <p:cNvGrpSpPr/>
            <p:nvPr/>
          </p:nvGrpSpPr>
          <p:grpSpPr>
            <a:xfrm>
              <a:off x="8148228" y="4568646"/>
              <a:ext cx="3326636" cy="1547991"/>
              <a:chOff x="8179194" y="1891833"/>
              <a:chExt cx="3228290" cy="1547991"/>
            </a:xfrm>
          </p:grpSpPr>
          <p:sp>
            <p:nvSpPr>
              <p:cNvPr id="13" name="TextBox 44"/>
              <p:cNvSpPr txBox="1"/>
              <p:nvPr/>
            </p:nvSpPr>
            <p:spPr>
              <a:xfrm>
                <a:off x="8179194" y="1891833"/>
                <a:ext cx="3228290" cy="295071"/>
              </a:xfrm>
              <a:prstGeom prst="rect">
                <a:avLst/>
              </a:prstGeom>
              <a:noFill/>
            </p:spPr>
            <p:txBody>
              <a:bodyPr vert="horz" wrap="none" lIns="0" tIns="0" rIns="0" bIns="0" anchor="ctr">
                <a:normAutofit/>
              </a:bodyPr>
              <a:lstStyle/>
              <a:p>
                <a:pPr algn="l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4" name="TextBox 45"/>
              <p:cNvSpPr txBox="1"/>
              <p:nvPr/>
            </p:nvSpPr>
            <p:spPr>
              <a:xfrm>
                <a:off x="8179194" y="2186903"/>
                <a:ext cx="3228290" cy="12529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FFFF7D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rgbClr val="FFFF7D"/>
                    </a:solidFill>
                  </a:rPr>
                </a:br>
                <a:r>
                  <a:rPr lang="zh-CN" altLang="en-US" sz="110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10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100" dirty="0">
                  <a:solidFill>
                    <a:srgbClr val="FFFF7D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71103" y="1916831"/>
            <a:ext cx="2346037" cy="3024337"/>
            <a:chOff x="771103" y="1916831"/>
            <a:chExt cx="2346037" cy="3024337"/>
          </a:xfrm>
        </p:grpSpPr>
        <p:sp>
          <p:nvSpPr>
            <p:cNvPr id="4" name="Rectangle 3"/>
            <p:cNvSpPr/>
            <p:nvPr/>
          </p:nvSpPr>
          <p:spPr>
            <a:xfrm>
              <a:off x="771301" y="1916832"/>
              <a:ext cx="2345839" cy="3024336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FFFF7D"/>
                  </a:solidFill>
                </a:rPr>
              </a:br>
              <a:r>
                <a:rPr lang="zh-CN" altLang="en-US" sz="1050" dirty="0">
                  <a:solidFill>
                    <a:srgbClr val="FFFF7D"/>
                  </a:solidFill>
                </a:rPr>
                <a:t>（建议使用主题字）。</a:t>
              </a:r>
              <a:endParaRPr lang="zh-CN" altLang="en-US" sz="1050" dirty="0">
                <a:solidFill>
                  <a:srgbClr val="FFFF7D"/>
                </a:solidFill>
              </a:endParaRPr>
            </a:p>
          </p:txBody>
        </p:sp>
        <p:sp>
          <p:nvSpPr>
            <p:cNvPr id="5" name="Right Triangle 4"/>
            <p:cNvSpPr/>
            <p:nvPr/>
          </p:nvSpPr>
          <p:spPr>
            <a:xfrm rot="5400000">
              <a:off x="807813" y="1880319"/>
              <a:ext cx="840739" cy="913764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6" name="Right Triangle 5"/>
            <p:cNvSpPr/>
            <p:nvPr/>
          </p:nvSpPr>
          <p:spPr>
            <a:xfrm rot="16200000">
              <a:off x="2170909" y="3994938"/>
              <a:ext cx="906847" cy="985614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5345" y="2665091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865" b="1" dirty="0">
                <a:solidFill>
                  <a:srgbClr val="FFFF7D"/>
                </a:solidFill>
              </a:endParaRPr>
            </a:p>
          </p:txBody>
        </p:sp>
        <p:sp>
          <p:nvSpPr>
            <p:cNvPr id="8" name="TextBox 18"/>
            <p:cNvSpPr txBox="1"/>
            <p:nvPr/>
          </p:nvSpPr>
          <p:spPr>
            <a:xfrm rot="18969360">
              <a:off x="771103" y="1977163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2000" b="1">
                  <a:solidFill>
                    <a:srgbClr val="FFFF7D"/>
                  </a:solidFill>
                </a:rPr>
                <a:t>01</a:t>
              </a:r>
              <a:endParaRPr lang="en-US" altLang="zh-CN" sz="2000" b="1">
                <a:solidFill>
                  <a:srgbClr val="FFFF7D"/>
                </a:solidFill>
              </a:endParaRPr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2"/>
            </p:custDataLst>
          </p:nvPr>
        </p:nvGrpSpPr>
        <p:grpSpPr>
          <a:xfrm>
            <a:off x="3548668" y="1916831"/>
            <a:ext cx="2345840" cy="3024337"/>
            <a:chOff x="3548668" y="1916831"/>
            <a:chExt cx="2345840" cy="3024337"/>
          </a:xfrm>
        </p:grpSpPr>
        <p:sp>
          <p:nvSpPr>
            <p:cNvPr id="9" name="Rectangle 8"/>
            <p:cNvSpPr/>
            <p:nvPr/>
          </p:nvSpPr>
          <p:spPr>
            <a:xfrm>
              <a:off x="3548668" y="1916832"/>
              <a:ext cx="2345839" cy="3024336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FFFF7D"/>
                  </a:solidFill>
                </a:rPr>
              </a:br>
              <a:r>
                <a:rPr lang="zh-CN" altLang="en-US" sz="1050" dirty="0">
                  <a:solidFill>
                    <a:srgbClr val="FFFF7D"/>
                  </a:solidFill>
                </a:rPr>
                <a:t>（建议使用主题字）。</a:t>
              </a:r>
              <a:endParaRPr lang="zh-CN" altLang="en-US" sz="1050" dirty="0">
                <a:solidFill>
                  <a:srgbClr val="FFFF7D"/>
                </a:solidFill>
              </a:endParaRPr>
            </a:p>
          </p:txBody>
        </p:sp>
        <p:sp>
          <p:nvSpPr>
            <p:cNvPr id="10" name="Right Triangle 9"/>
            <p:cNvSpPr/>
            <p:nvPr/>
          </p:nvSpPr>
          <p:spPr>
            <a:xfrm rot="5400000">
              <a:off x="3585181" y="1880319"/>
              <a:ext cx="840739" cy="913764"/>
            </a:xfrm>
            <a:prstGeom prst="rtTriangle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11" name="Right Triangle 10"/>
            <p:cNvSpPr/>
            <p:nvPr/>
          </p:nvSpPr>
          <p:spPr>
            <a:xfrm rot="16200000">
              <a:off x="4948277" y="3994938"/>
              <a:ext cx="906847" cy="985614"/>
            </a:xfrm>
            <a:prstGeom prst="rtTriangle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12711" y="2665091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865" b="1" dirty="0">
                <a:solidFill>
                  <a:srgbClr val="FFFF7D"/>
                </a:solidFill>
              </a:endParaRPr>
            </a:p>
          </p:txBody>
        </p:sp>
        <p:sp>
          <p:nvSpPr>
            <p:cNvPr id="13" name="TextBox 19"/>
            <p:cNvSpPr txBox="1"/>
            <p:nvPr/>
          </p:nvSpPr>
          <p:spPr>
            <a:xfrm rot="18969360">
              <a:off x="3636330" y="1977163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2000" b="1">
                  <a:solidFill>
                    <a:srgbClr val="FFFF7D"/>
                  </a:solidFill>
                </a:rPr>
                <a:t>02</a:t>
              </a:r>
              <a:endParaRPr lang="en-US" altLang="zh-CN" sz="2000" b="1">
                <a:solidFill>
                  <a:srgbClr val="FFFF7D"/>
                </a:solidFill>
              </a:endParaRPr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3"/>
            </p:custDataLst>
          </p:nvPr>
        </p:nvGrpSpPr>
        <p:grpSpPr>
          <a:xfrm>
            <a:off x="6326035" y="1916831"/>
            <a:ext cx="2345840" cy="3024337"/>
            <a:chOff x="6326035" y="1916831"/>
            <a:chExt cx="2345840" cy="3024337"/>
          </a:xfrm>
        </p:grpSpPr>
        <p:sp>
          <p:nvSpPr>
            <p:cNvPr id="14" name="Rectangle 13"/>
            <p:cNvSpPr/>
            <p:nvPr/>
          </p:nvSpPr>
          <p:spPr>
            <a:xfrm>
              <a:off x="6326035" y="1916832"/>
              <a:ext cx="2345839" cy="3024336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FFFF7D"/>
                  </a:solidFill>
                </a:rPr>
              </a:br>
              <a:r>
                <a:rPr lang="zh-CN" altLang="en-US" sz="1050" dirty="0">
                  <a:solidFill>
                    <a:srgbClr val="FFFF7D"/>
                  </a:solidFill>
                </a:rPr>
                <a:t>（建议使用主题字）。</a:t>
              </a:r>
              <a:endParaRPr lang="zh-CN" altLang="en-US" sz="1050" dirty="0">
                <a:solidFill>
                  <a:srgbClr val="FFFF7D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5400000">
              <a:off x="6362548" y="1880319"/>
              <a:ext cx="840739" cy="913764"/>
            </a:xfrm>
            <a:prstGeom prst="rtTriangle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16" name="Right Triangle 15"/>
            <p:cNvSpPr/>
            <p:nvPr/>
          </p:nvSpPr>
          <p:spPr>
            <a:xfrm rot="16200000">
              <a:off x="7725644" y="3994938"/>
              <a:ext cx="906847" cy="985614"/>
            </a:xfrm>
            <a:prstGeom prst="rtTriangle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90078" y="2665091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865" b="1" dirty="0">
                <a:solidFill>
                  <a:srgbClr val="FFFF7D"/>
                </a:solidFill>
              </a:endParaRPr>
            </a:p>
          </p:txBody>
        </p:sp>
        <p:sp>
          <p:nvSpPr>
            <p:cNvPr id="18" name="TextBox 20"/>
            <p:cNvSpPr txBox="1"/>
            <p:nvPr/>
          </p:nvSpPr>
          <p:spPr>
            <a:xfrm rot="18969360">
              <a:off x="6385712" y="1977162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2000" b="1">
                  <a:solidFill>
                    <a:srgbClr val="FFFF7D"/>
                  </a:solidFill>
                </a:rPr>
                <a:t>03</a:t>
              </a:r>
              <a:endParaRPr lang="en-US" altLang="zh-CN" sz="2000" b="1">
                <a:solidFill>
                  <a:srgbClr val="FFFF7D"/>
                </a:solidFill>
              </a:endParaRP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4"/>
            </p:custDataLst>
          </p:nvPr>
        </p:nvGrpSpPr>
        <p:grpSpPr>
          <a:xfrm>
            <a:off x="9103402" y="1916831"/>
            <a:ext cx="2345840" cy="3024337"/>
            <a:chOff x="9103402" y="1916831"/>
            <a:chExt cx="2345840" cy="3024337"/>
          </a:xfrm>
        </p:grpSpPr>
        <p:sp>
          <p:nvSpPr>
            <p:cNvPr id="19" name="Rectangle 25"/>
            <p:cNvSpPr/>
            <p:nvPr/>
          </p:nvSpPr>
          <p:spPr>
            <a:xfrm>
              <a:off x="9103402" y="1916832"/>
              <a:ext cx="2345839" cy="3024336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FFFF7D"/>
                  </a:solidFill>
                </a:rPr>
              </a:br>
              <a:r>
                <a:rPr lang="zh-CN" altLang="en-US" sz="1050" dirty="0">
                  <a:solidFill>
                    <a:srgbClr val="FFFF7D"/>
                  </a:solidFill>
                </a:rPr>
                <a:t>（建议使用主题字）。</a:t>
              </a:r>
              <a:endParaRPr lang="zh-CN" altLang="en-US" sz="1050" dirty="0">
                <a:solidFill>
                  <a:srgbClr val="FFFF7D"/>
                </a:solidFill>
              </a:endParaRPr>
            </a:p>
          </p:txBody>
        </p:sp>
        <p:sp>
          <p:nvSpPr>
            <p:cNvPr id="20" name="Right Triangle 26"/>
            <p:cNvSpPr/>
            <p:nvPr/>
          </p:nvSpPr>
          <p:spPr>
            <a:xfrm rot="5400000">
              <a:off x="9139915" y="1880319"/>
              <a:ext cx="840739" cy="913764"/>
            </a:xfrm>
            <a:prstGeom prst="rtTriangle">
              <a:avLst/>
            </a:pr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21" name="Right Triangle 27"/>
            <p:cNvSpPr/>
            <p:nvPr/>
          </p:nvSpPr>
          <p:spPr>
            <a:xfrm rot="16200000">
              <a:off x="10503011" y="3994938"/>
              <a:ext cx="906847" cy="985614"/>
            </a:xfrm>
            <a:prstGeom prst="rtTriangle">
              <a:avLst/>
            </a:pr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FFF7D"/>
                </a:solidFill>
              </a:endParaRP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467445" y="2665091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rgbClr val="FFFF7D"/>
                  </a:solidFill>
                </a:rPr>
                <a:t>输入标题文本</a:t>
              </a:r>
              <a:endParaRPr lang="zh-CN" altLang="en-US" sz="1865" b="1" dirty="0">
                <a:solidFill>
                  <a:srgbClr val="FFFF7D"/>
                </a:solidFill>
              </a:endParaRPr>
            </a:p>
          </p:txBody>
        </p:sp>
        <p:sp>
          <p:nvSpPr>
            <p:cNvPr id="23" name="TextBox 30"/>
            <p:cNvSpPr txBox="1"/>
            <p:nvPr/>
          </p:nvSpPr>
          <p:spPr>
            <a:xfrm rot="18969360">
              <a:off x="9163079" y="1977162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2000" b="1">
                  <a:solidFill>
                    <a:srgbClr val="FFFF7D"/>
                  </a:solidFill>
                </a:rPr>
                <a:t>04</a:t>
              </a:r>
              <a:endParaRPr lang="en-US" altLang="zh-CN" sz="2000" b="1">
                <a:solidFill>
                  <a:srgbClr val="FFFF7D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千图PPT彼岸天：ID 8661124库_文本框 23"/>
          <p:cNvSpPr txBox="1"/>
          <p:nvPr>
            <p:custDataLst>
              <p:tags r:id="rId1"/>
            </p:custDataLst>
          </p:nvPr>
        </p:nvSpPr>
        <p:spPr bwMode="auto">
          <a:xfrm>
            <a:off x="719138" y="5221507"/>
            <a:ext cx="10753726" cy="869291"/>
          </a:xfrm>
          <a:prstGeom prst="rect">
            <a:avLst/>
          </a:prstGeom>
        </p:spPr>
        <p:txBody>
          <a:bodyPr wrap="square" lIns="0" tIns="0" rIns="0" bIns="0" anchor="t" anchorCtr="0">
            <a:normAutofit/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rgbClr val="FFFF7D"/>
                </a:solidFill>
              </a:rPr>
              <a:t>请替换文字内容复制你的内容到此 千图网</a:t>
            </a:r>
            <a:r>
              <a:rPr lang="en-US" altLang="zh-CN" sz="1050" dirty="0">
                <a:solidFill>
                  <a:srgbClr val="FFFF7D"/>
                </a:solidFill>
              </a:rPr>
              <a:t>58PIC.COM</a:t>
            </a:r>
            <a:r>
              <a:rPr lang="zh-CN" altLang="en-US" sz="1050" dirty="0">
                <a:solidFill>
                  <a:srgbClr val="FFFF7D"/>
                </a:solidFill>
              </a:rPr>
              <a:t>如需更改请在（设置形状格式）菜单下（文本选项）中调整</a:t>
            </a:r>
            <a:endParaRPr lang="zh-CN" altLang="en-US" sz="1050" dirty="0">
              <a:solidFill>
                <a:srgbClr val="FFFF7D"/>
              </a:solidFill>
            </a:endParaRPr>
          </a:p>
        </p:txBody>
      </p:sp>
      <p:grpSp>
        <p:nvGrpSpPr>
          <p:cNvPr id="26" name="千图PPT彼岸天：ID 8661124库_组合 25"/>
          <p:cNvGrpSpPr/>
          <p:nvPr>
            <p:custDataLst>
              <p:tags r:id="rId2"/>
            </p:custDataLst>
          </p:nvPr>
        </p:nvGrpSpPr>
        <p:grpSpPr>
          <a:xfrm>
            <a:off x="6249016" y="3465004"/>
            <a:ext cx="3686329" cy="1134127"/>
            <a:chOff x="6249016" y="3465004"/>
            <a:chExt cx="3686329" cy="1134127"/>
          </a:xfrm>
        </p:grpSpPr>
        <p:sp>
          <p:nvSpPr>
            <p:cNvPr id="6" name="Teardrop 4"/>
            <p:cNvSpPr/>
            <p:nvPr/>
          </p:nvSpPr>
          <p:spPr>
            <a:xfrm flipH="1">
              <a:off x="6249016" y="3465004"/>
              <a:ext cx="1134127" cy="113412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7788188" y="3629281"/>
              <a:ext cx="2147157" cy="863956"/>
              <a:chOff x="7788188" y="3629281"/>
              <a:chExt cx="2147157" cy="863956"/>
            </a:xfrm>
          </p:grpSpPr>
          <p:sp>
            <p:nvSpPr>
              <p:cNvPr id="21" name="TextBox 26"/>
              <p:cNvSpPr txBox="1"/>
              <p:nvPr/>
            </p:nvSpPr>
            <p:spPr bwMode="auto">
              <a:xfrm>
                <a:off x="7788188" y="3629281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22" name="Rectangle 27"/>
              <p:cNvSpPr/>
              <p:nvPr/>
            </p:nvSpPr>
            <p:spPr>
              <a:xfrm>
                <a:off x="7788188" y="3939239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rgbClr val="FFFF7D"/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rgbClr val="FFFF7D"/>
                    </a:solidFill>
                  </a:rPr>
                </a:br>
                <a:r>
                  <a:rPr lang="zh-CN" altLang="en-US" sz="100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000" dirty="0">
                  <a:solidFill>
                    <a:srgbClr val="FFFF7D"/>
                  </a:solidFill>
                </a:endParaRPr>
              </a:p>
            </p:txBody>
          </p:sp>
        </p:grpSp>
        <p:sp>
          <p:nvSpPr>
            <p:cNvPr id="12" name="Freeform: Shape 35"/>
            <p:cNvSpPr/>
            <p:nvPr/>
          </p:nvSpPr>
          <p:spPr bwMode="auto">
            <a:xfrm>
              <a:off x="6519572" y="3692089"/>
              <a:ext cx="593013" cy="593013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3"/>
            </p:custDataLst>
          </p:nvPr>
        </p:nvGrpSpPr>
        <p:grpSpPr>
          <a:xfrm>
            <a:off x="6249015" y="1840324"/>
            <a:ext cx="3686330" cy="1336650"/>
            <a:chOff x="6249015" y="1840324"/>
            <a:chExt cx="3686330" cy="1336650"/>
          </a:xfrm>
        </p:grpSpPr>
        <p:sp>
          <p:nvSpPr>
            <p:cNvPr id="7" name="Teardrop 5"/>
            <p:cNvSpPr/>
            <p:nvPr/>
          </p:nvSpPr>
          <p:spPr>
            <a:xfrm flipH="1" flipV="1">
              <a:off x="6249015" y="1840324"/>
              <a:ext cx="1336650" cy="133665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Group 7"/>
            <p:cNvGrpSpPr/>
            <p:nvPr/>
          </p:nvGrpSpPr>
          <p:grpSpPr>
            <a:xfrm>
              <a:off x="7788188" y="2168860"/>
              <a:ext cx="2147157" cy="863956"/>
              <a:chOff x="7788188" y="2168860"/>
              <a:chExt cx="2147157" cy="863956"/>
            </a:xfrm>
          </p:grpSpPr>
          <p:sp>
            <p:nvSpPr>
              <p:cNvPr id="23" name="TextBox 24"/>
              <p:cNvSpPr txBox="1"/>
              <p:nvPr/>
            </p:nvSpPr>
            <p:spPr bwMode="auto">
              <a:xfrm>
                <a:off x="7788188" y="2168860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24" name="Rectangle 25"/>
              <p:cNvSpPr/>
              <p:nvPr/>
            </p:nvSpPr>
            <p:spPr>
              <a:xfrm>
                <a:off x="7788188" y="2478818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rgbClr val="FFFF7D"/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rgbClr val="FFFF7D"/>
                    </a:solidFill>
                  </a:rPr>
                </a:br>
                <a:r>
                  <a:rPr lang="zh-CN" altLang="en-US" sz="100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000" dirty="0">
                  <a:solidFill>
                    <a:srgbClr val="FFFF7D"/>
                  </a:solidFill>
                </a:endParaRPr>
              </a:p>
            </p:txBody>
          </p:sp>
        </p:grpSp>
        <p:sp>
          <p:nvSpPr>
            <p:cNvPr id="14" name="Freeform: Shape 37"/>
            <p:cNvSpPr/>
            <p:nvPr/>
          </p:nvSpPr>
          <p:spPr bwMode="auto">
            <a:xfrm>
              <a:off x="6645367" y="2229344"/>
              <a:ext cx="601721" cy="601721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2409821" y="2042847"/>
            <a:ext cx="3560166" cy="1134127"/>
            <a:chOff x="2409821" y="2042847"/>
            <a:chExt cx="3560166" cy="1134127"/>
          </a:xfrm>
        </p:grpSpPr>
        <p:sp>
          <p:nvSpPr>
            <p:cNvPr id="5" name="Teardrop 3"/>
            <p:cNvSpPr/>
            <p:nvPr/>
          </p:nvSpPr>
          <p:spPr>
            <a:xfrm flipV="1">
              <a:off x="4835860" y="2042847"/>
              <a:ext cx="1134127" cy="1134127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36"/>
            <p:cNvSpPr/>
            <p:nvPr/>
          </p:nvSpPr>
          <p:spPr bwMode="auto">
            <a:xfrm>
              <a:off x="5088003" y="2315371"/>
              <a:ext cx="601721" cy="60172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6"/>
            <p:cNvGrpSpPr/>
            <p:nvPr/>
          </p:nvGrpSpPr>
          <p:grpSpPr>
            <a:xfrm>
              <a:off x="2409821" y="2166343"/>
              <a:ext cx="2147157" cy="863956"/>
              <a:chOff x="2409821" y="2166343"/>
              <a:chExt cx="2147157" cy="863956"/>
            </a:xfrm>
          </p:grpSpPr>
          <p:sp>
            <p:nvSpPr>
              <p:cNvPr id="19" name="TextBox 38"/>
              <p:cNvSpPr txBox="1"/>
              <p:nvPr/>
            </p:nvSpPr>
            <p:spPr bwMode="auto">
              <a:xfrm>
                <a:off x="2409821" y="2166343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20" name="Rectangle 39"/>
              <p:cNvSpPr/>
              <p:nvPr/>
            </p:nvSpPr>
            <p:spPr>
              <a:xfrm>
                <a:off x="2409821" y="2476301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rgbClr val="FFFF7D"/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rgbClr val="FFFF7D"/>
                    </a:solidFill>
                  </a:rPr>
                </a:br>
                <a:r>
                  <a:rPr lang="zh-CN" altLang="en-US" sz="100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000" dirty="0">
                  <a:solidFill>
                    <a:srgbClr val="FFFF7D"/>
                  </a:solidFill>
                </a:endParaRPr>
              </a:p>
            </p:txBody>
          </p:sp>
        </p:grpSp>
      </p:grpSp>
      <p:grpSp>
        <p:nvGrpSpPr>
          <p:cNvPr id="27" name="千图PPT彼岸天：ID 8661124库_组合 26"/>
          <p:cNvGrpSpPr/>
          <p:nvPr>
            <p:custDataLst>
              <p:tags r:id="rId5"/>
            </p:custDataLst>
          </p:nvPr>
        </p:nvGrpSpPr>
        <p:grpSpPr>
          <a:xfrm>
            <a:off x="2409821" y="3465004"/>
            <a:ext cx="3560166" cy="1350151"/>
            <a:chOff x="2409821" y="3465004"/>
            <a:chExt cx="3560166" cy="1350151"/>
          </a:xfrm>
        </p:grpSpPr>
        <p:sp>
          <p:nvSpPr>
            <p:cNvPr id="4" name="Teardrop 2"/>
            <p:cNvSpPr/>
            <p:nvPr/>
          </p:nvSpPr>
          <p:spPr>
            <a:xfrm>
              <a:off x="4619836" y="3465004"/>
              <a:ext cx="1350151" cy="135015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34"/>
            <p:cNvSpPr/>
            <p:nvPr/>
          </p:nvSpPr>
          <p:spPr bwMode="auto">
            <a:xfrm>
              <a:off x="4961112" y="3774724"/>
              <a:ext cx="667597" cy="667597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1"/>
            <p:cNvGrpSpPr/>
            <p:nvPr/>
          </p:nvGrpSpPr>
          <p:grpSpPr>
            <a:xfrm>
              <a:off x="2409821" y="3652675"/>
              <a:ext cx="2147157" cy="863956"/>
              <a:chOff x="2409821" y="3652675"/>
              <a:chExt cx="2147157" cy="863956"/>
            </a:xfrm>
          </p:grpSpPr>
          <p:sp>
            <p:nvSpPr>
              <p:cNvPr id="17" name="TextBox 40"/>
              <p:cNvSpPr txBox="1"/>
              <p:nvPr/>
            </p:nvSpPr>
            <p:spPr bwMode="auto">
              <a:xfrm>
                <a:off x="2409821" y="3652675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/>
                  </a:solidFill>
                  <a:effectLst/>
                </a:endParaRPr>
              </a:p>
            </p:txBody>
          </p:sp>
          <p:sp>
            <p:nvSpPr>
              <p:cNvPr id="18" name="Rectangle 41"/>
              <p:cNvSpPr/>
              <p:nvPr/>
            </p:nvSpPr>
            <p:spPr>
              <a:xfrm>
                <a:off x="2409821" y="3962633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rgbClr val="FFFF7D"/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rgbClr val="FFFF7D"/>
                    </a:solidFill>
                  </a:rPr>
                </a:br>
                <a:r>
                  <a:rPr lang="zh-CN" altLang="en-US" sz="1000" dirty="0">
                    <a:solidFill>
                      <a:srgbClr val="FFFF7D"/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rgbClr val="FFFF7D"/>
                    </a:solidFill>
                  </a:rPr>
                  <a:t>58PIC.COM</a:t>
                </a:r>
                <a:endParaRPr lang="zh-CN" altLang="en-US" sz="1000" dirty="0">
                  <a:solidFill>
                    <a:srgbClr val="FFFF7D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72446" y="2367921"/>
            <a:ext cx="2506854" cy="1161174"/>
            <a:chOff x="772446" y="2367921"/>
            <a:chExt cx="2506854" cy="1161174"/>
          </a:xfrm>
        </p:grpSpPr>
        <p:sp>
          <p:nvSpPr>
            <p:cNvPr id="26" name="Freeform: Shape 5"/>
            <p:cNvSpPr/>
            <p:nvPr/>
          </p:nvSpPr>
          <p:spPr>
            <a:xfrm>
              <a:off x="772446" y="2367921"/>
              <a:ext cx="2506854" cy="1161174"/>
            </a:xfrm>
            <a:custGeom>
              <a:avLst/>
              <a:gdLst>
                <a:gd name="connsiteX0" fmla="*/ 0 w 1674206"/>
                <a:gd name="connsiteY0" fmla="*/ 0 h 775493"/>
                <a:gd name="connsiteX1" fmla="*/ 1240155 w 1674206"/>
                <a:gd name="connsiteY1" fmla="*/ 0 h 775493"/>
                <a:gd name="connsiteX2" fmla="*/ 1674206 w 1674206"/>
                <a:gd name="connsiteY2" fmla="*/ 387747 h 775493"/>
                <a:gd name="connsiteX3" fmla="*/ 1240155 w 1674206"/>
                <a:gd name="connsiteY3" fmla="*/ 775493 h 775493"/>
                <a:gd name="connsiteX4" fmla="*/ 0 w 1674206"/>
                <a:gd name="connsiteY4" fmla="*/ 775493 h 775493"/>
                <a:gd name="connsiteX5" fmla="*/ 434051 w 1674206"/>
                <a:gd name="connsiteY5" fmla="*/ 387747 h 7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4206" h="775493">
                  <a:moveTo>
                    <a:pt x="0" y="0"/>
                  </a:moveTo>
                  <a:lnTo>
                    <a:pt x="1240155" y="0"/>
                  </a:lnTo>
                  <a:lnTo>
                    <a:pt x="1674206" y="387747"/>
                  </a:lnTo>
                  <a:lnTo>
                    <a:pt x="1240155" y="775493"/>
                  </a:lnTo>
                  <a:lnTo>
                    <a:pt x="0" y="775493"/>
                  </a:lnTo>
                  <a:lnTo>
                    <a:pt x="434051" y="3877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tIns="0" rIns="25200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rgbClr val="181717"/>
                  </a:solidFill>
                </a:rPr>
                <a:t>   输入标题文本</a:t>
              </a:r>
              <a:endParaRPr lang="zh-CN" altLang="en-US" sz="1600" b="1" dirty="0">
                <a:solidFill>
                  <a:srgbClr val="181717"/>
                </a:solidFill>
              </a:endParaRPr>
            </a:p>
          </p:txBody>
        </p:sp>
        <p:sp>
          <p:nvSpPr>
            <p:cNvPr id="27" name="Oval 6"/>
            <p:cNvSpPr/>
            <p:nvPr/>
          </p:nvSpPr>
          <p:spPr>
            <a:xfrm>
              <a:off x="778770" y="2582953"/>
              <a:ext cx="682491" cy="68489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b="1">
                  <a:solidFill>
                    <a:srgbClr val="181717"/>
                  </a:solidFill>
                </a:rPr>
                <a:t>01</a:t>
              </a:r>
              <a:endParaRPr lang="en-US" altLang="zh-CN" b="1">
                <a:solidFill>
                  <a:srgbClr val="181717"/>
                </a:solidFill>
              </a:endParaRPr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3462085" y="2367921"/>
            <a:ext cx="2529966" cy="1161174"/>
            <a:chOff x="3462085" y="2367921"/>
            <a:chExt cx="2529966" cy="1161174"/>
          </a:xfrm>
        </p:grpSpPr>
        <p:sp>
          <p:nvSpPr>
            <p:cNvPr id="24" name="Freeform: Shape 7"/>
            <p:cNvSpPr/>
            <p:nvPr/>
          </p:nvSpPr>
          <p:spPr>
            <a:xfrm>
              <a:off x="3487202" y="2367921"/>
              <a:ext cx="2504849" cy="1161174"/>
            </a:xfrm>
            <a:custGeom>
              <a:avLst/>
              <a:gdLst>
                <a:gd name="connsiteX0" fmla="*/ 0 w 1674206"/>
                <a:gd name="connsiteY0" fmla="*/ 0 h 775493"/>
                <a:gd name="connsiteX1" fmla="*/ 1240155 w 1674206"/>
                <a:gd name="connsiteY1" fmla="*/ 0 h 775493"/>
                <a:gd name="connsiteX2" fmla="*/ 1674206 w 1674206"/>
                <a:gd name="connsiteY2" fmla="*/ 387747 h 775493"/>
                <a:gd name="connsiteX3" fmla="*/ 1240155 w 1674206"/>
                <a:gd name="connsiteY3" fmla="*/ 775493 h 775493"/>
                <a:gd name="connsiteX4" fmla="*/ 0 w 1674206"/>
                <a:gd name="connsiteY4" fmla="*/ 775493 h 775493"/>
                <a:gd name="connsiteX5" fmla="*/ 434051 w 1674206"/>
                <a:gd name="connsiteY5" fmla="*/ 387747 h 7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4206" h="775493">
                  <a:moveTo>
                    <a:pt x="0" y="0"/>
                  </a:moveTo>
                  <a:lnTo>
                    <a:pt x="1240155" y="0"/>
                  </a:lnTo>
                  <a:lnTo>
                    <a:pt x="1674206" y="387747"/>
                  </a:lnTo>
                  <a:lnTo>
                    <a:pt x="1240155" y="775493"/>
                  </a:lnTo>
                  <a:lnTo>
                    <a:pt x="0" y="775493"/>
                  </a:lnTo>
                  <a:lnTo>
                    <a:pt x="434051" y="3877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tIns="0" rIns="25200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rgbClr val="181717"/>
                  </a:solidFill>
                </a:rPr>
                <a:t> 输入标题文本</a:t>
              </a:r>
              <a:endParaRPr lang="zh-CN" altLang="en-US" sz="1600" b="1" dirty="0">
                <a:solidFill>
                  <a:srgbClr val="181717"/>
                </a:solidFill>
              </a:endParaRPr>
            </a:p>
          </p:txBody>
        </p:sp>
        <p:sp>
          <p:nvSpPr>
            <p:cNvPr id="25" name="Oval 8"/>
            <p:cNvSpPr/>
            <p:nvPr/>
          </p:nvSpPr>
          <p:spPr>
            <a:xfrm>
              <a:off x="3462085" y="2582953"/>
              <a:ext cx="682491" cy="684894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b="1">
                  <a:solidFill>
                    <a:srgbClr val="181717"/>
                  </a:solidFill>
                </a:rPr>
                <a:t>02</a:t>
              </a:r>
              <a:endParaRPr lang="en-US" altLang="zh-CN" b="1">
                <a:solidFill>
                  <a:srgbClr val="181717"/>
                </a:solidFill>
              </a:endParaRPr>
            </a:p>
          </p:txBody>
        </p:sp>
      </p:grpSp>
      <p:grpSp>
        <p:nvGrpSpPr>
          <p:cNvPr id="6" name="千图PPT彼岸天：ID 8661124库_组合 14"/>
          <p:cNvGrpSpPr/>
          <p:nvPr>
            <p:custDataLst>
              <p:tags r:id="rId3"/>
            </p:custDataLst>
          </p:nvPr>
        </p:nvGrpSpPr>
        <p:grpSpPr>
          <a:xfrm>
            <a:off x="6174836" y="2367921"/>
            <a:ext cx="2529965" cy="1161174"/>
            <a:chOff x="6174836" y="2367921"/>
            <a:chExt cx="2529965" cy="1161174"/>
          </a:xfrm>
        </p:grpSpPr>
        <p:sp>
          <p:nvSpPr>
            <p:cNvPr id="22" name="Freeform: Shape 9"/>
            <p:cNvSpPr/>
            <p:nvPr/>
          </p:nvSpPr>
          <p:spPr>
            <a:xfrm>
              <a:off x="6199953" y="2367921"/>
              <a:ext cx="2504848" cy="1161174"/>
            </a:xfrm>
            <a:custGeom>
              <a:avLst/>
              <a:gdLst>
                <a:gd name="connsiteX0" fmla="*/ 0 w 1674206"/>
                <a:gd name="connsiteY0" fmla="*/ 0 h 775493"/>
                <a:gd name="connsiteX1" fmla="*/ 1240155 w 1674206"/>
                <a:gd name="connsiteY1" fmla="*/ 0 h 775493"/>
                <a:gd name="connsiteX2" fmla="*/ 1674206 w 1674206"/>
                <a:gd name="connsiteY2" fmla="*/ 387747 h 775493"/>
                <a:gd name="connsiteX3" fmla="*/ 1240155 w 1674206"/>
                <a:gd name="connsiteY3" fmla="*/ 775493 h 775493"/>
                <a:gd name="connsiteX4" fmla="*/ 0 w 1674206"/>
                <a:gd name="connsiteY4" fmla="*/ 775493 h 775493"/>
                <a:gd name="connsiteX5" fmla="*/ 434051 w 1674206"/>
                <a:gd name="connsiteY5" fmla="*/ 387747 h 7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4206" h="775493">
                  <a:moveTo>
                    <a:pt x="0" y="0"/>
                  </a:moveTo>
                  <a:lnTo>
                    <a:pt x="1240155" y="0"/>
                  </a:lnTo>
                  <a:lnTo>
                    <a:pt x="1674206" y="387747"/>
                  </a:lnTo>
                  <a:lnTo>
                    <a:pt x="1240155" y="775493"/>
                  </a:lnTo>
                  <a:lnTo>
                    <a:pt x="0" y="775493"/>
                  </a:lnTo>
                  <a:lnTo>
                    <a:pt x="434051" y="3877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tIns="0" rIns="25200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rgbClr val="FFFFFF"/>
                  </a:solidFill>
                </a:rPr>
                <a:t> 输入标题文本</a:t>
              </a:r>
              <a:endParaRPr lang="zh-CN" alt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Oval 10"/>
            <p:cNvSpPr/>
            <p:nvPr/>
          </p:nvSpPr>
          <p:spPr>
            <a:xfrm>
              <a:off x="6174836" y="2582953"/>
              <a:ext cx="682491" cy="684894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b="1" dirty="0">
                  <a:solidFill>
                    <a:srgbClr val="181717"/>
                  </a:solidFill>
                </a:rPr>
                <a:t>03</a:t>
              </a:r>
              <a:endParaRPr lang="en-US" altLang="zh-CN" b="1" dirty="0">
                <a:solidFill>
                  <a:srgbClr val="181717"/>
                </a:solidFill>
              </a:endParaRPr>
            </a:p>
          </p:txBody>
        </p:sp>
      </p:grpSp>
      <p:grpSp>
        <p:nvGrpSpPr>
          <p:cNvPr id="7" name="千图PPT彼岸天：ID 8661124库_组合 18"/>
          <p:cNvGrpSpPr/>
          <p:nvPr>
            <p:custDataLst>
              <p:tags r:id="rId4"/>
            </p:custDataLst>
          </p:nvPr>
        </p:nvGrpSpPr>
        <p:grpSpPr>
          <a:xfrm>
            <a:off x="8912701" y="2367921"/>
            <a:ext cx="2506854" cy="1161174"/>
            <a:chOff x="8912701" y="2367921"/>
            <a:chExt cx="2506854" cy="1161174"/>
          </a:xfrm>
        </p:grpSpPr>
        <p:sp>
          <p:nvSpPr>
            <p:cNvPr id="20" name="Freeform: Shape 11"/>
            <p:cNvSpPr/>
            <p:nvPr/>
          </p:nvSpPr>
          <p:spPr>
            <a:xfrm>
              <a:off x="8912701" y="2367921"/>
              <a:ext cx="2506854" cy="1161174"/>
            </a:xfrm>
            <a:custGeom>
              <a:avLst/>
              <a:gdLst>
                <a:gd name="connsiteX0" fmla="*/ 0 w 1674206"/>
                <a:gd name="connsiteY0" fmla="*/ 0 h 775493"/>
                <a:gd name="connsiteX1" fmla="*/ 1240155 w 1674206"/>
                <a:gd name="connsiteY1" fmla="*/ 0 h 775493"/>
                <a:gd name="connsiteX2" fmla="*/ 1674206 w 1674206"/>
                <a:gd name="connsiteY2" fmla="*/ 387747 h 775493"/>
                <a:gd name="connsiteX3" fmla="*/ 1240155 w 1674206"/>
                <a:gd name="connsiteY3" fmla="*/ 775493 h 775493"/>
                <a:gd name="connsiteX4" fmla="*/ 0 w 1674206"/>
                <a:gd name="connsiteY4" fmla="*/ 775493 h 775493"/>
                <a:gd name="connsiteX5" fmla="*/ 434051 w 1674206"/>
                <a:gd name="connsiteY5" fmla="*/ 387747 h 7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4206" h="775493">
                  <a:moveTo>
                    <a:pt x="0" y="0"/>
                  </a:moveTo>
                  <a:lnTo>
                    <a:pt x="1240155" y="0"/>
                  </a:lnTo>
                  <a:lnTo>
                    <a:pt x="1674206" y="387747"/>
                  </a:lnTo>
                  <a:lnTo>
                    <a:pt x="1240155" y="775493"/>
                  </a:lnTo>
                  <a:lnTo>
                    <a:pt x="0" y="775493"/>
                  </a:lnTo>
                  <a:lnTo>
                    <a:pt x="434051" y="3877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tIns="0" rIns="25200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rgbClr val="181717"/>
                  </a:solidFill>
                </a:rPr>
                <a:t> 输入标题文本</a:t>
              </a:r>
              <a:endParaRPr lang="zh-CN" altLang="en-US" sz="1600" b="1" dirty="0">
                <a:solidFill>
                  <a:srgbClr val="181717"/>
                </a:solidFill>
              </a:endParaRPr>
            </a:p>
          </p:txBody>
        </p:sp>
        <p:sp>
          <p:nvSpPr>
            <p:cNvPr id="21" name="Oval 12"/>
            <p:cNvSpPr/>
            <p:nvPr/>
          </p:nvSpPr>
          <p:spPr>
            <a:xfrm>
              <a:off x="8912701" y="2606061"/>
              <a:ext cx="684894" cy="684894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b="1" dirty="0">
                  <a:solidFill>
                    <a:srgbClr val="181717"/>
                  </a:solidFill>
                </a:rPr>
                <a:t>04</a:t>
              </a:r>
              <a:endParaRPr lang="en-US" altLang="zh-CN" b="1" dirty="0">
                <a:solidFill>
                  <a:srgbClr val="181717"/>
                </a:solidFill>
              </a:endParaRPr>
            </a:p>
          </p:txBody>
        </p:sp>
      </p:grpSp>
      <p:grpSp>
        <p:nvGrpSpPr>
          <p:cNvPr id="8" name="千图PPT彼岸天：ID 8661124库_组合 20"/>
          <p:cNvGrpSpPr/>
          <p:nvPr>
            <p:custDataLst>
              <p:tags r:id="rId5"/>
            </p:custDataLst>
          </p:nvPr>
        </p:nvGrpSpPr>
        <p:grpSpPr>
          <a:xfrm>
            <a:off x="715898" y="4321864"/>
            <a:ext cx="2559633" cy="1794773"/>
            <a:chOff x="715898" y="4321864"/>
            <a:chExt cx="2559633" cy="1794773"/>
          </a:xfrm>
        </p:grpSpPr>
        <p:sp>
          <p:nvSpPr>
            <p:cNvPr id="18" name="TextBox 13"/>
            <p:cNvSpPr txBox="1"/>
            <p:nvPr/>
          </p:nvSpPr>
          <p:spPr>
            <a:xfrm>
              <a:off x="715898" y="4321864"/>
              <a:ext cx="2559633" cy="24479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7D"/>
                  </a:solidFill>
                </a:rPr>
                <a:t> 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15898" y="4566658"/>
              <a:ext cx="2559633" cy="154997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9" name="千图PPT彼岸天：ID 8661124库_组合 21"/>
          <p:cNvGrpSpPr/>
          <p:nvPr>
            <p:custDataLst>
              <p:tags r:id="rId6"/>
            </p:custDataLst>
          </p:nvPr>
        </p:nvGrpSpPr>
        <p:grpSpPr>
          <a:xfrm>
            <a:off x="3449009" y="4321864"/>
            <a:ext cx="2559633" cy="1794773"/>
            <a:chOff x="715898" y="4321864"/>
            <a:chExt cx="2559633" cy="1794773"/>
          </a:xfrm>
        </p:grpSpPr>
        <p:sp>
          <p:nvSpPr>
            <p:cNvPr id="16" name="TextBox 22"/>
            <p:cNvSpPr txBox="1"/>
            <p:nvPr/>
          </p:nvSpPr>
          <p:spPr>
            <a:xfrm>
              <a:off x="715898" y="4321864"/>
              <a:ext cx="2559633" cy="24479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7D"/>
                  </a:solidFill>
                </a:rPr>
                <a:t> 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7" name="Rectangle 23"/>
            <p:cNvSpPr/>
            <p:nvPr/>
          </p:nvSpPr>
          <p:spPr>
            <a:xfrm>
              <a:off x="715898" y="4566658"/>
              <a:ext cx="2559633" cy="154997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10" name="千图PPT彼岸天：ID 8661124库_组合 24"/>
          <p:cNvGrpSpPr/>
          <p:nvPr>
            <p:custDataLst>
              <p:tags r:id="rId7"/>
            </p:custDataLst>
          </p:nvPr>
        </p:nvGrpSpPr>
        <p:grpSpPr>
          <a:xfrm>
            <a:off x="6182120" y="4321864"/>
            <a:ext cx="2559633" cy="1794773"/>
            <a:chOff x="715898" y="4321864"/>
            <a:chExt cx="2559633" cy="1794773"/>
          </a:xfrm>
        </p:grpSpPr>
        <p:sp>
          <p:nvSpPr>
            <p:cNvPr id="14" name="TextBox 25"/>
            <p:cNvSpPr txBox="1"/>
            <p:nvPr/>
          </p:nvSpPr>
          <p:spPr>
            <a:xfrm>
              <a:off x="715898" y="4321864"/>
              <a:ext cx="2559633" cy="24479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7D"/>
                  </a:solidFill>
                </a:rPr>
                <a:t> 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5" name="Rectangle 26"/>
            <p:cNvSpPr/>
            <p:nvPr/>
          </p:nvSpPr>
          <p:spPr>
            <a:xfrm>
              <a:off x="715898" y="4566658"/>
              <a:ext cx="2559633" cy="154997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11" name="千图PPT彼岸天：ID 8661124库_组合 27"/>
          <p:cNvGrpSpPr/>
          <p:nvPr>
            <p:custDataLst>
              <p:tags r:id="rId8"/>
            </p:custDataLst>
          </p:nvPr>
        </p:nvGrpSpPr>
        <p:grpSpPr>
          <a:xfrm>
            <a:off x="8915231" y="4321864"/>
            <a:ext cx="2559633" cy="1794773"/>
            <a:chOff x="715898" y="4321864"/>
            <a:chExt cx="2559633" cy="1794773"/>
          </a:xfrm>
        </p:grpSpPr>
        <p:sp>
          <p:nvSpPr>
            <p:cNvPr id="12" name="TextBox 28"/>
            <p:cNvSpPr txBox="1"/>
            <p:nvPr/>
          </p:nvSpPr>
          <p:spPr>
            <a:xfrm>
              <a:off x="715898" y="4321864"/>
              <a:ext cx="2559633" cy="24479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7D"/>
                  </a:solidFill>
                </a:rPr>
                <a:t> 输入标题文本</a:t>
              </a:r>
              <a:endParaRPr lang="zh-CN" altLang="en-US" sz="1600" b="1" dirty="0">
                <a:solidFill>
                  <a:srgbClr val="FFFF7D"/>
                </a:solidFill>
              </a:endParaRPr>
            </a:p>
          </p:txBody>
        </p:sp>
        <p:sp>
          <p:nvSpPr>
            <p:cNvPr id="13" name="Rectangle 29"/>
            <p:cNvSpPr/>
            <p:nvPr/>
          </p:nvSpPr>
          <p:spPr>
            <a:xfrm>
              <a:off x="715898" y="4566658"/>
              <a:ext cx="2559633" cy="154997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86824" y="2411965"/>
            <a:ext cx="6395131" cy="762816"/>
            <a:chOff x="2483888" y="2268349"/>
            <a:chExt cx="5752726" cy="685788"/>
          </a:xfr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</p:grpSpPr>
        <p:sp>
          <p:nvSpPr>
            <p:cNvPr id="3" name="TextBox 15"/>
            <p:cNvSpPr txBox="1"/>
            <p:nvPr/>
          </p:nvSpPr>
          <p:spPr>
            <a:xfrm>
              <a:off x="3555932" y="2330264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>
                <a:defRPr/>
              </a:pPr>
              <a:r>
                <a:rPr lang="zh-CN" altLang="en-US" sz="3200" kern="0" spc="400" dirty="0">
                  <a:gradFill>
                    <a:gsLst>
                      <a:gs pos="20000">
                        <a:srgbClr val="FFFF7D"/>
                      </a:gs>
                      <a:gs pos="80000">
                        <a:srgbClr val="C8671B"/>
                      </a:gs>
                    </a:gsLst>
                    <a:lin ang="27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明年工作计划</a:t>
              </a:r>
              <a:endParaRPr lang="zh-CN" altLang="en-US" sz="3200" kern="0" spc="4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70808" y="3421610"/>
            <a:ext cx="48503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6385" indent="-286385" defTabSz="1218565">
              <a:buFont typeface="Wingdings" panose="05000000000000000000" pitchFamily="2" charset="2"/>
              <a:buChar char="l"/>
              <a:defRPr/>
            </a:pPr>
            <a:r>
              <a:rPr lang="zh-CN" altLang="en-US" sz="1400" kern="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  <a:latin typeface="田氏颜体大字库" panose="020B0503020204020204" pitchFamily="34" charset="2"/>
                <a:ea typeface="田氏颜体大字库" panose="020B0503020204020204" pitchFamily="34" charset="2"/>
              </a:rPr>
              <a:t>请输入描述文字请输入描述文字；请输入描述文字请输入描述文字；输入描述文字；请输入描述文字请输入描</a:t>
            </a:r>
            <a:endParaRPr lang="zh-CN" altLang="en-US" sz="1400" kern="0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  <a:latin typeface="田氏颜体大字库" panose="020B0503020204020204" pitchFamily="34" charset="2"/>
              <a:ea typeface="田氏颜体大字库" panose="020B0503020204020204" pitchFamily="34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accel="46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accel="4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98193" y="1628804"/>
            <a:ext cx="4084102" cy="2769476"/>
            <a:chOff x="798193" y="1628804"/>
            <a:chExt cx="4084102" cy="2769476"/>
          </a:xfrm>
        </p:grpSpPr>
        <p:sp>
          <p:nvSpPr>
            <p:cNvPr id="8" name="Freeform: Shape 12"/>
            <p:cNvSpPr/>
            <p:nvPr/>
          </p:nvSpPr>
          <p:spPr>
            <a:xfrm rot="1275563">
              <a:off x="2804708" y="3517612"/>
              <a:ext cx="2077587" cy="880668"/>
            </a:xfrm>
            <a:custGeom>
              <a:avLst/>
              <a:gdLst>
                <a:gd name="connsiteX0" fmla="*/ 0 w 2768484"/>
                <a:gd name="connsiteY0" fmla="*/ 0 h 542513"/>
                <a:gd name="connsiteX1" fmla="*/ 2768484 w 2768484"/>
                <a:gd name="connsiteY1" fmla="*/ 0 h 542513"/>
                <a:gd name="connsiteX2" fmla="*/ 2768484 w 2768484"/>
                <a:gd name="connsiteY2" fmla="*/ 542513 h 542513"/>
                <a:gd name="connsiteX3" fmla="*/ 0 w 2768484"/>
                <a:gd name="connsiteY3" fmla="*/ 542513 h 542513"/>
                <a:gd name="connsiteX4" fmla="*/ 0 w 2768484"/>
                <a:gd name="connsiteY4" fmla="*/ 0 h 542513"/>
                <a:gd name="connsiteX0-1" fmla="*/ 0 w 2768484"/>
                <a:gd name="connsiteY0-2" fmla="*/ 0 h 795602"/>
                <a:gd name="connsiteX1-3" fmla="*/ 2768484 w 2768484"/>
                <a:gd name="connsiteY1-4" fmla="*/ 0 h 795602"/>
                <a:gd name="connsiteX2-5" fmla="*/ 2223060 w 2768484"/>
                <a:gd name="connsiteY2-6" fmla="*/ 795602 h 795602"/>
                <a:gd name="connsiteX3-7" fmla="*/ 0 w 2768484"/>
                <a:gd name="connsiteY3-8" fmla="*/ 542513 h 795602"/>
                <a:gd name="connsiteX4-9" fmla="*/ 0 w 2768484"/>
                <a:gd name="connsiteY4-10" fmla="*/ 0 h 795602"/>
                <a:gd name="connsiteX0-11" fmla="*/ 0 w 2223060"/>
                <a:gd name="connsiteY0-12" fmla="*/ 0 h 795602"/>
                <a:gd name="connsiteX1-13" fmla="*/ 1959724 w 2223060"/>
                <a:gd name="connsiteY1-14" fmla="*/ 416867 h 795602"/>
                <a:gd name="connsiteX2-15" fmla="*/ 2223060 w 2223060"/>
                <a:gd name="connsiteY2-16" fmla="*/ 795602 h 795602"/>
                <a:gd name="connsiteX3-17" fmla="*/ 0 w 2223060"/>
                <a:gd name="connsiteY3-18" fmla="*/ 542513 h 795602"/>
                <a:gd name="connsiteX4-19" fmla="*/ 0 w 2223060"/>
                <a:gd name="connsiteY4-20" fmla="*/ 0 h 795602"/>
                <a:gd name="connsiteX0-21" fmla="*/ 0 w 2223060"/>
                <a:gd name="connsiteY0-22" fmla="*/ 0 h 795602"/>
                <a:gd name="connsiteX1-23" fmla="*/ 2083514 w 2223060"/>
                <a:gd name="connsiteY1-24" fmla="*/ 419807 h 795602"/>
                <a:gd name="connsiteX2-25" fmla="*/ 2223060 w 2223060"/>
                <a:gd name="connsiteY2-26" fmla="*/ 795602 h 795602"/>
                <a:gd name="connsiteX3-27" fmla="*/ 0 w 2223060"/>
                <a:gd name="connsiteY3-28" fmla="*/ 542513 h 795602"/>
                <a:gd name="connsiteX4-29" fmla="*/ 0 w 2223060"/>
                <a:gd name="connsiteY4-30" fmla="*/ 0 h 795602"/>
                <a:gd name="connsiteX0-31" fmla="*/ 355586 w 2223060"/>
                <a:gd name="connsiteY0-32" fmla="*/ 0 h 801082"/>
                <a:gd name="connsiteX1-33" fmla="*/ 2083514 w 2223060"/>
                <a:gd name="connsiteY1-34" fmla="*/ 425287 h 801082"/>
                <a:gd name="connsiteX2-35" fmla="*/ 2223060 w 2223060"/>
                <a:gd name="connsiteY2-36" fmla="*/ 801082 h 801082"/>
                <a:gd name="connsiteX3-37" fmla="*/ 0 w 2223060"/>
                <a:gd name="connsiteY3-38" fmla="*/ 547993 h 801082"/>
                <a:gd name="connsiteX4-39" fmla="*/ 355586 w 2223060"/>
                <a:gd name="connsiteY4-40" fmla="*/ 0 h 801082"/>
                <a:gd name="connsiteX0-41" fmla="*/ 0 w 1867474"/>
                <a:gd name="connsiteY0-42" fmla="*/ 0 h 801082"/>
                <a:gd name="connsiteX1-43" fmla="*/ 1727928 w 1867474"/>
                <a:gd name="connsiteY1-44" fmla="*/ 425287 h 801082"/>
                <a:gd name="connsiteX2-45" fmla="*/ 1867474 w 1867474"/>
                <a:gd name="connsiteY2-46" fmla="*/ 801082 h 801082"/>
                <a:gd name="connsiteX3-47" fmla="*/ 133666 w 1867474"/>
                <a:gd name="connsiteY3-48" fmla="*/ 623376 h 801082"/>
                <a:gd name="connsiteX4-49" fmla="*/ 0 w 1867474"/>
                <a:gd name="connsiteY4-50" fmla="*/ 0 h 801082"/>
                <a:gd name="connsiteX0-51" fmla="*/ 0 w 2317947"/>
                <a:gd name="connsiteY0-52" fmla="*/ 0 h 801082"/>
                <a:gd name="connsiteX1-53" fmla="*/ 2317947 w 2317947"/>
                <a:gd name="connsiteY1-54" fmla="*/ 648660 h 801082"/>
                <a:gd name="connsiteX2-55" fmla="*/ 1867474 w 2317947"/>
                <a:gd name="connsiteY2-56" fmla="*/ 801082 h 801082"/>
                <a:gd name="connsiteX3-57" fmla="*/ 133666 w 2317947"/>
                <a:gd name="connsiteY3-58" fmla="*/ 623376 h 801082"/>
                <a:gd name="connsiteX4-59" fmla="*/ 0 w 2317947"/>
                <a:gd name="connsiteY4-60" fmla="*/ 0 h 801082"/>
                <a:gd name="connsiteX0-61" fmla="*/ 0 w 2506029"/>
                <a:gd name="connsiteY0-62" fmla="*/ 0 h 1162858"/>
                <a:gd name="connsiteX1-63" fmla="*/ 2317947 w 2506029"/>
                <a:gd name="connsiteY1-64" fmla="*/ 648660 h 1162858"/>
                <a:gd name="connsiteX2-65" fmla="*/ 2506029 w 2506029"/>
                <a:gd name="connsiteY2-66" fmla="*/ 1162858 h 1162858"/>
                <a:gd name="connsiteX3-67" fmla="*/ 133666 w 2506029"/>
                <a:gd name="connsiteY3-68" fmla="*/ 623376 h 1162858"/>
                <a:gd name="connsiteX4-69" fmla="*/ 0 w 2506029"/>
                <a:gd name="connsiteY4-70" fmla="*/ 0 h 1162858"/>
                <a:gd name="connsiteX0-71" fmla="*/ 0 w 2582492"/>
                <a:gd name="connsiteY0-72" fmla="*/ 0 h 1214508"/>
                <a:gd name="connsiteX1-73" fmla="*/ 2317947 w 2582492"/>
                <a:gd name="connsiteY1-74" fmla="*/ 648660 h 1214508"/>
                <a:gd name="connsiteX2-75" fmla="*/ 2582492 w 2582492"/>
                <a:gd name="connsiteY2-76" fmla="*/ 1214508 h 1214508"/>
                <a:gd name="connsiteX3-77" fmla="*/ 133666 w 2582492"/>
                <a:gd name="connsiteY3-78" fmla="*/ 623376 h 1214508"/>
                <a:gd name="connsiteX4-79" fmla="*/ 0 w 2582492"/>
                <a:gd name="connsiteY4-80" fmla="*/ 0 h 1214508"/>
                <a:gd name="connsiteX0-81" fmla="*/ 0 w 2582492"/>
                <a:gd name="connsiteY0-82" fmla="*/ 0 h 1214508"/>
                <a:gd name="connsiteX1-83" fmla="*/ 2404802 w 2582492"/>
                <a:gd name="connsiteY1-84" fmla="*/ 665947 h 1214508"/>
                <a:gd name="connsiteX2-85" fmla="*/ 2582492 w 2582492"/>
                <a:gd name="connsiteY2-86" fmla="*/ 1214508 h 1214508"/>
                <a:gd name="connsiteX3-87" fmla="*/ 133666 w 2582492"/>
                <a:gd name="connsiteY3-88" fmla="*/ 623376 h 1214508"/>
                <a:gd name="connsiteX4-89" fmla="*/ 0 w 2582492"/>
                <a:gd name="connsiteY4-90" fmla="*/ 0 h 12145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82492" h="1214508">
                  <a:moveTo>
                    <a:pt x="0" y="0"/>
                  </a:moveTo>
                  <a:lnTo>
                    <a:pt x="2404802" y="665947"/>
                  </a:lnTo>
                  <a:lnTo>
                    <a:pt x="2582492" y="1214508"/>
                  </a:lnTo>
                  <a:lnTo>
                    <a:pt x="133666" y="62337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8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Group 13"/>
            <p:cNvGrpSpPr/>
            <p:nvPr/>
          </p:nvGrpSpPr>
          <p:grpSpPr>
            <a:xfrm>
              <a:off x="798193" y="2902653"/>
              <a:ext cx="2312118" cy="1087499"/>
              <a:chOff x="7064781" y="1349909"/>
              <a:chExt cx="2057954" cy="967954"/>
            </a:xfrm>
          </p:grpSpPr>
          <p:sp>
            <p:nvSpPr>
              <p:cNvPr id="20" name="Freeform: Shape 14"/>
              <p:cNvSpPr/>
              <p:nvPr/>
            </p:nvSpPr>
            <p:spPr bwMode="auto">
              <a:xfrm>
                <a:off x="7064781" y="1639093"/>
                <a:ext cx="2057954" cy="678770"/>
              </a:xfrm>
              <a:custGeom>
                <a:avLst/>
                <a:gdLst>
                  <a:gd name="T0" fmla="*/ 1446 w 1446"/>
                  <a:gd name="T1" fmla="*/ 0 h 475"/>
                  <a:gd name="T2" fmla="*/ 1446 w 1446"/>
                  <a:gd name="T3" fmla="*/ 273 h 475"/>
                  <a:gd name="T4" fmla="*/ 723 w 1446"/>
                  <a:gd name="T5" fmla="*/ 475 h 475"/>
                  <a:gd name="T6" fmla="*/ 0 w 1446"/>
                  <a:gd name="T7" fmla="*/ 273 h 475"/>
                  <a:gd name="T8" fmla="*/ 0 w 1446"/>
                  <a:gd name="T9" fmla="*/ 0 h 475"/>
                  <a:gd name="T10" fmla="*/ 723 w 1446"/>
                  <a:gd name="T11" fmla="*/ 84 h 475"/>
                  <a:gd name="T12" fmla="*/ 1446 w 1446"/>
                  <a:gd name="T13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6" h="475">
                    <a:moveTo>
                      <a:pt x="1446" y="0"/>
                    </a:moveTo>
                    <a:cubicBezTo>
                      <a:pt x="1446" y="273"/>
                      <a:pt x="1446" y="273"/>
                      <a:pt x="1446" y="273"/>
                    </a:cubicBezTo>
                    <a:cubicBezTo>
                      <a:pt x="1446" y="384"/>
                      <a:pt x="1122" y="475"/>
                      <a:pt x="723" y="475"/>
                    </a:cubicBezTo>
                    <a:cubicBezTo>
                      <a:pt x="324" y="475"/>
                      <a:pt x="0" y="384"/>
                      <a:pt x="0" y="2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40" y="84"/>
                      <a:pt x="723" y="84"/>
                    </a:cubicBezTo>
                    <a:cubicBezTo>
                      <a:pt x="967" y="84"/>
                      <a:pt x="1446" y="0"/>
                      <a:pt x="1446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>
                    <a:lumMod val="10000"/>
                  </a:schemeClr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Oval 15"/>
              <p:cNvSpPr/>
              <p:nvPr/>
            </p:nvSpPr>
            <p:spPr bwMode="auto">
              <a:xfrm>
                <a:off x="7064781" y="1349909"/>
                <a:ext cx="2057954" cy="57836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>
                    <a:lumMod val="10000"/>
                  </a:schemeClr>
                </a:solidFill>
              </a:ln>
            </p:spPr>
            <p:txBody>
              <a:bodyPr vert="horz" wrap="none" lIns="91440" tIns="45720" rIns="91440" bIns="45720" anchor="ctr" anchorCtr="0" compatLnSpc="1">
                <a:normAutofit fontScale="92500" lnSpcReduction="10000"/>
              </a:bodyPr>
              <a:lstStyle/>
              <a:p>
                <a:pPr algn="ctr"/>
                <a:r>
                  <a:rPr lang="id-ID" sz="2800" b="1" dirty="0">
                    <a:solidFill>
                      <a:srgbClr val="181717"/>
                    </a:solidFill>
                  </a:rPr>
                  <a:t>1</a:t>
                </a:r>
                <a:endParaRPr lang="id-ID" sz="2800" b="1" dirty="0">
                  <a:solidFill>
                    <a:srgbClr val="181717"/>
                  </a:solidFill>
                </a:endParaRPr>
              </a:p>
            </p:txBody>
          </p:sp>
        </p:grpSp>
        <p:sp>
          <p:nvSpPr>
            <p:cNvPr id="11" name="TextBox 19"/>
            <p:cNvSpPr txBox="1"/>
            <p:nvPr/>
          </p:nvSpPr>
          <p:spPr>
            <a:xfrm>
              <a:off x="1921450" y="1628804"/>
              <a:ext cx="1261884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sz="1400" kern="0" dirty="0">
                  <a:solidFill>
                    <a:srgbClr val="181717"/>
                  </a:solidFill>
                </a:rPr>
                <a:t>输入标题文本</a:t>
              </a:r>
              <a:endParaRPr lang="zh-CN" altLang="en-US" sz="1400" kern="0" dirty="0">
                <a:solidFill>
                  <a:srgbClr val="181717"/>
                </a:solidFill>
              </a:endParaRPr>
            </a:p>
          </p:txBody>
        </p:sp>
        <p:sp>
          <p:nvSpPr>
            <p:cNvPr id="14" name="Freeform: Shape 26"/>
            <p:cNvSpPr/>
            <p:nvPr/>
          </p:nvSpPr>
          <p:spPr>
            <a:xfrm>
              <a:off x="1239734" y="1860387"/>
              <a:ext cx="405463" cy="560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Rectangle 29"/>
            <p:cNvSpPr/>
            <p:nvPr/>
          </p:nvSpPr>
          <p:spPr>
            <a:xfrm>
              <a:off x="1921450" y="1921192"/>
              <a:ext cx="2427687" cy="843341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2"/>
            </p:custDataLst>
          </p:nvPr>
        </p:nvGrpSpPr>
        <p:grpSpPr>
          <a:xfrm>
            <a:off x="3881031" y="2447867"/>
            <a:ext cx="4773789" cy="2890219"/>
            <a:chOff x="3881031" y="2447867"/>
            <a:chExt cx="4773789" cy="2890219"/>
          </a:xfrm>
        </p:grpSpPr>
        <p:sp>
          <p:nvSpPr>
            <p:cNvPr id="5" name="Freeform: Shape 7"/>
            <p:cNvSpPr/>
            <p:nvPr/>
          </p:nvSpPr>
          <p:spPr>
            <a:xfrm rot="1275563">
              <a:off x="6577233" y="4457418"/>
              <a:ext cx="2077587" cy="880668"/>
            </a:xfrm>
            <a:custGeom>
              <a:avLst/>
              <a:gdLst>
                <a:gd name="connsiteX0" fmla="*/ 0 w 2768484"/>
                <a:gd name="connsiteY0" fmla="*/ 0 h 542513"/>
                <a:gd name="connsiteX1" fmla="*/ 2768484 w 2768484"/>
                <a:gd name="connsiteY1" fmla="*/ 0 h 542513"/>
                <a:gd name="connsiteX2" fmla="*/ 2768484 w 2768484"/>
                <a:gd name="connsiteY2" fmla="*/ 542513 h 542513"/>
                <a:gd name="connsiteX3" fmla="*/ 0 w 2768484"/>
                <a:gd name="connsiteY3" fmla="*/ 542513 h 542513"/>
                <a:gd name="connsiteX4" fmla="*/ 0 w 2768484"/>
                <a:gd name="connsiteY4" fmla="*/ 0 h 542513"/>
                <a:gd name="connsiteX0-1" fmla="*/ 0 w 2768484"/>
                <a:gd name="connsiteY0-2" fmla="*/ 0 h 795602"/>
                <a:gd name="connsiteX1-3" fmla="*/ 2768484 w 2768484"/>
                <a:gd name="connsiteY1-4" fmla="*/ 0 h 795602"/>
                <a:gd name="connsiteX2-5" fmla="*/ 2223060 w 2768484"/>
                <a:gd name="connsiteY2-6" fmla="*/ 795602 h 795602"/>
                <a:gd name="connsiteX3-7" fmla="*/ 0 w 2768484"/>
                <a:gd name="connsiteY3-8" fmla="*/ 542513 h 795602"/>
                <a:gd name="connsiteX4-9" fmla="*/ 0 w 2768484"/>
                <a:gd name="connsiteY4-10" fmla="*/ 0 h 795602"/>
                <a:gd name="connsiteX0-11" fmla="*/ 0 w 2223060"/>
                <a:gd name="connsiteY0-12" fmla="*/ 0 h 795602"/>
                <a:gd name="connsiteX1-13" fmla="*/ 1959724 w 2223060"/>
                <a:gd name="connsiteY1-14" fmla="*/ 416867 h 795602"/>
                <a:gd name="connsiteX2-15" fmla="*/ 2223060 w 2223060"/>
                <a:gd name="connsiteY2-16" fmla="*/ 795602 h 795602"/>
                <a:gd name="connsiteX3-17" fmla="*/ 0 w 2223060"/>
                <a:gd name="connsiteY3-18" fmla="*/ 542513 h 795602"/>
                <a:gd name="connsiteX4-19" fmla="*/ 0 w 2223060"/>
                <a:gd name="connsiteY4-20" fmla="*/ 0 h 795602"/>
                <a:gd name="connsiteX0-21" fmla="*/ 0 w 2223060"/>
                <a:gd name="connsiteY0-22" fmla="*/ 0 h 795602"/>
                <a:gd name="connsiteX1-23" fmla="*/ 2083514 w 2223060"/>
                <a:gd name="connsiteY1-24" fmla="*/ 419807 h 795602"/>
                <a:gd name="connsiteX2-25" fmla="*/ 2223060 w 2223060"/>
                <a:gd name="connsiteY2-26" fmla="*/ 795602 h 795602"/>
                <a:gd name="connsiteX3-27" fmla="*/ 0 w 2223060"/>
                <a:gd name="connsiteY3-28" fmla="*/ 542513 h 795602"/>
                <a:gd name="connsiteX4-29" fmla="*/ 0 w 2223060"/>
                <a:gd name="connsiteY4-30" fmla="*/ 0 h 795602"/>
                <a:gd name="connsiteX0-31" fmla="*/ 355586 w 2223060"/>
                <a:gd name="connsiteY0-32" fmla="*/ 0 h 801082"/>
                <a:gd name="connsiteX1-33" fmla="*/ 2083514 w 2223060"/>
                <a:gd name="connsiteY1-34" fmla="*/ 425287 h 801082"/>
                <a:gd name="connsiteX2-35" fmla="*/ 2223060 w 2223060"/>
                <a:gd name="connsiteY2-36" fmla="*/ 801082 h 801082"/>
                <a:gd name="connsiteX3-37" fmla="*/ 0 w 2223060"/>
                <a:gd name="connsiteY3-38" fmla="*/ 547993 h 801082"/>
                <a:gd name="connsiteX4-39" fmla="*/ 355586 w 2223060"/>
                <a:gd name="connsiteY4-40" fmla="*/ 0 h 801082"/>
                <a:gd name="connsiteX0-41" fmla="*/ 0 w 1867474"/>
                <a:gd name="connsiteY0-42" fmla="*/ 0 h 801082"/>
                <a:gd name="connsiteX1-43" fmla="*/ 1727928 w 1867474"/>
                <a:gd name="connsiteY1-44" fmla="*/ 425287 h 801082"/>
                <a:gd name="connsiteX2-45" fmla="*/ 1867474 w 1867474"/>
                <a:gd name="connsiteY2-46" fmla="*/ 801082 h 801082"/>
                <a:gd name="connsiteX3-47" fmla="*/ 133666 w 1867474"/>
                <a:gd name="connsiteY3-48" fmla="*/ 623376 h 801082"/>
                <a:gd name="connsiteX4-49" fmla="*/ 0 w 1867474"/>
                <a:gd name="connsiteY4-50" fmla="*/ 0 h 801082"/>
                <a:gd name="connsiteX0-51" fmla="*/ 0 w 2317947"/>
                <a:gd name="connsiteY0-52" fmla="*/ 0 h 801082"/>
                <a:gd name="connsiteX1-53" fmla="*/ 2317947 w 2317947"/>
                <a:gd name="connsiteY1-54" fmla="*/ 648660 h 801082"/>
                <a:gd name="connsiteX2-55" fmla="*/ 1867474 w 2317947"/>
                <a:gd name="connsiteY2-56" fmla="*/ 801082 h 801082"/>
                <a:gd name="connsiteX3-57" fmla="*/ 133666 w 2317947"/>
                <a:gd name="connsiteY3-58" fmla="*/ 623376 h 801082"/>
                <a:gd name="connsiteX4-59" fmla="*/ 0 w 2317947"/>
                <a:gd name="connsiteY4-60" fmla="*/ 0 h 801082"/>
                <a:gd name="connsiteX0-61" fmla="*/ 0 w 2506029"/>
                <a:gd name="connsiteY0-62" fmla="*/ 0 h 1162858"/>
                <a:gd name="connsiteX1-63" fmla="*/ 2317947 w 2506029"/>
                <a:gd name="connsiteY1-64" fmla="*/ 648660 h 1162858"/>
                <a:gd name="connsiteX2-65" fmla="*/ 2506029 w 2506029"/>
                <a:gd name="connsiteY2-66" fmla="*/ 1162858 h 1162858"/>
                <a:gd name="connsiteX3-67" fmla="*/ 133666 w 2506029"/>
                <a:gd name="connsiteY3-68" fmla="*/ 623376 h 1162858"/>
                <a:gd name="connsiteX4-69" fmla="*/ 0 w 2506029"/>
                <a:gd name="connsiteY4-70" fmla="*/ 0 h 1162858"/>
                <a:gd name="connsiteX0-71" fmla="*/ 0 w 2582492"/>
                <a:gd name="connsiteY0-72" fmla="*/ 0 h 1214508"/>
                <a:gd name="connsiteX1-73" fmla="*/ 2317947 w 2582492"/>
                <a:gd name="connsiteY1-74" fmla="*/ 648660 h 1214508"/>
                <a:gd name="connsiteX2-75" fmla="*/ 2582492 w 2582492"/>
                <a:gd name="connsiteY2-76" fmla="*/ 1214508 h 1214508"/>
                <a:gd name="connsiteX3-77" fmla="*/ 133666 w 2582492"/>
                <a:gd name="connsiteY3-78" fmla="*/ 623376 h 1214508"/>
                <a:gd name="connsiteX4-79" fmla="*/ 0 w 2582492"/>
                <a:gd name="connsiteY4-80" fmla="*/ 0 h 1214508"/>
                <a:gd name="connsiteX0-81" fmla="*/ 0 w 2582492"/>
                <a:gd name="connsiteY0-82" fmla="*/ 0 h 1214508"/>
                <a:gd name="connsiteX1-83" fmla="*/ 2404802 w 2582492"/>
                <a:gd name="connsiteY1-84" fmla="*/ 665947 h 1214508"/>
                <a:gd name="connsiteX2-85" fmla="*/ 2582492 w 2582492"/>
                <a:gd name="connsiteY2-86" fmla="*/ 1214508 h 1214508"/>
                <a:gd name="connsiteX3-87" fmla="*/ 133666 w 2582492"/>
                <a:gd name="connsiteY3-88" fmla="*/ 623376 h 1214508"/>
                <a:gd name="connsiteX4-89" fmla="*/ 0 w 2582492"/>
                <a:gd name="connsiteY4-90" fmla="*/ 0 h 12145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82492" h="1214508">
                  <a:moveTo>
                    <a:pt x="0" y="0"/>
                  </a:moveTo>
                  <a:lnTo>
                    <a:pt x="2404802" y="665947"/>
                  </a:lnTo>
                  <a:lnTo>
                    <a:pt x="2582492" y="1214508"/>
                  </a:lnTo>
                  <a:lnTo>
                    <a:pt x="133666" y="62337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38000">
                  <a:schemeClr val="accent2"/>
                </a:gs>
                <a:gs pos="100000">
                  <a:schemeClr val="accent2"/>
                </a:gs>
              </a:gsLst>
              <a:lin ang="0" scaled="0"/>
            </a:gradFill>
            <a:ln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7" name="Group 9"/>
            <p:cNvGrpSpPr/>
            <p:nvPr/>
          </p:nvGrpSpPr>
          <p:grpSpPr>
            <a:xfrm>
              <a:off x="4530735" y="3839597"/>
              <a:ext cx="2312118" cy="1087499"/>
              <a:chOff x="7064781" y="1349909"/>
              <a:chExt cx="2057954" cy="967954"/>
            </a:xfrm>
          </p:grpSpPr>
          <p:sp>
            <p:nvSpPr>
              <p:cNvPr id="22" name="Freeform: Shape 10"/>
              <p:cNvSpPr/>
              <p:nvPr/>
            </p:nvSpPr>
            <p:spPr bwMode="auto">
              <a:xfrm>
                <a:off x="7064781" y="1639093"/>
                <a:ext cx="2057954" cy="678770"/>
              </a:xfrm>
              <a:custGeom>
                <a:avLst/>
                <a:gdLst>
                  <a:gd name="T0" fmla="*/ 1446 w 1446"/>
                  <a:gd name="T1" fmla="*/ 0 h 475"/>
                  <a:gd name="T2" fmla="*/ 1446 w 1446"/>
                  <a:gd name="T3" fmla="*/ 273 h 475"/>
                  <a:gd name="T4" fmla="*/ 723 w 1446"/>
                  <a:gd name="T5" fmla="*/ 475 h 475"/>
                  <a:gd name="T6" fmla="*/ 0 w 1446"/>
                  <a:gd name="T7" fmla="*/ 273 h 475"/>
                  <a:gd name="T8" fmla="*/ 0 w 1446"/>
                  <a:gd name="T9" fmla="*/ 0 h 475"/>
                  <a:gd name="T10" fmla="*/ 723 w 1446"/>
                  <a:gd name="T11" fmla="*/ 84 h 475"/>
                  <a:gd name="T12" fmla="*/ 1446 w 1446"/>
                  <a:gd name="T13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6" h="475">
                    <a:moveTo>
                      <a:pt x="1446" y="0"/>
                    </a:moveTo>
                    <a:cubicBezTo>
                      <a:pt x="1446" y="273"/>
                      <a:pt x="1446" y="273"/>
                      <a:pt x="1446" y="273"/>
                    </a:cubicBezTo>
                    <a:cubicBezTo>
                      <a:pt x="1446" y="384"/>
                      <a:pt x="1122" y="475"/>
                      <a:pt x="723" y="475"/>
                    </a:cubicBezTo>
                    <a:cubicBezTo>
                      <a:pt x="324" y="475"/>
                      <a:pt x="0" y="384"/>
                      <a:pt x="0" y="2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40" y="84"/>
                      <a:pt x="723" y="84"/>
                    </a:cubicBezTo>
                    <a:cubicBezTo>
                      <a:pt x="967" y="84"/>
                      <a:pt x="1446" y="0"/>
                      <a:pt x="1446" y="0"/>
                    </a:cubicBezTo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>
                    <a:lumMod val="10000"/>
                  </a:schemeClr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Oval 11"/>
              <p:cNvSpPr/>
              <p:nvPr/>
            </p:nvSpPr>
            <p:spPr bwMode="auto">
              <a:xfrm>
                <a:off x="7064781" y="1349909"/>
                <a:ext cx="2057954" cy="57836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>
                    <a:lumMod val="10000"/>
                  </a:schemeClr>
                </a:solidFill>
              </a:ln>
            </p:spPr>
            <p:txBody>
              <a:bodyPr vert="horz" wrap="none" lIns="91440" tIns="45720" rIns="91440" bIns="45720" anchor="ctr" anchorCtr="0" compatLnSpc="1">
                <a:normAutofit fontScale="92500" lnSpcReduction="10000"/>
              </a:bodyPr>
              <a:lstStyle/>
              <a:p>
                <a:pPr algn="ctr"/>
                <a:r>
                  <a:rPr lang="id-ID" sz="2800" b="1" dirty="0">
                    <a:solidFill>
                      <a:srgbClr val="181717"/>
                    </a:solidFill>
                  </a:rPr>
                  <a:t>2</a:t>
                </a:r>
                <a:endParaRPr lang="id-ID" sz="2800" b="1" dirty="0">
                  <a:solidFill>
                    <a:srgbClr val="181717"/>
                  </a:solidFill>
                </a:endParaRPr>
              </a:p>
            </p:txBody>
          </p:sp>
        </p:grpSp>
        <p:sp>
          <p:nvSpPr>
            <p:cNvPr id="10" name="Freeform: Shape 16"/>
            <p:cNvSpPr/>
            <p:nvPr/>
          </p:nvSpPr>
          <p:spPr>
            <a:xfrm rot="1275563">
              <a:off x="3881031" y="4011322"/>
              <a:ext cx="910089" cy="589255"/>
            </a:xfrm>
            <a:custGeom>
              <a:avLst/>
              <a:gdLst>
                <a:gd name="connsiteX0" fmla="*/ 0 w 858651"/>
                <a:gd name="connsiteY0" fmla="*/ 0 h 555951"/>
                <a:gd name="connsiteX1" fmla="*/ 723781 w 858651"/>
                <a:gd name="connsiteY1" fmla="*/ 180659 h 555951"/>
                <a:gd name="connsiteX2" fmla="*/ 858651 w 858651"/>
                <a:gd name="connsiteY2" fmla="*/ 555951 h 555951"/>
                <a:gd name="connsiteX3" fmla="*/ 156897 w 858651"/>
                <a:gd name="connsiteY3" fmla="*/ 403264 h 55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651" h="555951">
                  <a:moveTo>
                    <a:pt x="0" y="0"/>
                  </a:moveTo>
                  <a:lnTo>
                    <a:pt x="723781" y="180659"/>
                  </a:lnTo>
                  <a:lnTo>
                    <a:pt x="858651" y="555951"/>
                  </a:lnTo>
                  <a:lnTo>
                    <a:pt x="156897" y="40326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TextBox 22"/>
            <p:cNvSpPr txBox="1"/>
            <p:nvPr/>
          </p:nvSpPr>
          <p:spPr>
            <a:xfrm>
              <a:off x="5558554" y="2447867"/>
              <a:ext cx="1261884" cy="30777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sz="1400" kern="0" dirty="0">
                  <a:solidFill>
                    <a:srgbClr val="181717"/>
                  </a:solidFill>
                </a:rPr>
                <a:t>输入标题文本</a:t>
              </a:r>
              <a:endParaRPr lang="zh-CN" altLang="en-US" sz="1400" kern="0" dirty="0">
                <a:solidFill>
                  <a:srgbClr val="181717"/>
                </a:solidFill>
              </a:endParaRPr>
            </a:p>
          </p:txBody>
        </p:sp>
        <p:sp>
          <p:nvSpPr>
            <p:cNvPr id="16" name="Freeform: Shape 28"/>
            <p:cNvSpPr/>
            <p:nvPr/>
          </p:nvSpPr>
          <p:spPr>
            <a:xfrm>
              <a:off x="4829849" y="2764533"/>
              <a:ext cx="435062" cy="489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Rectangle 30"/>
            <p:cNvSpPr/>
            <p:nvPr/>
          </p:nvSpPr>
          <p:spPr>
            <a:xfrm>
              <a:off x="5558554" y="2740255"/>
              <a:ext cx="2427687" cy="97677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FFFF7D"/>
                  </a:solidFill>
                </a:rPr>
              </a:br>
              <a:r>
                <a:rPr lang="zh-CN" altLang="en-US" sz="1100" dirty="0">
                  <a:solidFill>
                    <a:srgbClr val="FFFF7D"/>
                  </a:solidFill>
                </a:rPr>
                <a:t>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3"/>
            </p:custDataLst>
          </p:nvPr>
        </p:nvGrpSpPr>
        <p:grpSpPr>
          <a:xfrm>
            <a:off x="7653555" y="3644631"/>
            <a:ext cx="3821309" cy="2259147"/>
            <a:chOff x="7653555" y="3644631"/>
            <a:chExt cx="3821309" cy="2259147"/>
          </a:xfrm>
        </p:grpSpPr>
        <p:grpSp>
          <p:nvGrpSpPr>
            <p:cNvPr id="4" name="Group 4"/>
            <p:cNvGrpSpPr/>
            <p:nvPr/>
          </p:nvGrpSpPr>
          <p:grpSpPr>
            <a:xfrm>
              <a:off x="8359849" y="4816279"/>
              <a:ext cx="2312118" cy="1087499"/>
              <a:chOff x="7064781" y="1349909"/>
              <a:chExt cx="2057954" cy="967954"/>
            </a:xfrm>
          </p:grpSpPr>
          <p:sp>
            <p:nvSpPr>
              <p:cNvPr id="24" name="Freeform: Shape 5"/>
              <p:cNvSpPr/>
              <p:nvPr/>
            </p:nvSpPr>
            <p:spPr bwMode="auto">
              <a:xfrm>
                <a:off x="7064781" y="1639093"/>
                <a:ext cx="2057954" cy="678770"/>
              </a:xfrm>
              <a:custGeom>
                <a:avLst/>
                <a:gdLst>
                  <a:gd name="T0" fmla="*/ 1446 w 1446"/>
                  <a:gd name="T1" fmla="*/ 0 h 475"/>
                  <a:gd name="T2" fmla="*/ 1446 w 1446"/>
                  <a:gd name="T3" fmla="*/ 273 h 475"/>
                  <a:gd name="T4" fmla="*/ 723 w 1446"/>
                  <a:gd name="T5" fmla="*/ 475 h 475"/>
                  <a:gd name="T6" fmla="*/ 0 w 1446"/>
                  <a:gd name="T7" fmla="*/ 273 h 475"/>
                  <a:gd name="T8" fmla="*/ 0 w 1446"/>
                  <a:gd name="T9" fmla="*/ 0 h 475"/>
                  <a:gd name="T10" fmla="*/ 723 w 1446"/>
                  <a:gd name="T11" fmla="*/ 84 h 475"/>
                  <a:gd name="T12" fmla="*/ 1446 w 1446"/>
                  <a:gd name="T13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6" h="475">
                    <a:moveTo>
                      <a:pt x="1446" y="0"/>
                    </a:moveTo>
                    <a:cubicBezTo>
                      <a:pt x="1446" y="273"/>
                      <a:pt x="1446" y="273"/>
                      <a:pt x="1446" y="273"/>
                    </a:cubicBezTo>
                    <a:cubicBezTo>
                      <a:pt x="1446" y="384"/>
                      <a:pt x="1122" y="475"/>
                      <a:pt x="723" y="475"/>
                    </a:cubicBezTo>
                    <a:cubicBezTo>
                      <a:pt x="324" y="475"/>
                      <a:pt x="0" y="384"/>
                      <a:pt x="0" y="2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40" y="84"/>
                      <a:pt x="723" y="84"/>
                    </a:cubicBezTo>
                    <a:cubicBezTo>
                      <a:pt x="967" y="84"/>
                      <a:pt x="1446" y="0"/>
                      <a:pt x="1446" y="0"/>
                    </a:cubicBezTo>
                  </a:path>
                </a:pathLst>
              </a:custGeom>
              <a:solidFill>
                <a:schemeClr val="accent3"/>
              </a:solidFill>
              <a:ln>
                <a:solidFill>
                  <a:schemeClr val="bg1">
                    <a:lumMod val="10000"/>
                  </a:schemeClr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Oval 6"/>
              <p:cNvSpPr/>
              <p:nvPr/>
            </p:nvSpPr>
            <p:spPr bwMode="auto">
              <a:xfrm>
                <a:off x="7064781" y="1349909"/>
                <a:ext cx="2057954" cy="57836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>
                    <a:lumMod val="10000"/>
                  </a:schemeClr>
                </a:solidFill>
              </a:ln>
            </p:spPr>
            <p:txBody>
              <a:bodyPr vert="horz" wrap="none" lIns="91440" tIns="45720" rIns="91440" bIns="45720" anchor="t" anchorCtr="0" compatLnSpc="1">
                <a:normAutofit fontScale="92500" lnSpcReduction="10000"/>
              </a:bodyPr>
              <a:lstStyle/>
              <a:p>
                <a:pPr algn="ctr"/>
                <a:r>
                  <a:rPr lang="id-ID" sz="2800" b="1" dirty="0">
                    <a:solidFill>
                      <a:srgbClr val="181717"/>
                    </a:solidFill>
                  </a:rPr>
                  <a:t>3</a:t>
                </a:r>
                <a:endParaRPr lang="id-ID" sz="2800" b="1" dirty="0">
                  <a:solidFill>
                    <a:srgbClr val="181717"/>
                  </a:solidFill>
                </a:endParaRPr>
              </a:p>
            </p:txBody>
          </p:sp>
        </p:grpSp>
        <p:sp>
          <p:nvSpPr>
            <p:cNvPr id="6" name="Freeform: Shape 8"/>
            <p:cNvSpPr/>
            <p:nvPr/>
          </p:nvSpPr>
          <p:spPr>
            <a:xfrm rot="1275563">
              <a:off x="7653555" y="4951129"/>
              <a:ext cx="910089" cy="589255"/>
            </a:xfrm>
            <a:custGeom>
              <a:avLst/>
              <a:gdLst>
                <a:gd name="connsiteX0" fmla="*/ 0 w 858651"/>
                <a:gd name="connsiteY0" fmla="*/ 0 h 555951"/>
                <a:gd name="connsiteX1" fmla="*/ 723781 w 858651"/>
                <a:gd name="connsiteY1" fmla="*/ 180659 h 555951"/>
                <a:gd name="connsiteX2" fmla="*/ 858651 w 858651"/>
                <a:gd name="connsiteY2" fmla="*/ 555951 h 555951"/>
                <a:gd name="connsiteX3" fmla="*/ 156897 w 858651"/>
                <a:gd name="connsiteY3" fmla="*/ 403264 h 55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651" h="555951">
                  <a:moveTo>
                    <a:pt x="0" y="0"/>
                  </a:moveTo>
                  <a:lnTo>
                    <a:pt x="723781" y="180659"/>
                  </a:lnTo>
                  <a:lnTo>
                    <a:pt x="858651" y="555951"/>
                  </a:lnTo>
                  <a:lnTo>
                    <a:pt x="156897" y="403264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TextBox 25"/>
            <p:cNvSpPr txBox="1"/>
            <p:nvPr/>
          </p:nvSpPr>
          <p:spPr>
            <a:xfrm>
              <a:off x="9309499" y="3644631"/>
              <a:ext cx="1261884" cy="30777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sz="1400" kern="0" dirty="0">
                  <a:solidFill>
                    <a:srgbClr val="000000"/>
                  </a:solidFill>
                </a:rPr>
                <a:t>输入标题文本</a:t>
              </a:r>
              <a:endParaRPr lang="zh-CN" altLang="en-US" sz="1400" kern="0" dirty="0">
                <a:solidFill>
                  <a:srgbClr val="000000"/>
                </a:solidFill>
              </a:endParaRPr>
            </a:p>
          </p:txBody>
        </p:sp>
        <p:sp>
          <p:nvSpPr>
            <p:cNvPr id="15" name="Freeform: Shape 27"/>
            <p:cNvSpPr/>
            <p:nvPr/>
          </p:nvSpPr>
          <p:spPr>
            <a:xfrm>
              <a:off x="8552075" y="3903209"/>
              <a:ext cx="487986" cy="487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Rectangle 31"/>
            <p:cNvSpPr/>
            <p:nvPr/>
          </p:nvSpPr>
          <p:spPr>
            <a:xfrm>
              <a:off x="9309499" y="3937019"/>
              <a:ext cx="2165365" cy="80795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7D"/>
                  </a:solidFill>
                </a:rPr>
                <a:t>请替换文字内容复制你的内容到此千图网</a:t>
              </a:r>
              <a:r>
                <a:rPr lang="en-US" altLang="zh-CN" sz="1100" dirty="0">
                  <a:solidFill>
                    <a:srgbClr val="FFFF7D"/>
                  </a:solidFill>
                </a:rPr>
                <a:t>58PIC.COM</a:t>
              </a:r>
              <a:endParaRPr lang="zh-CN" altLang="en-US" sz="1100" dirty="0">
                <a:solidFill>
                  <a:srgbClr val="FFFF7D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1"/>
          <p:cNvSpPr/>
          <p:nvPr>
            <p:custDataLst>
              <p:tags r:id="rId1"/>
            </p:custDataLst>
          </p:nvPr>
        </p:nvSpPr>
        <p:spPr>
          <a:xfrm rot="5400000">
            <a:off x="5491162" y="-1404231"/>
            <a:ext cx="1209675" cy="12192000"/>
          </a:xfrm>
          <a:prstGeom prst="rect">
            <a:avLst/>
          </a:prstGeom>
          <a:gradFill>
            <a:gsLst>
              <a:gs pos="20000">
                <a:srgbClr val="FFFF7D"/>
              </a:gs>
              <a:gs pos="80000">
                <a:srgbClr val="C8671B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" name="千图PPT彼岸天：ID 8661124库_组合 12"/>
          <p:cNvGrpSpPr/>
          <p:nvPr>
            <p:custDataLst>
              <p:tags r:id="rId2"/>
            </p:custDataLst>
          </p:nvPr>
        </p:nvGrpSpPr>
        <p:grpSpPr>
          <a:xfrm>
            <a:off x="1622641" y="1884399"/>
            <a:ext cx="8871273" cy="1592768"/>
            <a:chOff x="2355850" y="1637680"/>
            <a:chExt cx="7418388" cy="1331913"/>
          </a:xfrm>
        </p:grpSpPr>
        <p:sp>
          <p:nvSpPr>
            <p:cNvPr id="26" name="Rectangle 2"/>
            <p:cNvSpPr/>
            <p:nvPr/>
          </p:nvSpPr>
          <p:spPr>
            <a:xfrm>
              <a:off x="2763838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27" name="Rectangle 3"/>
            <p:cNvSpPr/>
            <p:nvPr/>
          </p:nvSpPr>
          <p:spPr>
            <a:xfrm>
              <a:off x="7732713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28" name="Rectangle 4"/>
            <p:cNvSpPr/>
            <p:nvPr/>
          </p:nvSpPr>
          <p:spPr>
            <a:xfrm>
              <a:off x="6075363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29" name="Rectangle 5"/>
            <p:cNvSpPr/>
            <p:nvPr/>
          </p:nvSpPr>
          <p:spPr>
            <a:xfrm>
              <a:off x="4419600" y="2348880"/>
              <a:ext cx="1614488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30" name="Oval 7"/>
            <p:cNvSpPr/>
            <p:nvPr/>
          </p:nvSpPr>
          <p:spPr bwMode="auto">
            <a:xfrm>
              <a:off x="2355850" y="2158380"/>
              <a:ext cx="804863" cy="8048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31" name="Oval 10"/>
            <p:cNvSpPr/>
            <p:nvPr/>
          </p:nvSpPr>
          <p:spPr bwMode="auto">
            <a:xfrm>
              <a:off x="3956050" y="2158380"/>
              <a:ext cx="804863" cy="8048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32" name="Oval 13"/>
            <p:cNvSpPr/>
            <p:nvPr/>
          </p:nvSpPr>
          <p:spPr bwMode="auto">
            <a:xfrm>
              <a:off x="7323138" y="2158380"/>
              <a:ext cx="804862" cy="8048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33" name="Oval 19"/>
            <p:cNvSpPr/>
            <p:nvPr/>
          </p:nvSpPr>
          <p:spPr bwMode="auto">
            <a:xfrm>
              <a:off x="5626100" y="2164730"/>
              <a:ext cx="804863" cy="8048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34" name="Oval 24"/>
            <p:cNvSpPr/>
            <p:nvPr/>
          </p:nvSpPr>
          <p:spPr bwMode="auto">
            <a:xfrm>
              <a:off x="8969375" y="2164730"/>
              <a:ext cx="804863" cy="8048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 bwMode="auto">
            <a:xfrm>
              <a:off x="2581804" y="1637680"/>
              <a:ext cx="351472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C8671B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2000">
                <a:solidFill>
                  <a:srgbClr val="C8671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6" name="TextBox 27"/>
            <p:cNvSpPr txBox="1"/>
            <p:nvPr/>
          </p:nvSpPr>
          <p:spPr bwMode="auto">
            <a:xfrm>
              <a:off x="4185942" y="1637680"/>
              <a:ext cx="376940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C8671B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000">
                <a:solidFill>
                  <a:srgbClr val="C8671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7" name="TextBox 28"/>
            <p:cNvSpPr txBox="1"/>
            <p:nvPr/>
          </p:nvSpPr>
          <p:spPr bwMode="auto">
            <a:xfrm>
              <a:off x="5815547" y="1637680"/>
              <a:ext cx="383644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C8671B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000">
                <a:solidFill>
                  <a:srgbClr val="C8671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 bwMode="auto">
            <a:xfrm>
              <a:off x="7451855" y="1637680"/>
              <a:ext cx="376940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C8671B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2000">
                <a:solidFill>
                  <a:srgbClr val="C8671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9" name="TextBox 30"/>
            <p:cNvSpPr txBox="1"/>
            <p:nvPr/>
          </p:nvSpPr>
          <p:spPr bwMode="auto">
            <a:xfrm>
              <a:off x="9081459" y="1637680"/>
              <a:ext cx="580693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C8671B"/>
                  </a:solidFill>
                  <a:latin typeface="Impact" panose="020B0806030902050204" pitchFamily="34" charset="0"/>
                </a:rPr>
                <a:t>GOAL</a:t>
              </a:r>
              <a:endParaRPr lang="en-US" altLang="zh-CN" sz="2000">
                <a:solidFill>
                  <a:srgbClr val="C8671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0" name="Freeform: Shape 43"/>
            <p:cNvSpPr/>
            <p:nvPr/>
          </p:nvSpPr>
          <p:spPr bwMode="auto">
            <a:xfrm>
              <a:off x="7491413" y="2326832"/>
              <a:ext cx="485670" cy="485670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41" name="Freeform: Shape 44"/>
            <p:cNvSpPr/>
            <p:nvPr/>
          </p:nvSpPr>
          <p:spPr bwMode="auto">
            <a:xfrm>
              <a:off x="5799190" y="2315701"/>
              <a:ext cx="485670" cy="485670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42" name="Freeform: Shape 45"/>
            <p:cNvSpPr/>
            <p:nvPr/>
          </p:nvSpPr>
          <p:spPr bwMode="auto">
            <a:xfrm>
              <a:off x="2514705" y="2309351"/>
              <a:ext cx="485670" cy="485670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43" name="Freeform: Shape 46"/>
            <p:cNvSpPr/>
            <p:nvPr/>
          </p:nvSpPr>
          <p:spPr bwMode="auto">
            <a:xfrm>
              <a:off x="4106174" y="2324326"/>
              <a:ext cx="485670" cy="485670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  <p:sp>
          <p:nvSpPr>
            <p:cNvPr id="44" name="Freeform: Shape 48"/>
            <p:cNvSpPr/>
            <p:nvPr/>
          </p:nvSpPr>
          <p:spPr bwMode="auto">
            <a:xfrm>
              <a:off x="9111905" y="2291746"/>
              <a:ext cx="556315" cy="556315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rgbClr val="18171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C8671B"/>
                </a:solidFill>
              </a:endParaRPr>
            </a:p>
          </p:txBody>
        </p:sp>
      </p:grpSp>
      <p:grpSp>
        <p:nvGrpSpPr>
          <p:cNvPr id="6" name="千图PPT彼岸天：ID 8661124库_组合 11"/>
          <p:cNvGrpSpPr/>
          <p:nvPr>
            <p:custDataLst>
              <p:tags r:id="rId3"/>
            </p:custDataLst>
          </p:nvPr>
        </p:nvGrpSpPr>
        <p:grpSpPr>
          <a:xfrm>
            <a:off x="1018610" y="4302664"/>
            <a:ext cx="2845142" cy="793295"/>
            <a:chOff x="1018610" y="4302665"/>
            <a:chExt cx="2845142" cy="793295"/>
          </a:xfrm>
        </p:grpSpPr>
        <p:sp>
          <p:nvSpPr>
            <p:cNvPr id="22" name="TextBox 31"/>
            <p:cNvSpPr txBox="1"/>
            <p:nvPr/>
          </p:nvSpPr>
          <p:spPr bwMode="auto">
            <a:xfrm>
              <a:off x="1018610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 dirty="0">
                  <a:solidFill>
                    <a:srgbClr val="181717"/>
                  </a:solidFill>
                </a:rPr>
                <a:t>01</a:t>
              </a:r>
              <a:endParaRPr lang="en-US" altLang="zh-CN" sz="2800" b="1" dirty="0">
                <a:solidFill>
                  <a:srgbClr val="181717"/>
                </a:solidFill>
              </a:endParaRPr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1616851" y="4388074"/>
              <a:ext cx="2246901" cy="707886"/>
              <a:chOff x="1523492" y="2821689"/>
              <a:chExt cx="2327662" cy="707886"/>
            </a:xfrm>
          </p:grpSpPr>
          <p:sp>
            <p:nvSpPr>
              <p:cNvPr id="24" name="TextBox 36"/>
              <p:cNvSpPr txBox="1"/>
              <p:nvPr/>
            </p:nvSpPr>
            <p:spPr bwMode="auto">
              <a:xfrm>
                <a:off x="1523492" y="2821689"/>
                <a:ext cx="1636404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rgbClr val="181717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rgbClr val="181717"/>
                  </a:solidFill>
                </a:endParaRPr>
              </a:p>
            </p:txBody>
          </p:sp>
          <p:sp>
            <p:nvSpPr>
              <p:cNvPr id="25" name="TextBox 38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rgbClr val="181717"/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rgbClr val="181717"/>
                    </a:solidFill>
                  </a:rPr>
                </a:br>
                <a:r>
                  <a:rPr lang="zh-CN" altLang="en-US" sz="1000" dirty="0">
                    <a:solidFill>
                      <a:srgbClr val="181717"/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rgbClr val="181717"/>
                    </a:solidFill>
                  </a:rPr>
                  <a:t>58PIC.COM</a:t>
                </a:r>
                <a:endParaRPr lang="zh-CN" altLang="en-US" sz="1000" dirty="0">
                  <a:solidFill>
                    <a:srgbClr val="181717"/>
                  </a:solidFill>
                </a:endParaRPr>
              </a:p>
            </p:txBody>
          </p:sp>
        </p:grpSp>
      </p:grpSp>
      <p:grpSp>
        <p:nvGrpSpPr>
          <p:cNvPr id="7" name="千图PPT彼岸天：ID 8661124库_组合 9"/>
          <p:cNvGrpSpPr/>
          <p:nvPr>
            <p:custDataLst>
              <p:tags r:id="rId4"/>
            </p:custDataLst>
          </p:nvPr>
        </p:nvGrpSpPr>
        <p:grpSpPr>
          <a:xfrm>
            <a:off x="3569292" y="4329835"/>
            <a:ext cx="2861671" cy="738953"/>
            <a:chOff x="3569292" y="4302665"/>
            <a:chExt cx="2861671" cy="738953"/>
          </a:xfrm>
        </p:grpSpPr>
        <p:sp>
          <p:nvSpPr>
            <p:cNvPr id="18" name="TextBox 34"/>
            <p:cNvSpPr txBox="1"/>
            <p:nvPr/>
          </p:nvSpPr>
          <p:spPr bwMode="auto">
            <a:xfrm>
              <a:off x="3569292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rgbClr val="181717"/>
                  </a:solidFill>
                </a:rPr>
                <a:t>02</a:t>
              </a:r>
              <a:endParaRPr lang="en-US" altLang="zh-CN" sz="2800" b="1">
                <a:solidFill>
                  <a:srgbClr val="181717"/>
                </a:solidFill>
              </a:endParaRPr>
            </a:p>
          </p:txBody>
        </p:sp>
        <p:grpSp>
          <p:nvGrpSpPr>
            <p:cNvPr id="19" name="Group 39"/>
            <p:cNvGrpSpPr/>
            <p:nvPr/>
          </p:nvGrpSpPr>
          <p:grpSpPr>
            <a:xfrm>
              <a:off x="4167533" y="4333732"/>
              <a:ext cx="2263430" cy="707886"/>
              <a:chOff x="1523492" y="2821689"/>
              <a:chExt cx="2327662" cy="707886"/>
            </a:xfrm>
          </p:grpSpPr>
          <p:sp>
            <p:nvSpPr>
              <p:cNvPr id="20" name="TextBox 41"/>
              <p:cNvSpPr txBox="1"/>
              <p:nvPr/>
            </p:nvSpPr>
            <p:spPr bwMode="auto">
              <a:xfrm>
                <a:off x="1523492" y="2821689"/>
                <a:ext cx="1624454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rgbClr val="181717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rgbClr val="181717"/>
                  </a:solidFill>
                </a:endParaRPr>
              </a:p>
            </p:txBody>
          </p:sp>
          <p:sp>
            <p:nvSpPr>
              <p:cNvPr id="21" name="TextBox 42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rgbClr val="181717"/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rgbClr val="181717"/>
                    </a:solidFill>
                  </a:rPr>
                </a:br>
                <a:r>
                  <a:rPr lang="zh-CN" altLang="en-US" sz="1000" dirty="0">
                    <a:solidFill>
                      <a:srgbClr val="181717"/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rgbClr val="181717"/>
                    </a:solidFill>
                  </a:rPr>
                  <a:t>58PIC.COM</a:t>
                </a:r>
                <a:endParaRPr lang="zh-CN" altLang="en-US" sz="1000" dirty="0">
                  <a:solidFill>
                    <a:srgbClr val="181717"/>
                  </a:solidFill>
                </a:endParaRPr>
              </a:p>
            </p:txBody>
          </p:sp>
        </p:grpSp>
      </p:grpSp>
      <p:grpSp>
        <p:nvGrpSpPr>
          <p:cNvPr id="8" name="千图PPT彼岸天：ID 8661124库_组合 8"/>
          <p:cNvGrpSpPr/>
          <p:nvPr>
            <p:custDataLst>
              <p:tags r:id="rId5"/>
            </p:custDataLst>
          </p:nvPr>
        </p:nvGrpSpPr>
        <p:grpSpPr>
          <a:xfrm>
            <a:off x="6176314" y="4330777"/>
            <a:ext cx="2793061" cy="737069"/>
            <a:chOff x="6176314" y="4302665"/>
            <a:chExt cx="2793061" cy="737069"/>
          </a:xfrm>
        </p:grpSpPr>
        <p:sp>
          <p:nvSpPr>
            <p:cNvPr id="14" name="TextBox 37"/>
            <p:cNvSpPr txBox="1"/>
            <p:nvPr/>
          </p:nvSpPr>
          <p:spPr bwMode="auto">
            <a:xfrm>
              <a:off x="6176314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rgbClr val="181717"/>
                  </a:solidFill>
                </a:rPr>
                <a:t>03</a:t>
              </a:r>
              <a:endParaRPr lang="en-US" altLang="zh-CN" sz="2800" b="1">
                <a:solidFill>
                  <a:srgbClr val="181717"/>
                </a:solidFill>
              </a:endParaRPr>
            </a:p>
          </p:txBody>
        </p:sp>
        <p:grpSp>
          <p:nvGrpSpPr>
            <p:cNvPr id="15" name="Group 47"/>
            <p:cNvGrpSpPr/>
            <p:nvPr/>
          </p:nvGrpSpPr>
          <p:grpSpPr>
            <a:xfrm>
              <a:off x="6774555" y="4331848"/>
              <a:ext cx="2194820" cy="707886"/>
              <a:chOff x="1523492" y="2821689"/>
              <a:chExt cx="2327662" cy="707886"/>
            </a:xfrm>
          </p:grpSpPr>
          <p:sp>
            <p:nvSpPr>
              <p:cNvPr id="16" name="TextBox 58"/>
              <p:cNvSpPr txBox="1"/>
              <p:nvPr/>
            </p:nvSpPr>
            <p:spPr bwMode="auto">
              <a:xfrm>
                <a:off x="1523492" y="2821689"/>
                <a:ext cx="1675234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rgbClr val="181717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rgbClr val="181717"/>
                  </a:solidFill>
                </a:endParaRPr>
              </a:p>
            </p:txBody>
          </p:sp>
          <p:sp>
            <p:nvSpPr>
              <p:cNvPr id="17" name="TextBox 59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rgbClr val="181717"/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rgbClr val="181717"/>
                    </a:solidFill>
                  </a:rPr>
                </a:br>
                <a:r>
                  <a:rPr lang="zh-CN" altLang="en-US" sz="1000" dirty="0">
                    <a:solidFill>
                      <a:srgbClr val="181717"/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rgbClr val="181717"/>
                    </a:solidFill>
                  </a:rPr>
                  <a:t>58PIC.COM</a:t>
                </a:r>
                <a:endParaRPr lang="zh-CN" altLang="en-US" sz="1000" dirty="0">
                  <a:solidFill>
                    <a:srgbClr val="181717"/>
                  </a:solidFill>
                </a:endParaRPr>
              </a:p>
            </p:txBody>
          </p:sp>
        </p:grpSp>
      </p:grpSp>
      <p:grpSp>
        <p:nvGrpSpPr>
          <p:cNvPr id="9" name="千图PPT彼岸天：ID 8661124库_组合 6"/>
          <p:cNvGrpSpPr/>
          <p:nvPr>
            <p:custDataLst>
              <p:tags r:id="rId6"/>
            </p:custDataLst>
          </p:nvPr>
        </p:nvGrpSpPr>
        <p:grpSpPr>
          <a:xfrm>
            <a:off x="8760952" y="4330777"/>
            <a:ext cx="2793061" cy="737069"/>
            <a:chOff x="8760952" y="4302665"/>
            <a:chExt cx="2793061" cy="737069"/>
          </a:xfrm>
        </p:grpSpPr>
        <p:sp>
          <p:nvSpPr>
            <p:cNvPr id="10" name="TextBox 40"/>
            <p:cNvSpPr txBox="1"/>
            <p:nvPr/>
          </p:nvSpPr>
          <p:spPr bwMode="auto">
            <a:xfrm>
              <a:off x="8760952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rgbClr val="181717"/>
                  </a:solidFill>
                </a:rPr>
                <a:t>04</a:t>
              </a:r>
              <a:endParaRPr lang="en-US" altLang="zh-CN" sz="2800" b="1">
                <a:solidFill>
                  <a:srgbClr val="181717"/>
                </a:solidFill>
              </a:endParaRPr>
            </a:p>
          </p:txBody>
        </p:sp>
        <p:grpSp>
          <p:nvGrpSpPr>
            <p:cNvPr id="11" name="Group 60"/>
            <p:cNvGrpSpPr/>
            <p:nvPr/>
          </p:nvGrpSpPr>
          <p:grpSpPr>
            <a:xfrm>
              <a:off x="9359193" y="4331848"/>
              <a:ext cx="2194820" cy="707886"/>
              <a:chOff x="1523492" y="2821689"/>
              <a:chExt cx="2327662" cy="707886"/>
            </a:xfrm>
          </p:grpSpPr>
          <p:sp>
            <p:nvSpPr>
              <p:cNvPr id="12" name="TextBox 61"/>
              <p:cNvSpPr txBox="1"/>
              <p:nvPr/>
            </p:nvSpPr>
            <p:spPr bwMode="auto">
              <a:xfrm>
                <a:off x="1523492" y="2821689"/>
                <a:ext cx="1675234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rgbClr val="181717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rgbClr val="181717"/>
                  </a:solidFill>
                </a:endParaRPr>
              </a:p>
            </p:txBody>
          </p:sp>
          <p:sp>
            <p:nvSpPr>
              <p:cNvPr id="13" name="TextBox 62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rgbClr val="181717"/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rgbClr val="181717"/>
                    </a:solidFill>
                  </a:rPr>
                </a:br>
                <a:r>
                  <a:rPr lang="zh-CN" altLang="en-US" sz="1000" dirty="0">
                    <a:solidFill>
                      <a:srgbClr val="181717"/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rgbClr val="181717"/>
                    </a:solidFill>
                  </a:rPr>
                  <a:t>58PIC.COM</a:t>
                </a:r>
                <a:endParaRPr lang="zh-CN" altLang="en-US" sz="1000" dirty="0">
                  <a:solidFill>
                    <a:srgbClr val="181717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500617" y="1136260"/>
            <a:ext cx="3753329" cy="1686765"/>
            <a:chOff x="1500617" y="1136260"/>
            <a:chExt cx="3753329" cy="1686765"/>
          </a:xfrm>
        </p:grpSpPr>
        <p:sp>
          <p:nvSpPr>
            <p:cNvPr id="4" name="Oval 3"/>
            <p:cNvSpPr/>
            <p:nvPr/>
          </p:nvSpPr>
          <p:spPr>
            <a:xfrm>
              <a:off x="4190736" y="1763629"/>
              <a:ext cx="936171" cy="936171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sp>
          <p:nvSpPr>
            <p:cNvPr id="18" name="Arc 18"/>
            <p:cNvSpPr/>
            <p:nvPr/>
          </p:nvSpPr>
          <p:spPr>
            <a:xfrm rot="16200000">
              <a:off x="4063691" y="1632770"/>
              <a:ext cx="1190255" cy="1190255"/>
            </a:xfrm>
            <a:prstGeom prst="arc">
              <a:avLst>
                <a:gd name="adj1" fmla="val 16041187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sp>
          <p:nvSpPr>
            <p:cNvPr id="19" name="Oval 19"/>
            <p:cNvSpPr/>
            <p:nvPr/>
          </p:nvSpPr>
          <p:spPr>
            <a:xfrm>
              <a:off x="4127215" y="1763628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cxnSp>
          <p:nvCxnSpPr>
            <p:cNvPr id="25" name="Straight Connector 25"/>
            <p:cNvCxnSpPr/>
            <p:nvPr/>
          </p:nvCxnSpPr>
          <p:spPr>
            <a:xfrm rot="16200000" flipV="1">
              <a:off x="3970487" y="1597357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9"/>
            <p:cNvGrpSpPr/>
            <p:nvPr/>
          </p:nvGrpSpPr>
          <p:grpSpPr>
            <a:xfrm>
              <a:off x="1500617" y="1136260"/>
              <a:ext cx="2291048" cy="1223412"/>
              <a:chOff x="1500617" y="1136260"/>
              <a:chExt cx="2291048" cy="1223412"/>
            </a:xfrm>
          </p:grpSpPr>
          <p:sp>
            <p:nvSpPr>
              <p:cNvPr id="41" name="TextBox 28"/>
              <p:cNvSpPr txBox="1"/>
              <p:nvPr/>
            </p:nvSpPr>
            <p:spPr>
              <a:xfrm>
                <a:off x="1500617" y="1736424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rgbClr val="F4E76A"/>
                    </a:solidFill>
                  </a:rPr>
                  <a:t>请替换文字内容复制你的内容到此千图网</a:t>
                </a:r>
                <a:r>
                  <a:rPr lang="en-US" altLang="zh-CN" sz="900" dirty="0">
                    <a:solidFill>
                      <a:srgbClr val="F4E76A"/>
                    </a:solidFill>
                  </a:rPr>
                  <a:t>58PIC.COM</a:t>
                </a:r>
                <a:r>
                  <a:rPr lang="zh-CN" altLang="en-US" sz="900" dirty="0">
                    <a:solidFill>
                      <a:srgbClr val="F4E76A"/>
                    </a:solidFill>
                  </a:rPr>
                  <a:t>如需更改请在（设置形状格式）菜单下（文本选项）中调整</a:t>
                </a:r>
                <a:endParaRPr lang="zh-CN" altLang="en-US" sz="900"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42" name="Rectangle 33"/>
              <p:cNvSpPr/>
              <p:nvPr/>
            </p:nvSpPr>
            <p:spPr>
              <a:xfrm>
                <a:off x="1500617" y="1136260"/>
                <a:ext cx="2291048" cy="600164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rgbClr val="F4E76A"/>
                    </a:solidFill>
                  </a:rPr>
                  <a:t>01</a:t>
                </a:r>
                <a:r>
                  <a:rPr lang="zh-CN" altLang="en-US" sz="2600" b="1" dirty="0">
                    <a:solidFill>
                      <a:srgbClr val="F4E76A"/>
                    </a:solidFill>
                  </a:rPr>
                  <a:t>输入标题文本</a:t>
                </a:r>
                <a:endParaRPr lang="zh-CN" altLang="en-US" sz="2600" b="1" dirty="0">
                  <a:solidFill>
                    <a:srgbClr val="F4E76A"/>
                  </a:solidFill>
                </a:endParaRPr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4446169" y="2019062"/>
            <a:ext cx="3161440" cy="3040912"/>
            <a:chOff x="4446169" y="2019062"/>
            <a:chExt cx="3161440" cy="3040912"/>
          </a:xfrm>
        </p:grpSpPr>
        <p:cxnSp>
          <p:nvCxnSpPr>
            <p:cNvPr id="8" name="Straight Connector 7"/>
            <p:cNvCxnSpPr>
              <a:stCxn id="4" idx="6"/>
              <a:endCxn id="5" idx="2"/>
            </p:cNvCxnSpPr>
            <p:nvPr/>
          </p:nvCxnSpPr>
          <p:spPr>
            <a:xfrm flipV="1">
              <a:off x="5126907" y="2231714"/>
              <a:ext cx="1799967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5" idx="4"/>
              <a:endCxn id="7" idx="0"/>
            </p:cNvCxnSpPr>
            <p:nvPr/>
          </p:nvCxnSpPr>
          <p:spPr>
            <a:xfrm flipH="1">
              <a:off x="7394959" y="2699799"/>
              <a:ext cx="1" cy="1679439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4" idx="4"/>
              <a:endCxn id="6" idx="0"/>
            </p:cNvCxnSpPr>
            <p:nvPr/>
          </p:nvCxnSpPr>
          <p:spPr>
            <a:xfrm flipH="1">
              <a:off x="4658821" y="2699800"/>
              <a:ext cx="1" cy="167943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" idx="6"/>
              <a:endCxn id="7" idx="2"/>
            </p:cNvCxnSpPr>
            <p:nvPr/>
          </p:nvCxnSpPr>
          <p:spPr>
            <a:xfrm>
              <a:off x="5126906" y="4847324"/>
              <a:ext cx="1799967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5814238" y="2019062"/>
              <a:ext cx="425302" cy="425302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rgbClr val="181717"/>
                  </a:solidFill>
                </a:rPr>
                <a:t>1</a:t>
              </a:r>
              <a:endParaRPr lang="en-US" sz="900" b="1">
                <a:solidFill>
                  <a:srgbClr val="181717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814238" y="4634672"/>
              <a:ext cx="425302" cy="42530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rgbClr val="181717"/>
                  </a:solidFill>
                </a:rPr>
                <a:t>3</a:t>
              </a:r>
              <a:endParaRPr lang="en-US" sz="900" b="1">
                <a:solidFill>
                  <a:srgbClr val="181717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7182307" y="3326867"/>
              <a:ext cx="425302" cy="425302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rgbClr val="181717"/>
                  </a:solidFill>
                </a:rPr>
                <a:t>2</a:t>
              </a:r>
              <a:endParaRPr lang="en-US" sz="900" b="1">
                <a:solidFill>
                  <a:srgbClr val="181717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446169" y="3326867"/>
              <a:ext cx="425302" cy="42530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rgbClr val="181717"/>
                  </a:solidFill>
                </a:rPr>
                <a:t>4</a:t>
              </a:r>
              <a:endParaRPr lang="en-US" sz="900" b="1">
                <a:solidFill>
                  <a:srgbClr val="181717"/>
                </a:solidFill>
              </a:endParaRPr>
            </a:p>
          </p:txBody>
        </p:sp>
        <p:grpSp>
          <p:nvGrpSpPr>
            <p:cNvPr id="29" name="Group 41"/>
            <p:cNvGrpSpPr/>
            <p:nvPr/>
          </p:nvGrpSpPr>
          <p:grpSpPr>
            <a:xfrm>
              <a:off x="4917286" y="2909656"/>
              <a:ext cx="2265021" cy="923331"/>
              <a:chOff x="4917286" y="2909656"/>
              <a:chExt cx="2265021" cy="923331"/>
            </a:xfrm>
          </p:grpSpPr>
          <p:sp>
            <p:nvSpPr>
              <p:cNvPr id="39" name="TextBox 15"/>
              <p:cNvSpPr txBox="1"/>
              <p:nvPr/>
            </p:nvSpPr>
            <p:spPr>
              <a:xfrm>
                <a:off x="4917286" y="3348239"/>
                <a:ext cx="2265021" cy="4847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F4E76A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F4E76A"/>
                    </a:solidFill>
                  </a:rPr>
                </a:br>
                <a:r>
                  <a:rPr lang="zh-CN" altLang="en-US" sz="1050" dirty="0">
                    <a:solidFill>
                      <a:srgbClr val="F4E76A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rgbClr val="F4E76A"/>
                    </a:solidFill>
                  </a:rPr>
                  <a:t>58PIC.COM</a:t>
                </a:r>
                <a:endParaRPr lang="zh-CN" altLang="en-US" sz="1050"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40" name="Rectangle 1"/>
              <p:cNvSpPr/>
              <p:nvPr/>
            </p:nvSpPr>
            <p:spPr>
              <a:xfrm>
                <a:off x="4917286" y="2909656"/>
                <a:ext cx="2265021" cy="369332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F4E76A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rgbClr val="F4E76A"/>
                  </a:solidFill>
                </a:endParaRPr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3"/>
            </p:custDataLst>
          </p:nvPr>
        </p:nvGrpSpPr>
        <p:grpSpPr>
          <a:xfrm>
            <a:off x="6799832" y="1206984"/>
            <a:ext cx="3719854" cy="1614339"/>
            <a:chOff x="6799832" y="1206984"/>
            <a:chExt cx="3719854" cy="1614339"/>
          </a:xfrm>
        </p:grpSpPr>
        <p:sp>
          <p:nvSpPr>
            <p:cNvPr id="5" name="Oval 4"/>
            <p:cNvSpPr/>
            <p:nvPr/>
          </p:nvSpPr>
          <p:spPr>
            <a:xfrm>
              <a:off x="6926874" y="1763628"/>
              <a:ext cx="936171" cy="936171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sp>
          <p:nvSpPr>
            <p:cNvPr id="16" name="Arc 16"/>
            <p:cNvSpPr/>
            <p:nvPr/>
          </p:nvSpPr>
          <p:spPr>
            <a:xfrm>
              <a:off x="6799832" y="1631068"/>
              <a:ext cx="1190255" cy="1190255"/>
            </a:xfrm>
            <a:prstGeom prst="arc">
              <a:avLst>
                <a:gd name="adj1" fmla="val 16200000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sp>
          <p:nvSpPr>
            <p:cNvPr id="17" name="Oval 17"/>
            <p:cNvSpPr/>
            <p:nvPr/>
          </p:nvSpPr>
          <p:spPr>
            <a:xfrm>
              <a:off x="7788343" y="1763628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cxnSp>
          <p:nvCxnSpPr>
            <p:cNvPr id="24" name="Straight Connector 24"/>
            <p:cNvCxnSpPr/>
            <p:nvPr/>
          </p:nvCxnSpPr>
          <p:spPr>
            <a:xfrm flipV="1">
              <a:off x="7900218" y="1644423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30"/>
            <p:cNvGrpSpPr/>
            <p:nvPr/>
          </p:nvGrpSpPr>
          <p:grpSpPr>
            <a:xfrm>
              <a:off x="8228638" y="1206984"/>
              <a:ext cx="2291048" cy="1152688"/>
              <a:chOff x="8228638" y="1206984"/>
              <a:chExt cx="2291048" cy="1152688"/>
            </a:xfrm>
          </p:grpSpPr>
          <p:sp>
            <p:nvSpPr>
              <p:cNvPr id="37" name="TextBox 34"/>
              <p:cNvSpPr txBox="1"/>
              <p:nvPr/>
            </p:nvSpPr>
            <p:spPr>
              <a:xfrm>
                <a:off x="8228638" y="1736424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rgbClr val="F4E76A"/>
                    </a:solidFill>
                  </a:rPr>
                  <a:t>请替换文字内容复制你的内容到此千图网</a:t>
                </a:r>
                <a:r>
                  <a:rPr lang="en-US" altLang="zh-CN" sz="900" dirty="0">
                    <a:solidFill>
                      <a:srgbClr val="F4E76A"/>
                    </a:solidFill>
                  </a:rPr>
                  <a:t>58PIC.COM</a:t>
                </a:r>
                <a:r>
                  <a:rPr lang="zh-CN" altLang="en-US" sz="900" dirty="0">
                    <a:solidFill>
                      <a:srgbClr val="F4E76A"/>
                    </a:solidFill>
                  </a:rPr>
                  <a:t>如需更改请在（设置形状格式）菜单下（文本选项）中调整</a:t>
                </a:r>
                <a:endParaRPr lang="zh-CN" altLang="en-US" sz="900"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38" name="Rectangle 35"/>
              <p:cNvSpPr/>
              <p:nvPr/>
            </p:nvSpPr>
            <p:spPr>
              <a:xfrm>
                <a:off x="8228638" y="1206984"/>
                <a:ext cx="2291048" cy="529440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2400" b="1" dirty="0">
                    <a:solidFill>
                      <a:srgbClr val="F4E76A"/>
                    </a:solidFill>
                  </a:rPr>
                  <a:t>输入标题文本 </a:t>
                </a:r>
                <a:r>
                  <a:rPr lang="en-US" altLang="zh-CN" sz="2400" b="1" dirty="0">
                    <a:solidFill>
                      <a:srgbClr val="F4E76A"/>
                    </a:solidFill>
                  </a:rPr>
                  <a:t>02 </a:t>
                </a:r>
                <a:endParaRPr lang="en-US" altLang="zh-CN" sz="2400" b="1" dirty="0">
                  <a:solidFill>
                    <a:srgbClr val="F4E76A"/>
                  </a:solidFill>
                </a:endParaRPr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4"/>
            </p:custDataLst>
          </p:nvPr>
        </p:nvGrpSpPr>
        <p:grpSpPr>
          <a:xfrm>
            <a:off x="1500617" y="4252195"/>
            <a:ext cx="3749994" cy="1428232"/>
            <a:chOff x="1500617" y="4252195"/>
            <a:chExt cx="3749994" cy="1428232"/>
          </a:xfrm>
        </p:grpSpPr>
        <p:sp>
          <p:nvSpPr>
            <p:cNvPr id="6" name="Oval 5"/>
            <p:cNvSpPr/>
            <p:nvPr/>
          </p:nvSpPr>
          <p:spPr>
            <a:xfrm>
              <a:off x="4190735" y="4379238"/>
              <a:ext cx="936171" cy="936171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sp>
          <p:nvSpPr>
            <p:cNvPr id="22" name="Arc 22"/>
            <p:cNvSpPr/>
            <p:nvPr/>
          </p:nvSpPr>
          <p:spPr>
            <a:xfrm flipH="1" flipV="1">
              <a:off x="4060356" y="4252195"/>
              <a:ext cx="1190255" cy="1190255"/>
            </a:xfrm>
            <a:prstGeom prst="arc">
              <a:avLst>
                <a:gd name="adj1" fmla="val 16003478"/>
                <a:gd name="adj2" fmla="val 206120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sp>
          <p:nvSpPr>
            <p:cNvPr id="23" name="Oval 23"/>
            <p:cNvSpPr/>
            <p:nvPr/>
          </p:nvSpPr>
          <p:spPr>
            <a:xfrm>
              <a:off x="4131592" y="5192861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cxnSp>
          <p:nvCxnSpPr>
            <p:cNvPr id="26" name="Straight Connector 26"/>
            <p:cNvCxnSpPr/>
            <p:nvPr/>
          </p:nvCxnSpPr>
          <p:spPr>
            <a:xfrm rot="5400000">
              <a:off x="3970487" y="5331863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40"/>
            <p:cNvGrpSpPr/>
            <p:nvPr/>
          </p:nvGrpSpPr>
          <p:grpSpPr>
            <a:xfrm>
              <a:off x="1500617" y="4527739"/>
              <a:ext cx="2291048" cy="1152688"/>
              <a:chOff x="1500617" y="4527739"/>
              <a:chExt cx="2291048" cy="1152688"/>
            </a:xfrm>
          </p:grpSpPr>
          <p:sp>
            <p:nvSpPr>
              <p:cNvPr id="35" name="TextBox 36"/>
              <p:cNvSpPr txBox="1"/>
              <p:nvPr/>
            </p:nvSpPr>
            <p:spPr>
              <a:xfrm>
                <a:off x="1500617" y="5057179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rgbClr val="F4E76A"/>
                    </a:solidFill>
                  </a:rPr>
                  <a:t>请替换文字内容复制你的内容到此千图网</a:t>
                </a:r>
                <a:r>
                  <a:rPr lang="en-US" altLang="zh-CN" sz="900" dirty="0">
                    <a:solidFill>
                      <a:srgbClr val="F4E76A"/>
                    </a:solidFill>
                  </a:rPr>
                  <a:t>58PIC.COM</a:t>
                </a:r>
                <a:r>
                  <a:rPr lang="zh-CN" altLang="en-US" sz="900" dirty="0">
                    <a:solidFill>
                      <a:srgbClr val="F4E76A"/>
                    </a:solidFill>
                  </a:rPr>
                  <a:t>如需更改请在（设置形状格式）菜单下（文本选项）中调整</a:t>
                </a:r>
                <a:endParaRPr lang="zh-CN" altLang="en-US" sz="900"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36" name="Rectangle 37"/>
              <p:cNvSpPr/>
              <p:nvPr/>
            </p:nvSpPr>
            <p:spPr>
              <a:xfrm>
                <a:off x="1500617" y="4527739"/>
                <a:ext cx="2291048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rgbClr val="F4E76A"/>
                    </a:solidFill>
                  </a:rPr>
                  <a:t>04 </a:t>
                </a:r>
                <a:r>
                  <a:rPr lang="zh-CN" altLang="en-US" sz="2600" b="1" dirty="0">
                    <a:solidFill>
                      <a:srgbClr val="F4E76A"/>
                    </a:solidFill>
                  </a:rPr>
                  <a:t>输入标题文本</a:t>
                </a:r>
                <a:endParaRPr lang="zh-CN" altLang="en-US" sz="2600" b="1" dirty="0">
                  <a:solidFill>
                    <a:srgbClr val="F4E76A"/>
                  </a:solidFill>
                </a:endParaRP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5"/>
            </p:custDataLst>
          </p:nvPr>
        </p:nvGrpSpPr>
        <p:grpSpPr>
          <a:xfrm>
            <a:off x="6799832" y="4252196"/>
            <a:ext cx="3719854" cy="1428231"/>
            <a:chOff x="6799832" y="4252196"/>
            <a:chExt cx="3719854" cy="1428231"/>
          </a:xfrm>
        </p:grpSpPr>
        <p:sp>
          <p:nvSpPr>
            <p:cNvPr id="7" name="Oval 6"/>
            <p:cNvSpPr/>
            <p:nvPr/>
          </p:nvSpPr>
          <p:spPr>
            <a:xfrm>
              <a:off x="6926873" y="4379238"/>
              <a:ext cx="936171" cy="936171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sp>
          <p:nvSpPr>
            <p:cNvPr id="20" name="Arc 20"/>
            <p:cNvSpPr/>
            <p:nvPr/>
          </p:nvSpPr>
          <p:spPr>
            <a:xfrm flipV="1">
              <a:off x="6799832" y="4252196"/>
              <a:ext cx="1190255" cy="1190255"/>
            </a:xfrm>
            <a:prstGeom prst="arc">
              <a:avLst>
                <a:gd name="adj1" fmla="val 16003478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sp>
          <p:nvSpPr>
            <p:cNvPr id="21" name="Oval 21"/>
            <p:cNvSpPr/>
            <p:nvPr/>
          </p:nvSpPr>
          <p:spPr>
            <a:xfrm>
              <a:off x="7778640" y="5192862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4E76A"/>
                </a:solidFill>
              </a:endParaRPr>
            </a:p>
          </p:txBody>
        </p:sp>
        <p:cxnSp>
          <p:nvCxnSpPr>
            <p:cNvPr id="27" name="Straight Connector 27"/>
            <p:cNvCxnSpPr/>
            <p:nvPr/>
          </p:nvCxnSpPr>
          <p:spPr>
            <a:xfrm>
              <a:off x="7900218" y="5307974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/>
            <p:cNvGrpSpPr/>
            <p:nvPr/>
          </p:nvGrpSpPr>
          <p:grpSpPr>
            <a:xfrm>
              <a:off x="8228638" y="4527739"/>
              <a:ext cx="2291048" cy="1152688"/>
              <a:chOff x="8228638" y="4527739"/>
              <a:chExt cx="2291048" cy="1152688"/>
            </a:xfrm>
          </p:grpSpPr>
          <p:sp>
            <p:nvSpPr>
              <p:cNvPr id="33" name="TextBox 38"/>
              <p:cNvSpPr txBox="1"/>
              <p:nvPr/>
            </p:nvSpPr>
            <p:spPr>
              <a:xfrm>
                <a:off x="8228638" y="5057179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rgbClr val="F4E76A"/>
                    </a:solidFill>
                  </a:rPr>
                  <a:t>请替换文字内容复制你的内容到此千图网</a:t>
                </a:r>
                <a:r>
                  <a:rPr lang="en-US" altLang="zh-CN" sz="900" dirty="0">
                    <a:solidFill>
                      <a:srgbClr val="F4E76A"/>
                    </a:solidFill>
                  </a:rPr>
                  <a:t>58PIC.COM</a:t>
                </a:r>
                <a:r>
                  <a:rPr lang="zh-CN" altLang="en-US" sz="900" dirty="0">
                    <a:solidFill>
                      <a:srgbClr val="F4E76A"/>
                    </a:solidFill>
                  </a:rPr>
                  <a:t>如需更改请在（设置形状格式）菜单下（文本选项）中调整</a:t>
                </a:r>
                <a:endParaRPr lang="zh-CN" altLang="en-US" sz="900" dirty="0">
                  <a:solidFill>
                    <a:srgbClr val="F4E76A"/>
                  </a:solidFill>
                </a:endParaRPr>
              </a:p>
            </p:txBody>
          </p:sp>
          <p:sp>
            <p:nvSpPr>
              <p:cNvPr id="34" name="Rectangle 39"/>
              <p:cNvSpPr/>
              <p:nvPr/>
            </p:nvSpPr>
            <p:spPr>
              <a:xfrm>
                <a:off x="8228638" y="4527739"/>
                <a:ext cx="2291048" cy="529440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2400" b="1" dirty="0">
                    <a:solidFill>
                      <a:srgbClr val="F4E76A"/>
                    </a:solidFill>
                  </a:rPr>
                  <a:t>输入标题文本 </a:t>
                </a:r>
                <a:r>
                  <a:rPr lang="en-US" altLang="zh-CN" sz="2400" b="1" dirty="0">
                    <a:solidFill>
                      <a:srgbClr val="F4E76A"/>
                    </a:solidFill>
                  </a:rPr>
                  <a:t>03 </a:t>
                </a:r>
                <a:endParaRPr lang="en-US" altLang="zh-CN" sz="2400" b="1" dirty="0">
                  <a:solidFill>
                    <a:srgbClr val="F4E76A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087596" y="2272268"/>
            <a:ext cx="4253246" cy="3631232"/>
            <a:chOff x="4087596" y="2272268"/>
            <a:chExt cx="4253246" cy="3631232"/>
          </a:xfrm>
        </p:grpSpPr>
        <p:sp>
          <p:nvSpPr>
            <p:cNvPr id="4" name="Isosceles Triangle 3"/>
            <p:cNvSpPr/>
            <p:nvPr/>
          </p:nvSpPr>
          <p:spPr bwMode="gray">
            <a:xfrm>
              <a:off x="5015880" y="3032956"/>
              <a:ext cx="2412037" cy="2086418"/>
            </a:xfrm>
            <a:prstGeom prst="triangle">
              <a:avLst>
                <a:gd name="adj" fmla="val 50000"/>
              </a:avLst>
            </a:prstGeom>
            <a:noFill/>
            <a:ln w="25400" algn="ctr">
              <a:solidFill>
                <a:schemeClr val="bg1">
                  <a:lumMod val="65000"/>
                </a:schemeClr>
              </a:solidFill>
              <a:prstDash val="dash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" name="Group 6"/>
            <p:cNvGrpSpPr/>
            <p:nvPr/>
          </p:nvGrpSpPr>
          <p:grpSpPr>
            <a:xfrm>
              <a:off x="5306610" y="2272268"/>
              <a:ext cx="1815215" cy="1569442"/>
              <a:chOff x="5500410" y="2390056"/>
              <a:chExt cx="1815215" cy="1569442"/>
            </a:xfrm>
          </p:grpSpPr>
          <p:sp>
            <p:nvSpPr>
              <p:cNvPr id="33" name="Hexagon 30"/>
              <p:cNvSpPr/>
              <p:nvPr/>
            </p:nvSpPr>
            <p:spPr bwMode="gray">
              <a:xfrm>
                <a:off x="5500410" y="2390056"/>
                <a:ext cx="1815215" cy="1569442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rgbClr val="C0C0C0"/>
                </a:solidFill>
                <a:miter lim="8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Hexagon 31"/>
              <p:cNvSpPr/>
              <p:nvPr/>
            </p:nvSpPr>
            <p:spPr bwMode="gray">
              <a:xfrm>
                <a:off x="5606770" y="2484601"/>
                <a:ext cx="1595405" cy="1380351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Group 40"/>
              <p:cNvGrpSpPr/>
              <p:nvPr/>
            </p:nvGrpSpPr>
            <p:grpSpPr>
              <a:xfrm>
                <a:off x="6076617" y="2846714"/>
                <a:ext cx="692796" cy="656120"/>
                <a:chOff x="5133976" y="846136"/>
                <a:chExt cx="269875" cy="255588"/>
              </a:xfrm>
              <a:solidFill>
                <a:schemeClr val="bg1"/>
              </a:solidFill>
            </p:grpSpPr>
            <p:sp>
              <p:nvSpPr>
                <p:cNvPr id="36" name="Freeform: Shape 41"/>
                <p:cNvSpPr/>
                <p:nvPr/>
              </p:nvSpPr>
              <p:spPr bwMode="auto">
                <a:xfrm>
                  <a:off x="5191126" y="995361"/>
                  <a:ext cx="34925" cy="39688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14"/>
                    </a:cxn>
                    <a:cxn ang="0">
                      <a:pos x="3" y="17"/>
                    </a:cxn>
                    <a:cxn ang="0">
                      <a:pos x="12" y="17"/>
                    </a:cxn>
                    <a:cxn ang="0">
                      <a:pos x="15" y="14"/>
                    </a:cxn>
                    <a:cxn ang="0">
                      <a:pos x="15" y="3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5" h="17">
                      <a:moveTo>
                        <a:pt x="12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6"/>
                        <a:pt x="2" y="17"/>
                        <a:pt x="3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4" y="17"/>
                        <a:pt x="15" y="16"/>
                        <a:pt x="15" y="14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5" y="1"/>
                        <a:pt x="14" y="0"/>
                        <a:pt x="12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Freeform: Shape 42"/>
                <p:cNvSpPr/>
                <p:nvPr/>
              </p:nvSpPr>
              <p:spPr bwMode="auto">
                <a:xfrm>
                  <a:off x="5308601" y="1052511"/>
                  <a:ext cx="74613" cy="4763"/>
                </a:xfrm>
                <a:custGeom>
                  <a:avLst/>
                  <a:gdLst/>
                  <a:ahLst/>
                  <a:cxnLst>
                    <a:cxn ang="0">
                      <a:pos x="33" y="1"/>
                    </a:cxn>
                    <a:cxn ang="0">
                      <a:pos x="32" y="2"/>
                    </a:cxn>
                    <a:cxn ang="0">
                      <a:pos x="1" y="2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2" y="0"/>
                    </a:cxn>
                    <a:cxn ang="0">
                      <a:pos x="33" y="1"/>
                    </a:cxn>
                  </a:cxnLst>
                  <a:rect l="0" t="0" r="r" b="b"/>
                  <a:pathLst>
                    <a:path w="33" h="2">
                      <a:moveTo>
                        <a:pt x="33" y="1"/>
                      </a:moveTo>
                      <a:cubicBezTo>
                        <a:pt x="33" y="2"/>
                        <a:pt x="32" y="2"/>
                        <a:pt x="3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3" y="0"/>
                        <a:pt x="3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Freeform: Shape 43"/>
                <p:cNvSpPr/>
                <p:nvPr/>
              </p:nvSpPr>
              <p:spPr bwMode="auto">
                <a:xfrm>
                  <a:off x="5308601" y="993773"/>
                  <a:ext cx="31750" cy="6350"/>
                </a:xfrm>
                <a:custGeom>
                  <a:avLst/>
                  <a:gdLst/>
                  <a:ahLst/>
                  <a:cxnLst>
                    <a:cxn ang="0">
                      <a:pos x="14" y="2"/>
                    </a:cxn>
                    <a:cxn ang="0">
                      <a:pos x="13" y="3"/>
                    </a:cxn>
                    <a:cxn ang="0">
                      <a:pos x="1" y="3"/>
                    </a:cxn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13" y="0"/>
                    </a:cxn>
                    <a:cxn ang="0">
                      <a:pos x="14" y="1"/>
                    </a:cxn>
                    <a:cxn ang="0">
                      <a:pos x="14" y="2"/>
                    </a:cxn>
                  </a:cxnLst>
                  <a:rect l="0" t="0" r="r" b="b"/>
                  <a:pathLst>
                    <a:path w="14" h="3">
                      <a:moveTo>
                        <a:pt x="14" y="2"/>
                      </a:moveTo>
                      <a:cubicBezTo>
                        <a:pt x="14" y="3"/>
                        <a:pt x="14" y="3"/>
                        <a:pt x="13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4" y="0"/>
                        <a:pt x="14" y="1"/>
                        <a:pt x="14" y="1"/>
                      </a:cubicBezTo>
                      <a:lnTo>
                        <a:pt x="14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Freeform: Shape 44"/>
                <p:cNvSpPr/>
                <p:nvPr/>
              </p:nvSpPr>
              <p:spPr bwMode="auto">
                <a:xfrm>
                  <a:off x="5351463" y="1071561"/>
                  <a:ext cx="30163" cy="6350"/>
                </a:xfrm>
                <a:custGeom>
                  <a:avLst/>
                  <a:gdLst/>
                  <a:ahLst/>
                  <a:cxnLst>
                    <a:cxn ang="0">
                      <a:pos x="13" y="2"/>
                    </a:cxn>
                    <a:cxn ang="0">
                      <a:pos x="13" y="3"/>
                    </a:cxn>
                    <a:cxn ang="0">
                      <a:pos x="1" y="3"/>
                    </a:cxn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13" y="0"/>
                    </a:cxn>
                    <a:cxn ang="0">
                      <a:pos x="13" y="1"/>
                    </a:cxn>
                    <a:cxn ang="0">
                      <a:pos x="13" y="2"/>
                    </a:cxn>
                  </a:cxnLst>
                  <a:rect l="0" t="0" r="r" b="b"/>
                  <a:pathLst>
                    <a:path w="13" h="3">
                      <a:moveTo>
                        <a:pt x="13" y="2"/>
                      </a:moveTo>
                      <a:cubicBezTo>
                        <a:pt x="13" y="2"/>
                        <a:pt x="13" y="3"/>
                        <a:pt x="13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1"/>
                        <a:pt x="13" y="1"/>
                      </a:cubicBezTo>
                      <a:lnTo>
                        <a:pt x="13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Freeform: Shape 45"/>
                <p:cNvSpPr/>
                <p:nvPr/>
              </p:nvSpPr>
              <p:spPr bwMode="auto">
                <a:xfrm>
                  <a:off x="5308601" y="1014411"/>
                  <a:ext cx="44450" cy="4763"/>
                </a:xfrm>
                <a:custGeom>
                  <a:avLst/>
                  <a:gdLst/>
                  <a:ahLst/>
                  <a:cxnLst>
                    <a:cxn ang="0">
                      <a:pos x="20" y="1"/>
                    </a:cxn>
                    <a:cxn ang="0">
                      <a:pos x="19" y="2"/>
                    </a:cxn>
                    <a:cxn ang="0">
                      <a:pos x="1" y="2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19" y="0"/>
                    </a:cxn>
                    <a:cxn ang="0">
                      <a:pos x="20" y="1"/>
                    </a:cxn>
                  </a:cxnLst>
                  <a:rect l="0" t="0" r="r" b="b"/>
                  <a:pathLst>
                    <a:path w="20" h="2">
                      <a:moveTo>
                        <a:pt x="20" y="1"/>
                      </a:moveTo>
                      <a:cubicBezTo>
                        <a:pt x="20" y="2"/>
                        <a:pt x="20" y="2"/>
                        <a:pt x="19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0" y="0"/>
                        <a:pt x="20" y="0"/>
                        <a:pt x="2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Freeform: Shape 46"/>
                <p:cNvSpPr/>
                <p:nvPr/>
              </p:nvSpPr>
              <p:spPr bwMode="auto">
                <a:xfrm>
                  <a:off x="5308601" y="1031873"/>
                  <a:ext cx="74613" cy="7938"/>
                </a:xfrm>
                <a:custGeom>
                  <a:avLst/>
                  <a:gdLst/>
                  <a:ahLst/>
                  <a:cxnLst>
                    <a:cxn ang="0">
                      <a:pos x="33" y="2"/>
                    </a:cxn>
                    <a:cxn ang="0">
                      <a:pos x="32" y="3"/>
                    </a:cxn>
                    <a:cxn ang="0">
                      <a:pos x="1" y="3"/>
                    </a:cxn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2" y="0"/>
                    </a:cxn>
                    <a:cxn ang="0">
                      <a:pos x="33" y="1"/>
                    </a:cxn>
                    <a:cxn ang="0">
                      <a:pos x="33" y="2"/>
                    </a:cxn>
                  </a:cxnLst>
                  <a:rect l="0" t="0" r="r" b="b"/>
                  <a:pathLst>
                    <a:path w="33" h="3">
                      <a:moveTo>
                        <a:pt x="33" y="2"/>
                      </a:moveTo>
                      <a:cubicBezTo>
                        <a:pt x="33" y="2"/>
                        <a:pt x="32" y="3"/>
                        <a:pt x="3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3" y="1"/>
                        <a:pt x="33" y="1"/>
                      </a:cubicBezTo>
                      <a:lnTo>
                        <a:pt x="33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Freeform: Shape 47"/>
                <p:cNvSpPr/>
                <p:nvPr/>
              </p:nvSpPr>
              <p:spPr bwMode="auto">
                <a:xfrm>
                  <a:off x="5287963" y="963611"/>
                  <a:ext cx="115888" cy="138113"/>
                </a:xfrm>
                <a:custGeom>
                  <a:avLst/>
                  <a:gdLst/>
                  <a:ahLst/>
                  <a:cxnLst>
                    <a:cxn ang="0">
                      <a:pos x="47" y="58"/>
                    </a:cxn>
                    <a:cxn ang="0">
                      <a:pos x="3" y="58"/>
                    </a:cxn>
                    <a:cxn ang="0">
                      <a:pos x="3" y="57"/>
                    </a:cxn>
                    <a:cxn ang="0">
                      <a:pos x="3" y="4"/>
                    </a:cxn>
                    <a:cxn ang="0">
                      <a:pos x="4" y="3"/>
                    </a:cxn>
                    <a:cxn ang="0">
                      <a:pos x="28" y="3"/>
                    </a:cxn>
                    <a:cxn ang="0">
                      <a:pos x="29" y="5"/>
                    </a:cxn>
                    <a:cxn ang="0">
                      <a:pos x="29" y="16"/>
                    </a:cxn>
                    <a:cxn ang="0">
                      <a:pos x="33" y="20"/>
                    </a:cxn>
                    <a:cxn ang="0">
                      <a:pos x="48" y="20"/>
                    </a:cxn>
                    <a:cxn ang="0">
                      <a:pos x="48" y="21"/>
                    </a:cxn>
                    <a:cxn ang="0">
                      <a:pos x="48" y="57"/>
                    </a:cxn>
                    <a:cxn ang="0">
                      <a:pos x="47" y="58"/>
                    </a:cxn>
                    <a:cxn ang="0">
                      <a:pos x="32" y="6"/>
                    </a:cxn>
                    <a:cxn ang="0">
                      <a:pos x="33" y="6"/>
                    </a:cxn>
                    <a:cxn ang="0">
                      <a:pos x="45" y="16"/>
                    </a:cxn>
                    <a:cxn ang="0">
                      <a:pos x="45" y="17"/>
                    </a:cxn>
                    <a:cxn ang="0">
                      <a:pos x="33" y="17"/>
                    </a:cxn>
                    <a:cxn ang="0">
                      <a:pos x="32" y="16"/>
                    </a:cxn>
                    <a:cxn ang="0">
                      <a:pos x="32" y="6"/>
                    </a:cxn>
                    <a:cxn ang="0">
                      <a:pos x="49" y="15"/>
                    </a:cxn>
                    <a:cxn ang="0">
                      <a:pos x="33" y="2"/>
                    </a:cxn>
                    <a:cxn ang="0">
                      <a:pos x="28" y="0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0" y="57"/>
                    </a:cxn>
                    <a:cxn ang="0">
                      <a:pos x="4" y="60"/>
                    </a:cxn>
                    <a:cxn ang="0">
                      <a:pos x="47" y="60"/>
                    </a:cxn>
                    <a:cxn ang="0">
                      <a:pos x="51" y="57"/>
                    </a:cxn>
                    <a:cxn ang="0">
                      <a:pos x="51" y="20"/>
                    </a:cxn>
                    <a:cxn ang="0">
                      <a:pos x="49" y="15"/>
                    </a:cxn>
                  </a:cxnLst>
                  <a:rect l="0" t="0" r="r" b="b"/>
                  <a:pathLst>
                    <a:path w="51" h="60">
                      <a:moveTo>
                        <a:pt x="47" y="58"/>
                      </a:moveTo>
                      <a:cubicBezTo>
                        <a:pt x="3" y="58"/>
                        <a:pt x="3" y="58"/>
                        <a:pt x="3" y="58"/>
                      </a:cubicBezTo>
                      <a:cubicBezTo>
                        <a:pt x="3" y="58"/>
                        <a:pt x="3" y="58"/>
                        <a:pt x="3" y="57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3"/>
                        <a:pt x="4" y="3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9" y="3"/>
                        <a:pt x="29" y="3"/>
                        <a:pt x="29" y="5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cubicBezTo>
                        <a:pt x="29" y="18"/>
                        <a:pt x="31" y="20"/>
                        <a:pt x="33" y="20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8" y="20"/>
                        <a:pt x="48" y="20"/>
                        <a:pt x="48" y="21"/>
                      </a:cubicBezTo>
                      <a:cubicBezTo>
                        <a:pt x="48" y="57"/>
                        <a:pt x="48" y="57"/>
                        <a:pt x="48" y="57"/>
                      </a:cubicBezTo>
                      <a:cubicBezTo>
                        <a:pt x="48" y="57"/>
                        <a:pt x="48" y="58"/>
                        <a:pt x="47" y="58"/>
                      </a:cubicBezTo>
                      <a:moveTo>
                        <a:pt x="32" y="6"/>
                      </a:moveTo>
                      <a:cubicBezTo>
                        <a:pt x="32" y="5"/>
                        <a:pt x="33" y="6"/>
                        <a:pt x="33" y="6"/>
                      </a:cubicBezTo>
                      <a:cubicBezTo>
                        <a:pt x="45" y="16"/>
                        <a:pt x="45" y="16"/>
                        <a:pt x="45" y="16"/>
                      </a:cubicBezTo>
                      <a:cubicBezTo>
                        <a:pt x="45" y="16"/>
                        <a:pt x="46" y="17"/>
                        <a:pt x="45" y="17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17"/>
                        <a:pt x="32" y="17"/>
                        <a:pt x="32" y="16"/>
                      </a:cubicBezTo>
                      <a:lnTo>
                        <a:pt x="32" y="6"/>
                      </a:lnTo>
                      <a:close/>
                      <a:moveTo>
                        <a:pt x="49" y="15"/>
                      </a:move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2" y="1"/>
                        <a:pt x="30" y="0"/>
                        <a:pt x="2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0"/>
                        <a:pt x="4" y="60"/>
                        <a:pt x="4" y="60"/>
                      </a:cubicBezTo>
                      <a:cubicBezTo>
                        <a:pt x="47" y="60"/>
                        <a:pt x="47" y="60"/>
                        <a:pt x="47" y="60"/>
                      </a:cubicBezTo>
                      <a:cubicBezTo>
                        <a:pt x="49" y="60"/>
                        <a:pt x="51" y="59"/>
                        <a:pt x="51" y="57"/>
                      </a:cubicBezTo>
                      <a:cubicBezTo>
                        <a:pt x="51" y="20"/>
                        <a:pt x="51" y="20"/>
                        <a:pt x="51" y="20"/>
                      </a:cubicBezTo>
                      <a:cubicBezTo>
                        <a:pt x="51" y="18"/>
                        <a:pt x="50" y="16"/>
                        <a:pt x="49" y="15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Freeform: Shape 48"/>
                <p:cNvSpPr/>
                <p:nvPr/>
              </p:nvSpPr>
              <p:spPr bwMode="auto">
                <a:xfrm>
                  <a:off x="5133976" y="846136"/>
                  <a:ext cx="268288" cy="247650"/>
                </a:xfrm>
                <a:custGeom>
                  <a:avLst/>
                  <a:gdLst/>
                  <a:ahLst/>
                  <a:cxnLst>
                    <a:cxn ang="0">
                      <a:pos x="37" y="7"/>
                    </a:cxn>
                    <a:cxn ang="0">
                      <a:pos x="37" y="7"/>
                    </a:cxn>
                    <a:cxn ang="0">
                      <a:pos x="79" y="7"/>
                    </a:cxn>
                    <a:cxn ang="0">
                      <a:pos x="80" y="8"/>
                    </a:cxn>
                    <a:cxn ang="0">
                      <a:pos x="80" y="14"/>
                    </a:cxn>
                    <a:cxn ang="0">
                      <a:pos x="79" y="14"/>
                    </a:cxn>
                    <a:cxn ang="0">
                      <a:pos x="37" y="14"/>
                    </a:cxn>
                    <a:cxn ang="0">
                      <a:pos x="37" y="14"/>
                    </a:cxn>
                    <a:cxn ang="0">
                      <a:pos x="37" y="7"/>
                    </a:cxn>
                    <a:cxn ang="0">
                      <a:pos x="61" y="102"/>
                    </a:cxn>
                    <a:cxn ang="0">
                      <a:pos x="60" y="101"/>
                    </a:cxn>
                    <a:cxn ang="0">
                      <a:pos x="13" y="101"/>
                    </a:cxn>
                    <a:cxn ang="0">
                      <a:pos x="10" y="99"/>
                    </a:cxn>
                    <a:cxn ang="0">
                      <a:pos x="10" y="74"/>
                    </a:cxn>
                    <a:cxn ang="0">
                      <a:pos x="11" y="73"/>
                    </a:cxn>
                    <a:cxn ang="0">
                      <a:pos x="17" y="73"/>
                    </a:cxn>
                    <a:cxn ang="0">
                      <a:pos x="18" y="72"/>
                    </a:cxn>
                    <a:cxn ang="0">
                      <a:pos x="18" y="66"/>
                    </a:cxn>
                    <a:cxn ang="0">
                      <a:pos x="24" y="57"/>
                    </a:cxn>
                    <a:cxn ang="0">
                      <a:pos x="42" y="57"/>
                    </a:cxn>
                    <a:cxn ang="0">
                      <a:pos x="48" y="66"/>
                    </a:cxn>
                    <a:cxn ang="0">
                      <a:pos x="48" y="72"/>
                    </a:cxn>
                    <a:cxn ang="0">
                      <a:pos x="49" y="73"/>
                    </a:cxn>
                    <a:cxn ang="0">
                      <a:pos x="60" y="73"/>
                    </a:cxn>
                    <a:cxn ang="0">
                      <a:pos x="61" y="72"/>
                    </a:cxn>
                    <a:cxn ang="0">
                      <a:pos x="61" y="53"/>
                    </a:cxn>
                    <a:cxn ang="0">
                      <a:pos x="69" y="45"/>
                    </a:cxn>
                    <a:cxn ang="0">
                      <a:pos x="96" y="45"/>
                    </a:cxn>
                    <a:cxn ang="0">
                      <a:pos x="104" y="48"/>
                    </a:cxn>
                    <a:cxn ang="0">
                      <a:pos x="116" y="58"/>
                    </a:cxn>
                    <a:cxn ang="0">
                      <a:pos x="117" y="57"/>
                    </a:cxn>
                    <a:cxn ang="0">
                      <a:pos x="117" y="20"/>
                    </a:cxn>
                    <a:cxn ang="0">
                      <a:pos x="111" y="14"/>
                    </a:cxn>
                    <a:cxn ang="0">
                      <a:pos x="87" y="14"/>
                    </a:cxn>
                    <a:cxn ang="0">
                      <a:pos x="86" y="14"/>
                    </a:cxn>
                    <a:cxn ang="0">
                      <a:pos x="86" y="7"/>
                    </a:cxn>
                    <a:cxn ang="0">
                      <a:pos x="80" y="0"/>
                    </a:cxn>
                    <a:cxn ang="0">
                      <a:pos x="37" y="0"/>
                    </a:cxn>
                    <a:cxn ang="0">
                      <a:pos x="30" y="7"/>
                    </a:cxn>
                    <a:cxn ang="0">
                      <a:pos x="30" y="14"/>
                    </a:cxn>
                    <a:cxn ang="0">
                      <a:pos x="30" y="14"/>
                    </a:cxn>
                    <a:cxn ang="0">
                      <a:pos x="6" y="14"/>
                    </a:cxn>
                    <a:cxn ang="0">
                      <a:pos x="0" y="20"/>
                    </a:cxn>
                    <a:cxn ang="0">
                      <a:pos x="0" y="67"/>
                    </a:cxn>
                    <a:cxn ang="0">
                      <a:pos x="3" y="72"/>
                    </a:cxn>
                    <a:cxn ang="0">
                      <a:pos x="4" y="74"/>
                    </a:cxn>
                    <a:cxn ang="0">
                      <a:pos x="4" y="99"/>
                    </a:cxn>
                    <a:cxn ang="0">
                      <a:pos x="13" y="108"/>
                    </a:cxn>
                    <a:cxn ang="0">
                      <a:pos x="61" y="108"/>
                    </a:cxn>
                    <a:cxn ang="0">
                      <a:pos x="61" y="108"/>
                    </a:cxn>
                    <a:cxn ang="0">
                      <a:pos x="61" y="102"/>
                    </a:cxn>
                  </a:cxnLst>
                  <a:rect l="0" t="0" r="r" b="b"/>
                  <a:pathLst>
                    <a:path w="117" h="108">
                      <a:moveTo>
                        <a:pt x="37" y="7"/>
                      </a:move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79" y="7"/>
                        <a:pt x="79" y="7"/>
                        <a:pt x="79" y="7"/>
                      </a:cubicBezTo>
                      <a:cubicBezTo>
                        <a:pt x="79" y="7"/>
                        <a:pt x="80" y="7"/>
                        <a:pt x="80" y="8"/>
                      </a:cubicBezTo>
                      <a:cubicBezTo>
                        <a:pt x="80" y="14"/>
                        <a:pt x="80" y="14"/>
                        <a:pt x="80" y="14"/>
                      </a:cubicBezTo>
                      <a:cubicBezTo>
                        <a:pt x="80" y="14"/>
                        <a:pt x="79" y="14"/>
                        <a:pt x="79" y="14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lnTo>
                        <a:pt x="37" y="7"/>
                      </a:lnTo>
                      <a:close/>
                      <a:moveTo>
                        <a:pt x="61" y="102"/>
                      </a:moveTo>
                      <a:cubicBezTo>
                        <a:pt x="61" y="101"/>
                        <a:pt x="60" y="101"/>
                        <a:pt x="60" y="101"/>
                      </a:cubicBezTo>
                      <a:cubicBezTo>
                        <a:pt x="13" y="101"/>
                        <a:pt x="13" y="101"/>
                        <a:pt x="13" y="101"/>
                      </a:cubicBezTo>
                      <a:cubicBezTo>
                        <a:pt x="11" y="101"/>
                        <a:pt x="10" y="100"/>
                        <a:pt x="10" y="99"/>
                      </a:cubicBezTo>
                      <a:cubicBezTo>
                        <a:pt x="10" y="74"/>
                        <a:pt x="10" y="74"/>
                        <a:pt x="10" y="74"/>
                      </a:cubicBezTo>
                      <a:cubicBezTo>
                        <a:pt x="10" y="74"/>
                        <a:pt x="10" y="73"/>
                        <a:pt x="11" y="73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7" y="73"/>
                        <a:pt x="18" y="73"/>
                        <a:pt x="18" y="72"/>
                      </a:cubicBezTo>
                      <a:cubicBezTo>
                        <a:pt x="18" y="66"/>
                        <a:pt x="18" y="66"/>
                        <a:pt x="18" y="66"/>
                      </a:cubicBezTo>
                      <a:cubicBezTo>
                        <a:pt x="18" y="63"/>
                        <a:pt x="18" y="57"/>
                        <a:pt x="24" y="57"/>
                      </a:cubicBezTo>
                      <a:cubicBezTo>
                        <a:pt x="42" y="57"/>
                        <a:pt x="42" y="57"/>
                        <a:pt x="42" y="57"/>
                      </a:cubicBezTo>
                      <a:cubicBezTo>
                        <a:pt x="47" y="57"/>
                        <a:pt x="48" y="63"/>
                        <a:pt x="48" y="66"/>
                      </a:cubicBezTo>
                      <a:cubicBezTo>
                        <a:pt x="48" y="72"/>
                        <a:pt x="48" y="72"/>
                        <a:pt x="48" y="72"/>
                      </a:cubicBezTo>
                      <a:cubicBezTo>
                        <a:pt x="48" y="73"/>
                        <a:pt x="49" y="73"/>
                        <a:pt x="49" y="73"/>
                      </a:cubicBezTo>
                      <a:cubicBezTo>
                        <a:pt x="60" y="73"/>
                        <a:pt x="60" y="73"/>
                        <a:pt x="60" y="73"/>
                      </a:cubicBezTo>
                      <a:cubicBezTo>
                        <a:pt x="61" y="73"/>
                        <a:pt x="61" y="72"/>
                        <a:pt x="61" y="72"/>
                      </a:cubicBezTo>
                      <a:cubicBezTo>
                        <a:pt x="61" y="53"/>
                        <a:pt x="61" y="53"/>
                        <a:pt x="61" y="53"/>
                      </a:cubicBezTo>
                      <a:cubicBezTo>
                        <a:pt x="61" y="48"/>
                        <a:pt x="65" y="45"/>
                        <a:pt x="69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9" y="45"/>
                        <a:pt x="102" y="46"/>
                        <a:pt x="104" y="48"/>
                      </a:cubicBezTo>
                      <a:cubicBezTo>
                        <a:pt x="104" y="48"/>
                        <a:pt x="113" y="55"/>
                        <a:pt x="116" y="58"/>
                      </a:cubicBezTo>
                      <a:cubicBezTo>
                        <a:pt x="116" y="58"/>
                        <a:pt x="117" y="58"/>
                        <a:pt x="117" y="57"/>
                      </a:cubicBezTo>
                      <a:cubicBezTo>
                        <a:pt x="117" y="20"/>
                        <a:pt x="117" y="20"/>
                        <a:pt x="117" y="20"/>
                      </a:cubicBezTo>
                      <a:cubicBezTo>
                        <a:pt x="117" y="17"/>
                        <a:pt x="114" y="14"/>
                        <a:pt x="111" y="14"/>
                      </a:cubicBezTo>
                      <a:cubicBezTo>
                        <a:pt x="87" y="14"/>
                        <a:pt x="87" y="14"/>
                        <a:pt x="87" y="14"/>
                      </a:cubicBezTo>
                      <a:cubicBezTo>
                        <a:pt x="87" y="14"/>
                        <a:pt x="86" y="14"/>
                        <a:pt x="86" y="14"/>
                      </a:cubicBezTo>
                      <a:cubicBezTo>
                        <a:pt x="86" y="7"/>
                        <a:pt x="86" y="7"/>
                        <a:pt x="86" y="7"/>
                      </a:cubicBezTo>
                      <a:cubicBezTo>
                        <a:pt x="86" y="3"/>
                        <a:pt x="83" y="0"/>
                        <a:pt x="80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3" y="0"/>
                        <a:pt x="30" y="3"/>
                        <a:pt x="30" y="7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2" y="14"/>
                        <a:pt x="0" y="17"/>
                        <a:pt x="0" y="20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70"/>
                        <a:pt x="1" y="71"/>
                        <a:pt x="3" y="72"/>
                      </a:cubicBezTo>
                      <a:cubicBezTo>
                        <a:pt x="3" y="73"/>
                        <a:pt x="4" y="73"/>
                        <a:pt x="4" y="74"/>
                      </a:cubicBezTo>
                      <a:cubicBezTo>
                        <a:pt x="4" y="99"/>
                        <a:pt x="4" y="99"/>
                        <a:pt x="4" y="99"/>
                      </a:cubicBezTo>
                      <a:cubicBezTo>
                        <a:pt x="4" y="104"/>
                        <a:pt x="8" y="108"/>
                        <a:pt x="13" y="108"/>
                      </a:cubicBezTo>
                      <a:cubicBezTo>
                        <a:pt x="61" y="108"/>
                        <a:pt x="61" y="108"/>
                        <a:pt x="61" y="108"/>
                      </a:cubicBezTo>
                      <a:cubicBezTo>
                        <a:pt x="61" y="108"/>
                        <a:pt x="61" y="108"/>
                        <a:pt x="61" y="108"/>
                      </a:cubicBezTo>
                      <a:lnTo>
                        <a:pt x="61" y="102"/>
                      </a:lnTo>
                      <a:close/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" name="Group 4"/>
            <p:cNvGrpSpPr/>
            <p:nvPr/>
          </p:nvGrpSpPr>
          <p:grpSpPr>
            <a:xfrm>
              <a:off x="6525627" y="4334058"/>
              <a:ext cx="1815215" cy="1569442"/>
              <a:chOff x="6719427" y="4451846"/>
              <a:chExt cx="1815215" cy="1569442"/>
            </a:xfrm>
          </p:grpSpPr>
          <p:sp>
            <p:nvSpPr>
              <p:cNvPr id="23" name="Hexagon 24"/>
              <p:cNvSpPr/>
              <p:nvPr/>
            </p:nvSpPr>
            <p:spPr bwMode="gray">
              <a:xfrm>
                <a:off x="6719427" y="4451846"/>
                <a:ext cx="1815215" cy="1569442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rgbClr val="C0C0C0"/>
                </a:solidFill>
                <a:miter lim="8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Hexagon 25"/>
              <p:cNvSpPr/>
              <p:nvPr/>
            </p:nvSpPr>
            <p:spPr bwMode="gray">
              <a:xfrm>
                <a:off x="6825786" y="4546392"/>
                <a:ext cx="1595405" cy="1380352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3"/>
              </a:solidFill>
              <a:ln w="9525">
                <a:solidFill>
                  <a:schemeClr val="bg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5" name="Group 49"/>
              <p:cNvGrpSpPr/>
              <p:nvPr/>
            </p:nvGrpSpPr>
            <p:grpSpPr>
              <a:xfrm>
                <a:off x="7276561" y="4934983"/>
                <a:ext cx="700945" cy="603143"/>
                <a:chOff x="1941513" y="2401886"/>
                <a:chExt cx="273050" cy="234951"/>
              </a:xfrm>
              <a:solidFill>
                <a:schemeClr val="bg1"/>
              </a:solidFill>
            </p:grpSpPr>
            <p:sp>
              <p:nvSpPr>
                <p:cNvPr id="26" name="Oval 50"/>
                <p:cNvSpPr/>
                <p:nvPr/>
              </p:nvSpPr>
              <p:spPr bwMode="auto">
                <a:xfrm>
                  <a:off x="1941513" y="2401886"/>
                  <a:ext cx="180975" cy="68263"/>
                </a:xfrm>
                <a:prstGeom prst="ellipse">
                  <a:avLst/>
                </a:pr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Freeform: Shape 51"/>
                <p:cNvSpPr/>
                <p:nvPr/>
              </p:nvSpPr>
              <p:spPr bwMode="auto">
                <a:xfrm>
                  <a:off x="1941513" y="2459036"/>
                  <a:ext cx="180975" cy="46038"/>
                </a:xfrm>
                <a:custGeom>
                  <a:avLst/>
                  <a:gdLst/>
                  <a:ahLst/>
                  <a:cxnLst>
                    <a:cxn ang="0">
                      <a:pos x="40" y="20"/>
                    </a:cxn>
                    <a:cxn ang="0">
                      <a:pos x="79" y="5"/>
                    </a:cxn>
                    <a:cxn ang="0">
                      <a:pos x="78" y="1"/>
                    </a:cxn>
                    <a:cxn ang="0">
                      <a:pos x="77" y="1"/>
                    </a:cxn>
                    <a:cxn ang="0">
                      <a:pos x="69" y="5"/>
                    </a:cxn>
                    <a:cxn ang="0">
                      <a:pos x="40" y="9"/>
                    </a:cxn>
                    <a:cxn ang="0">
                      <a:pos x="10" y="5"/>
                    </a:cxn>
                    <a:cxn ang="0">
                      <a:pos x="2" y="0"/>
                    </a:cxn>
                    <a:cxn ang="0">
                      <a:pos x="1" y="1"/>
                    </a:cxn>
                    <a:cxn ang="0">
                      <a:pos x="0" y="5"/>
                    </a:cxn>
                    <a:cxn ang="0">
                      <a:pos x="40" y="20"/>
                    </a:cxn>
                  </a:cxnLst>
                  <a:rect l="0" t="0" r="r" b="b"/>
                  <a:pathLst>
                    <a:path w="79" h="20">
                      <a:moveTo>
                        <a:pt x="40" y="20"/>
                      </a:moveTo>
                      <a:cubicBezTo>
                        <a:pt x="61" y="20"/>
                        <a:pt x="79" y="13"/>
                        <a:pt x="79" y="5"/>
                      </a:cubicBezTo>
                      <a:cubicBezTo>
                        <a:pt x="79" y="3"/>
                        <a:pt x="79" y="2"/>
                        <a:pt x="78" y="1"/>
                      </a:cubicBezTo>
                      <a:cubicBezTo>
                        <a:pt x="78" y="1"/>
                        <a:pt x="77" y="0"/>
                        <a:pt x="77" y="1"/>
                      </a:cubicBezTo>
                      <a:cubicBezTo>
                        <a:pt x="74" y="2"/>
                        <a:pt x="72" y="3"/>
                        <a:pt x="69" y="5"/>
                      </a:cubicBezTo>
                      <a:cubicBezTo>
                        <a:pt x="61" y="8"/>
                        <a:pt x="51" y="9"/>
                        <a:pt x="40" y="9"/>
                      </a:cubicBezTo>
                      <a:cubicBezTo>
                        <a:pt x="29" y="9"/>
                        <a:pt x="18" y="8"/>
                        <a:pt x="10" y="5"/>
                      </a:cubicBezTo>
                      <a:cubicBezTo>
                        <a:pt x="7" y="3"/>
                        <a:pt x="5" y="2"/>
                        <a:pt x="2" y="0"/>
                      </a:cubicBezTo>
                      <a:cubicBezTo>
                        <a:pt x="2" y="0"/>
                        <a:pt x="2" y="1"/>
                        <a:pt x="1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13"/>
                        <a:pt x="18" y="20"/>
                        <a:pt x="40" y="20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Freeform: Shape 52"/>
                <p:cNvSpPr/>
                <p:nvPr/>
              </p:nvSpPr>
              <p:spPr bwMode="auto">
                <a:xfrm>
                  <a:off x="1941513" y="2562224"/>
                  <a:ext cx="127000" cy="46038"/>
                </a:xfrm>
                <a:custGeom>
                  <a:avLst/>
                  <a:gdLst/>
                  <a:ahLst/>
                  <a:cxnLst>
                    <a:cxn ang="0">
                      <a:pos x="51" y="9"/>
                    </a:cxn>
                    <a:cxn ang="0">
                      <a:pos x="50" y="9"/>
                    </a:cxn>
                    <a:cxn ang="0">
                      <a:pos x="40" y="9"/>
                    </a:cxn>
                    <a:cxn ang="0">
                      <a:pos x="10" y="5"/>
                    </a:cxn>
                    <a:cxn ang="0">
                      <a:pos x="3" y="1"/>
                    </a:cxn>
                    <a:cxn ang="0">
                      <a:pos x="1" y="1"/>
                    </a:cxn>
                    <a:cxn ang="0">
                      <a:pos x="0" y="5"/>
                    </a:cxn>
                    <a:cxn ang="0">
                      <a:pos x="40" y="20"/>
                    </a:cxn>
                    <a:cxn ang="0">
                      <a:pos x="54" y="19"/>
                    </a:cxn>
                    <a:cxn ang="0">
                      <a:pos x="55" y="18"/>
                    </a:cxn>
                    <a:cxn ang="0">
                      <a:pos x="51" y="9"/>
                    </a:cxn>
                  </a:cxnLst>
                  <a:rect l="0" t="0" r="r" b="b"/>
                  <a:pathLst>
                    <a:path w="55" h="20">
                      <a:moveTo>
                        <a:pt x="51" y="9"/>
                      </a:moveTo>
                      <a:cubicBezTo>
                        <a:pt x="51" y="9"/>
                        <a:pt x="51" y="9"/>
                        <a:pt x="50" y="9"/>
                      </a:cubicBezTo>
                      <a:cubicBezTo>
                        <a:pt x="47" y="9"/>
                        <a:pt x="43" y="9"/>
                        <a:pt x="40" y="9"/>
                      </a:cubicBezTo>
                      <a:cubicBezTo>
                        <a:pt x="29" y="9"/>
                        <a:pt x="18" y="8"/>
                        <a:pt x="10" y="5"/>
                      </a:cubicBezTo>
                      <a:cubicBezTo>
                        <a:pt x="7" y="3"/>
                        <a:pt x="5" y="3"/>
                        <a:pt x="3" y="1"/>
                      </a:cubicBezTo>
                      <a:cubicBezTo>
                        <a:pt x="2" y="0"/>
                        <a:pt x="1" y="1"/>
                        <a:pt x="1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13"/>
                        <a:pt x="18" y="20"/>
                        <a:pt x="40" y="20"/>
                      </a:cubicBezTo>
                      <a:cubicBezTo>
                        <a:pt x="44" y="20"/>
                        <a:pt x="50" y="20"/>
                        <a:pt x="54" y="19"/>
                      </a:cubicBezTo>
                      <a:cubicBezTo>
                        <a:pt x="55" y="19"/>
                        <a:pt x="55" y="19"/>
                        <a:pt x="55" y="18"/>
                      </a:cubicBezTo>
                      <a:cubicBezTo>
                        <a:pt x="53" y="16"/>
                        <a:pt x="51" y="12"/>
                        <a:pt x="51" y="9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Freeform: Shape 53"/>
                <p:cNvSpPr/>
                <p:nvPr/>
              </p:nvSpPr>
              <p:spPr bwMode="auto">
                <a:xfrm>
                  <a:off x="1941513" y="2527299"/>
                  <a:ext cx="117475" cy="46038"/>
                </a:xfrm>
                <a:custGeom>
                  <a:avLst/>
                  <a:gdLst/>
                  <a:ahLst/>
                  <a:cxnLst>
                    <a:cxn ang="0">
                      <a:pos x="40" y="20"/>
                    </a:cxn>
                    <a:cxn ang="0">
                      <a:pos x="49" y="19"/>
                    </a:cxn>
                    <a:cxn ang="0">
                      <a:pos x="50" y="19"/>
                    </a:cxn>
                    <a:cxn ang="0">
                      <a:pos x="51" y="10"/>
                    </a:cxn>
                    <a:cxn ang="0">
                      <a:pos x="51" y="9"/>
                    </a:cxn>
                    <a:cxn ang="0">
                      <a:pos x="40" y="9"/>
                    </a:cxn>
                    <a:cxn ang="0">
                      <a:pos x="10" y="5"/>
                    </a:cxn>
                    <a:cxn ang="0">
                      <a:pos x="3" y="1"/>
                    </a:cxn>
                    <a:cxn ang="0">
                      <a:pos x="1" y="1"/>
                    </a:cxn>
                    <a:cxn ang="0">
                      <a:pos x="0" y="5"/>
                    </a:cxn>
                    <a:cxn ang="0">
                      <a:pos x="40" y="20"/>
                    </a:cxn>
                  </a:cxnLst>
                  <a:rect l="0" t="0" r="r" b="b"/>
                  <a:pathLst>
                    <a:path w="51" h="20">
                      <a:moveTo>
                        <a:pt x="40" y="20"/>
                      </a:moveTo>
                      <a:cubicBezTo>
                        <a:pt x="44" y="20"/>
                        <a:pt x="47" y="20"/>
                        <a:pt x="49" y="19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50" y="16"/>
                        <a:pt x="50" y="13"/>
                        <a:pt x="51" y="10"/>
                      </a:cubicBezTo>
                      <a:cubicBezTo>
                        <a:pt x="51" y="9"/>
                        <a:pt x="51" y="9"/>
                        <a:pt x="51" y="9"/>
                      </a:cubicBezTo>
                      <a:cubicBezTo>
                        <a:pt x="47" y="9"/>
                        <a:pt x="44" y="9"/>
                        <a:pt x="40" y="9"/>
                      </a:cubicBezTo>
                      <a:cubicBezTo>
                        <a:pt x="29" y="9"/>
                        <a:pt x="18" y="8"/>
                        <a:pt x="10" y="5"/>
                      </a:cubicBezTo>
                      <a:cubicBezTo>
                        <a:pt x="7" y="3"/>
                        <a:pt x="5" y="3"/>
                        <a:pt x="3" y="1"/>
                      </a:cubicBezTo>
                      <a:cubicBezTo>
                        <a:pt x="2" y="0"/>
                        <a:pt x="1" y="1"/>
                        <a:pt x="1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13"/>
                        <a:pt x="18" y="20"/>
                        <a:pt x="40" y="20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Freeform: Shape 54"/>
                <p:cNvSpPr/>
                <p:nvPr/>
              </p:nvSpPr>
              <p:spPr bwMode="auto">
                <a:xfrm>
                  <a:off x="1941513" y="2492374"/>
                  <a:ext cx="142875" cy="46038"/>
                </a:xfrm>
                <a:custGeom>
                  <a:avLst/>
                  <a:gdLst/>
                  <a:ahLst/>
                  <a:cxnLst>
                    <a:cxn ang="0">
                      <a:pos x="61" y="8"/>
                    </a:cxn>
                    <a:cxn ang="0">
                      <a:pos x="61" y="7"/>
                    </a:cxn>
                    <a:cxn ang="0">
                      <a:pos x="40" y="9"/>
                    </a:cxn>
                    <a:cxn ang="0">
                      <a:pos x="10" y="5"/>
                    </a:cxn>
                    <a:cxn ang="0">
                      <a:pos x="3" y="1"/>
                    </a:cxn>
                    <a:cxn ang="0">
                      <a:pos x="1" y="1"/>
                    </a:cxn>
                    <a:cxn ang="0">
                      <a:pos x="0" y="5"/>
                    </a:cxn>
                    <a:cxn ang="0">
                      <a:pos x="40" y="20"/>
                    </a:cxn>
                    <a:cxn ang="0">
                      <a:pos x="52" y="19"/>
                    </a:cxn>
                    <a:cxn ang="0">
                      <a:pos x="53" y="18"/>
                    </a:cxn>
                    <a:cxn ang="0">
                      <a:pos x="61" y="8"/>
                    </a:cxn>
                  </a:cxnLst>
                  <a:rect l="0" t="0" r="r" b="b"/>
                  <a:pathLst>
                    <a:path w="62" h="20">
                      <a:moveTo>
                        <a:pt x="61" y="8"/>
                      </a:moveTo>
                      <a:cubicBezTo>
                        <a:pt x="61" y="8"/>
                        <a:pt x="62" y="7"/>
                        <a:pt x="61" y="7"/>
                      </a:cubicBezTo>
                      <a:cubicBezTo>
                        <a:pt x="54" y="9"/>
                        <a:pt x="48" y="9"/>
                        <a:pt x="40" y="9"/>
                      </a:cubicBezTo>
                      <a:cubicBezTo>
                        <a:pt x="29" y="9"/>
                        <a:pt x="18" y="8"/>
                        <a:pt x="10" y="5"/>
                      </a:cubicBezTo>
                      <a:cubicBezTo>
                        <a:pt x="7" y="3"/>
                        <a:pt x="5" y="2"/>
                        <a:pt x="3" y="1"/>
                      </a:cubicBezTo>
                      <a:cubicBezTo>
                        <a:pt x="2" y="0"/>
                        <a:pt x="2" y="1"/>
                        <a:pt x="1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13"/>
                        <a:pt x="18" y="20"/>
                        <a:pt x="40" y="20"/>
                      </a:cubicBezTo>
                      <a:cubicBezTo>
                        <a:pt x="44" y="20"/>
                        <a:pt x="48" y="20"/>
                        <a:pt x="52" y="19"/>
                      </a:cubicBezTo>
                      <a:cubicBezTo>
                        <a:pt x="53" y="19"/>
                        <a:pt x="53" y="18"/>
                        <a:pt x="53" y="18"/>
                      </a:cubicBezTo>
                      <a:cubicBezTo>
                        <a:pt x="55" y="14"/>
                        <a:pt x="58" y="11"/>
                        <a:pt x="61" y="8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Freeform: Shape 55"/>
                <p:cNvSpPr/>
                <p:nvPr/>
              </p:nvSpPr>
              <p:spPr bwMode="auto">
                <a:xfrm>
                  <a:off x="2125663" y="2528887"/>
                  <a:ext cx="36512" cy="76200"/>
                </a:xfrm>
                <a:custGeom>
                  <a:avLst/>
                  <a:gdLst/>
                  <a:ahLst/>
                  <a:cxnLst>
                    <a:cxn ang="0">
                      <a:pos x="10" y="14"/>
                    </a:cxn>
                    <a:cxn ang="0">
                      <a:pos x="5" y="10"/>
                    </a:cxn>
                    <a:cxn ang="0">
                      <a:pos x="9" y="8"/>
                    </a:cxn>
                    <a:cxn ang="0">
                      <a:pos x="13" y="9"/>
                    </a:cxn>
                    <a:cxn ang="0">
                      <a:pos x="13" y="9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15" y="5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1"/>
                    </a:cxn>
                    <a:cxn ang="0">
                      <a:pos x="9" y="0"/>
                    </a:cxn>
                    <a:cxn ang="0">
                      <a:pos x="8" y="0"/>
                    </a:cxn>
                    <a:cxn ang="0">
                      <a:pos x="7" y="1"/>
                    </a:cxn>
                    <a:cxn ang="0">
                      <a:pos x="7" y="4"/>
                    </a:cxn>
                    <a:cxn ang="0">
                      <a:pos x="6" y="4"/>
                    </a:cxn>
                    <a:cxn ang="0">
                      <a:pos x="1" y="11"/>
                    </a:cxn>
                    <a:cxn ang="0">
                      <a:pos x="7" y="18"/>
                    </a:cxn>
                    <a:cxn ang="0">
                      <a:pos x="11" y="22"/>
                    </a:cxn>
                    <a:cxn ang="0">
                      <a:pos x="7" y="25"/>
                    </a:cxn>
                    <a:cxn ang="0">
                      <a:pos x="3" y="24"/>
                    </a:cxn>
                    <a:cxn ang="0">
                      <a:pos x="2" y="23"/>
                    </a:cxn>
                    <a:cxn ang="0">
                      <a:pos x="1" y="24"/>
                    </a:cxn>
                    <a:cxn ang="0">
                      <a:pos x="0" y="26"/>
                    </a:cxn>
                    <a:cxn ang="0">
                      <a:pos x="1" y="27"/>
                    </a:cxn>
                    <a:cxn ang="0">
                      <a:pos x="6" y="29"/>
                    </a:cxn>
                    <a:cxn ang="0">
                      <a:pos x="6" y="29"/>
                    </a:cxn>
                    <a:cxn ang="0">
                      <a:pos x="6" y="31"/>
                    </a:cxn>
                    <a:cxn ang="0">
                      <a:pos x="8" y="33"/>
                    </a:cxn>
                    <a:cxn ang="0">
                      <a:pos x="9" y="33"/>
                    </a:cxn>
                    <a:cxn ang="0">
                      <a:pos x="10" y="31"/>
                    </a:cxn>
                    <a:cxn ang="0">
                      <a:pos x="10" y="29"/>
                    </a:cxn>
                    <a:cxn ang="0">
                      <a:pos x="10" y="28"/>
                    </a:cxn>
                    <a:cxn ang="0">
                      <a:pos x="16" y="21"/>
                    </a:cxn>
                    <a:cxn ang="0">
                      <a:pos x="10" y="14"/>
                    </a:cxn>
                  </a:cxnLst>
                  <a:rect l="0" t="0" r="r" b="b"/>
                  <a:pathLst>
                    <a:path w="16" h="33">
                      <a:moveTo>
                        <a:pt x="10" y="14"/>
                      </a:moveTo>
                      <a:cubicBezTo>
                        <a:pt x="6" y="13"/>
                        <a:pt x="5" y="12"/>
                        <a:pt x="5" y="10"/>
                      </a:cubicBezTo>
                      <a:cubicBezTo>
                        <a:pt x="5" y="9"/>
                        <a:pt x="6" y="8"/>
                        <a:pt x="9" y="8"/>
                      </a:cubicBezTo>
                      <a:cubicBezTo>
                        <a:pt x="11" y="8"/>
                        <a:pt x="13" y="9"/>
                        <a:pt x="13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4" y="9"/>
                        <a:pt x="14" y="8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5"/>
                        <a:pt x="15" y="5"/>
                      </a:cubicBezTo>
                      <a:cubicBezTo>
                        <a:pt x="13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0"/>
                        <a:pt x="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1"/>
                        <a:pt x="7" y="1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3" y="5"/>
                        <a:pt x="1" y="7"/>
                        <a:pt x="1" y="11"/>
                      </a:cubicBezTo>
                      <a:cubicBezTo>
                        <a:pt x="1" y="15"/>
                        <a:pt x="4" y="16"/>
                        <a:pt x="7" y="18"/>
                      </a:cubicBezTo>
                      <a:cubicBezTo>
                        <a:pt x="10" y="19"/>
                        <a:pt x="11" y="20"/>
                        <a:pt x="11" y="22"/>
                      </a:cubicBezTo>
                      <a:cubicBezTo>
                        <a:pt x="11" y="24"/>
                        <a:pt x="10" y="25"/>
                        <a:pt x="7" y="25"/>
                      </a:cubicBezTo>
                      <a:cubicBezTo>
                        <a:pt x="5" y="25"/>
                        <a:pt x="3" y="24"/>
                        <a:pt x="3" y="24"/>
                      </a:cubicBezTo>
                      <a:cubicBezTo>
                        <a:pt x="3" y="23"/>
                        <a:pt x="2" y="23"/>
                        <a:pt x="2" y="23"/>
                      </a:cubicBezTo>
                      <a:cubicBezTo>
                        <a:pt x="2" y="23"/>
                        <a:pt x="1" y="24"/>
                        <a:pt x="1" y="24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1" y="27"/>
                        <a:pt x="1" y="27"/>
                      </a:cubicBezTo>
                      <a:cubicBezTo>
                        <a:pt x="3" y="28"/>
                        <a:pt x="6" y="29"/>
                        <a:pt x="6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2"/>
                        <a:pt x="7" y="33"/>
                        <a:pt x="8" y="33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9" y="33"/>
                        <a:pt x="10" y="32"/>
                        <a:pt x="10" y="31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4" y="28"/>
                        <a:pt x="16" y="25"/>
                        <a:pt x="16" y="21"/>
                      </a:cubicBezTo>
                      <a:cubicBezTo>
                        <a:pt x="16" y="18"/>
                        <a:pt x="14" y="16"/>
                        <a:pt x="10" y="14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Freeform: Shape 56"/>
                <p:cNvSpPr/>
                <p:nvPr/>
              </p:nvSpPr>
              <p:spPr bwMode="auto">
                <a:xfrm>
                  <a:off x="2074863" y="2497137"/>
                  <a:ext cx="139700" cy="139700"/>
                </a:xfrm>
                <a:custGeom>
                  <a:avLst/>
                  <a:gdLst/>
                  <a:ahLst/>
                  <a:cxnLst>
                    <a:cxn ang="0">
                      <a:pos x="30" y="54"/>
                    </a:cxn>
                    <a:cxn ang="0">
                      <a:pos x="7" y="30"/>
                    </a:cxn>
                    <a:cxn ang="0">
                      <a:pos x="30" y="7"/>
                    </a:cxn>
                    <a:cxn ang="0">
                      <a:pos x="54" y="30"/>
                    </a:cxn>
                    <a:cxn ang="0">
                      <a:pos x="30" y="54"/>
                    </a:cxn>
                    <a:cxn ang="0">
                      <a:pos x="30" y="0"/>
                    </a:cxn>
                    <a:cxn ang="0">
                      <a:pos x="0" y="30"/>
                    </a:cxn>
                    <a:cxn ang="0">
                      <a:pos x="30" y="61"/>
                    </a:cxn>
                    <a:cxn ang="0">
                      <a:pos x="61" y="30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61" h="61">
                      <a:moveTo>
                        <a:pt x="30" y="54"/>
                      </a:moveTo>
                      <a:cubicBezTo>
                        <a:pt x="17" y="54"/>
                        <a:pt x="7" y="43"/>
                        <a:pt x="7" y="30"/>
                      </a:cubicBezTo>
                      <a:cubicBezTo>
                        <a:pt x="7" y="17"/>
                        <a:pt x="17" y="7"/>
                        <a:pt x="30" y="7"/>
                      </a:cubicBezTo>
                      <a:cubicBezTo>
                        <a:pt x="43" y="7"/>
                        <a:pt x="54" y="17"/>
                        <a:pt x="54" y="30"/>
                      </a:cubicBezTo>
                      <a:cubicBezTo>
                        <a:pt x="54" y="43"/>
                        <a:pt x="43" y="54"/>
                        <a:pt x="30" y="54"/>
                      </a:cubicBezTo>
                      <a:moveTo>
                        <a:pt x="30" y="0"/>
                      </a:moveTo>
                      <a:cubicBezTo>
                        <a:pt x="13" y="0"/>
                        <a:pt x="0" y="13"/>
                        <a:pt x="0" y="30"/>
                      </a:cubicBezTo>
                      <a:cubicBezTo>
                        <a:pt x="0" y="47"/>
                        <a:pt x="13" y="61"/>
                        <a:pt x="30" y="61"/>
                      </a:cubicBezTo>
                      <a:cubicBezTo>
                        <a:pt x="47" y="61"/>
                        <a:pt x="61" y="47"/>
                        <a:pt x="61" y="30"/>
                      </a:cubicBezTo>
                      <a:cubicBezTo>
                        <a:pt x="61" y="13"/>
                        <a:pt x="47" y="0"/>
                        <a:pt x="30" y="0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" name="Group 2"/>
            <p:cNvGrpSpPr/>
            <p:nvPr/>
          </p:nvGrpSpPr>
          <p:grpSpPr>
            <a:xfrm>
              <a:off x="4087596" y="4334058"/>
              <a:ext cx="1815215" cy="1569442"/>
              <a:chOff x="4281396" y="4451846"/>
              <a:chExt cx="1815215" cy="1569442"/>
            </a:xfrm>
          </p:grpSpPr>
          <p:sp>
            <p:nvSpPr>
              <p:cNvPr id="17" name="Hexagon 26"/>
              <p:cNvSpPr/>
              <p:nvPr/>
            </p:nvSpPr>
            <p:spPr bwMode="gray">
              <a:xfrm>
                <a:off x="4281396" y="4451846"/>
                <a:ext cx="1815215" cy="1569442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rgbClr val="C0C0C0"/>
                </a:solidFill>
                <a:miter lim="8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Hexagon 27"/>
              <p:cNvSpPr/>
              <p:nvPr/>
            </p:nvSpPr>
            <p:spPr bwMode="gray">
              <a:xfrm>
                <a:off x="4387756" y="4546392"/>
                <a:ext cx="1595405" cy="1380352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9" name="Group 57"/>
              <p:cNvGrpSpPr/>
              <p:nvPr/>
            </p:nvGrpSpPr>
            <p:grpSpPr>
              <a:xfrm>
                <a:off x="4837027" y="4861648"/>
                <a:ext cx="696870" cy="749849"/>
                <a:chOff x="1066800" y="2373312"/>
                <a:chExt cx="271462" cy="292100"/>
              </a:xfrm>
              <a:solidFill>
                <a:schemeClr val="bg1"/>
              </a:solidFill>
            </p:grpSpPr>
            <p:sp>
              <p:nvSpPr>
                <p:cNvPr id="20" name="Oval 58"/>
                <p:cNvSpPr/>
                <p:nvPr/>
              </p:nvSpPr>
              <p:spPr bwMode="auto">
                <a:xfrm>
                  <a:off x="1152525" y="2373312"/>
                  <a:ext cx="95250" cy="93663"/>
                </a:xfrm>
                <a:prstGeom prst="ellipse">
                  <a:avLst/>
                </a:pr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" name="Freeform: Shape 59"/>
                <p:cNvSpPr/>
                <p:nvPr/>
              </p:nvSpPr>
              <p:spPr bwMode="auto">
                <a:xfrm>
                  <a:off x="1116013" y="2481262"/>
                  <a:ext cx="165100" cy="109538"/>
                </a:xfrm>
                <a:custGeom>
                  <a:avLst/>
                  <a:gdLst/>
                  <a:ahLst/>
                  <a:cxnLst>
                    <a:cxn ang="0">
                      <a:pos x="44" y="33"/>
                    </a:cxn>
                    <a:cxn ang="0">
                      <a:pos x="37" y="40"/>
                    </a:cxn>
                    <a:cxn ang="0">
                      <a:pos x="36" y="40"/>
                    </a:cxn>
                    <a:cxn ang="0">
                      <a:pos x="35" y="40"/>
                    </a:cxn>
                    <a:cxn ang="0">
                      <a:pos x="28" y="33"/>
                    </a:cxn>
                    <a:cxn ang="0">
                      <a:pos x="27" y="31"/>
                    </a:cxn>
                    <a:cxn ang="0">
                      <a:pos x="31" y="14"/>
                    </a:cxn>
                    <a:cxn ang="0">
                      <a:pos x="31" y="12"/>
                    </a:cxn>
                    <a:cxn ang="0">
                      <a:pos x="31" y="9"/>
                    </a:cxn>
                    <a:cxn ang="0">
                      <a:pos x="32" y="7"/>
                    </a:cxn>
                    <a:cxn ang="0">
                      <a:pos x="40" y="7"/>
                    </a:cxn>
                    <a:cxn ang="0">
                      <a:pos x="42" y="9"/>
                    </a:cxn>
                    <a:cxn ang="0">
                      <a:pos x="41" y="12"/>
                    </a:cxn>
                    <a:cxn ang="0">
                      <a:pos x="42" y="14"/>
                    </a:cxn>
                    <a:cxn ang="0">
                      <a:pos x="45" y="31"/>
                    </a:cxn>
                    <a:cxn ang="0">
                      <a:pos x="44" y="33"/>
                    </a:cxn>
                    <a:cxn ang="0">
                      <a:pos x="72" y="33"/>
                    </a:cxn>
                    <a:cxn ang="0">
                      <a:pos x="62" y="7"/>
                    </a:cxn>
                    <a:cxn ang="0">
                      <a:pos x="53" y="0"/>
                    </a:cxn>
                    <a:cxn ang="0">
                      <a:pos x="52" y="0"/>
                    </a:cxn>
                    <a:cxn ang="0">
                      <a:pos x="36" y="0"/>
                    </a:cxn>
                    <a:cxn ang="0">
                      <a:pos x="20" y="0"/>
                    </a:cxn>
                    <a:cxn ang="0">
                      <a:pos x="19" y="0"/>
                    </a:cxn>
                    <a:cxn ang="0">
                      <a:pos x="10" y="7"/>
                    </a:cxn>
                    <a:cxn ang="0">
                      <a:pos x="1" y="33"/>
                    </a:cxn>
                    <a:cxn ang="0">
                      <a:pos x="2" y="37"/>
                    </a:cxn>
                    <a:cxn ang="0">
                      <a:pos x="10" y="41"/>
                    </a:cxn>
                    <a:cxn ang="0">
                      <a:pos x="13" y="40"/>
                    </a:cxn>
                    <a:cxn ang="0">
                      <a:pos x="18" y="27"/>
                    </a:cxn>
                    <a:cxn ang="0">
                      <a:pos x="18" y="27"/>
                    </a:cxn>
                    <a:cxn ang="0">
                      <a:pos x="18" y="40"/>
                    </a:cxn>
                    <a:cxn ang="0">
                      <a:pos x="20" y="44"/>
                    </a:cxn>
                    <a:cxn ang="0">
                      <a:pos x="36" y="48"/>
                    </a:cxn>
                    <a:cxn ang="0">
                      <a:pos x="52" y="44"/>
                    </a:cxn>
                    <a:cxn ang="0">
                      <a:pos x="54" y="40"/>
                    </a:cxn>
                    <a:cxn ang="0">
                      <a:pos x="54" y="27"/>
                    </a:cxn>
                    <a:cxn ang="0">
                      <a:pos x="55" y="27"/>
                    </a:cxn>
                    <a:cxn ang="0">
                      <a:pos x="60" y="40"/>
                    </a:cxn>
                    <a:cxn ang="0">
                      <a:pos x="62" y="41"/>
                    </a:cxn>
                    <a:cxn ang="0">
                      <a:pos x="70" y="37"/>
                    </a:cxn>
                    <a:cxn ang="0">
                      <a:pos x="72" y="33"/>
                    </a:cxn>
                  </a:cxnLst>
                  <a:rect l="0" t="0" r="r" b="b"/>
                  <a:pathLst>
                    <a:path w="72" h="48">
                      <a:moveTo>
                        <a:pt x="44" y="33"/>
                      </a:moveTo>
                      <a:cubicBezTo>
                        <a:pt x="37" y="40"/>
                        <a:pt x="37" y="40"/>
                        <a:pt x="37" y="40"/>
                      </a:cubicBezTo>
                      <a:cubicBezTo>
                        <a:pt x="37" y="40"/>
                        <a:pt x="37" y="40"/>
                        <a:pt x="36" y="40"/>
                      </a:cubicBezTo>
                      <a:cubicBezTo>
                        <a:pt x="36" y="40"/>
                        <a:pt x="35" y="40"/>
                        <a:pt x="35" y="40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7" y="33"/>
                        <a:pt x="27" y="32"/>
                        <a:pt x="27" y="31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31" y="13"/>
                        <a:pt x="31" y="12"/>
                        <a:pt x="31" y="12"/>
                      </a:cubicBezTo>
                      <a:cubicBezTo>
                        <a:pt x="31" y="11"/>
                        <a:pt x="31" y="9"/>
                        <a:pt x="31" y="9"/>
                      </a:cubicBezTo>
                      <a:cubicBezTo>
                        <a:pt x="31" y="8"/>
                        <a:pt x="31" y="7"/>
                        <a:pt x="32" y="7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1" y="7"/>
                        <a:pt x="42" y="8"/>
                        <a:pt x="42" y="9"/>
                      </a:cubicBezTo>
                      <a:cubicBezTo>
                        <a:pt x="42" y="9"/>
                        <a:pt x="42" y="11"/>
                        <a:pt x="41" y="12"/>
                      </a:cubicBezTo>
                      <a:cubicBezTo>
                        <a:pt x="41" y="12"/>
                        <a:pt x="42" y="13"/>
                        <a:pt x="42" y="14"/>
                      </a:cubicBezTo>
                      <a:cubicBezTo>
                        <a:pt x="45" y="31"/>
                        <a:pt x="45" y="31"/>
                        <a:pt x="45" y="31"/>
                      </a:cubicBezTo>
                      <a:cubicBezTo>
                        <a:pt x="45" y="32"/>
                        <a:pt x="45" y="33"/>
                        <a:pt x="44" y="33"/>
                      </a:cubicBezTo>
                      <a:moveTo>
                        <a:pt x="72" y="33"/>
                      </a:move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0" y="0"/>
                        <a:pt x="53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2" y="0"/>
                        <a:pt x="44" y="0"/>
                        <a:pt x="36" y="0"/>
                      </a:cubicBezTo>
                      <a:cubicBezTo>
                        <a:pt x="28" y="0"/>
                        <a:pt x="21" y="0"/>
                        <a:pt x="20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3" y="0"/>
                        <a:pt x="11" y="7"/>
                        <a:pt x="10" y="7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4"/>
                        <a:pt x="1" y="36"/>
                        <a:pt x="2" y="37"/>
                      </a:cubicBezTo>
                      <a:cubicBezTo>
                        <a:pt x="4" y="39"/>
                        <a:pt x="7" y="41"/>
                        <a:pt x="10" y="41"/>
                      </a:cubicBezTo>
                      <a:cubicBezTo>
                        <a:pt x="12" y="41"/>
                        <a:pt x="13" y="40"/>
                        <a:pt x="13" y="40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7"/>
                        <a:pt x="18" y="24"/>
                        <a:pt x="18" y="27"/>
                      </a:cubicBezTo>
                      <a:cubicBezTo>
                        <a:pt x="18" y="30"/>
                        <a:pt x="18" y="36"/>
                        <a:pt x="18" y="40"/>
                      </a:cubicBezTo>
                      <a:cubicBezTo>
                        <a:pt x="18" y="42"/>
                        <a:pt x="19" y="43"/>
                        <a:pt x="20" y="44"/>
                      </a:cubicBezTo>
                      <a:cubicBezTo>
                        <a:pt x="26" y="48"/>
                        <a:pt x="30" y="48"/>
                        <a:pt x="36" y="48"/>
                      </a:cubicBezTo>
                      <a:cubicBezTo>
                        <a:pt x="42" y="48"/>
                        <a:pt x="47" y="48"/>
                        <a:pt x="52" y="44"/>
                      </a:cubicBezTo>
                      <a:cubicBezTo>
                        <a:pt x="54" y="43"/>
                        <a:pt x="54" y="42"/>
                        <a:pt x="54" y="40"/>
                      </a:cubicBezTo>
                      <a:cubicBezTo>
                        <a:pt x="54" y="36"/>
                        <a:pt x="54" y="30"/>
                        <a:pt x="54" y="27"/>
                      </a:cubicBezTo>
                      <a:cubicBezTo>
                        <a:pt x="54" y="24"/>
                        <a:pt x="55" y="27"/>
                        <a:pt x="55" y="27"/>
                      </a:cubicBezTo>
                      <a:cubicBezTo>
                        <a:pt x="60" y="40"/>
                        <a:pt x="60" y="40"/>
                        <a:pt x="60" y="40"/>
                      </a:cubicBezTo>
                      <a:cubicBezTo>
                        <a:pt x="60" y="40"/>
                        <a:pt x="60" y="41"/>
                        <a:pt x="62" y="41"/>
                      </a:cubicBezTo>
                      <a:cubicBezTo>
                        <a:pt x="65" y="41"/>
                        <a:pt x="68" y="39"/>
                        <a:pt x="70" y="37"/>
                      </a:cubicBezTo>
                      <a:cubicBezTo>
                        <a:pt x="72" y="36"/>
                        <a:pt x="72" y="34"/>
                        <a:pt x="72" y="33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" name="Freeform: Shape 60"/>
                <p:cNvSpPr/>
                <p:nvPr/>
              </p:nvSpPr>
              <p:spPr bwMode="auto">
                <a:xfrm>
                  <a:off x="1066800" y="2562224"/>
                  <a:ext cx="271462" cy="103188"/>
                </a:xfrm>
                <a:custGeom>
                  <a:avLst/>
                  <a:gdLst/>
                  <a:ahLst/>
                  <a:cxnLst>
                    <a:cxn ang="0">
                      <a:pos x="113" y="9"/>
                    </a:cxn>
                    <a:cxn ang="0">
                      <a:pos x="112" y="9"/>
                    </a:cxn>
                    <a:cxn ang="0">
                      <a:pos x="111" y="9"/>
                    </a:cxn>
                    <a:cxn ang="0">
                      <a:pos x="105" y="2"/>
                    </a:cxn>
                    <a:cxn ang="0">
                      <a:pos x="100" y="0"/>
                    </a:cxn>
                    <a:cxn ang="0">
                      <a:pos x="98" y="3"/>
                    </a:cxn>
                    <a:cxn ang="0">
                      <a:pos x="58" y="20"/>
                    </a:cxn>
                    <a:cxn ang="0">
                      <a:pos x="19" y="4"/>
                    </a:cxn>
                    <a:cxn ang="0">
                      <a:pos x="18" y="2"/>
                    </a:cxn>
                    <a:cxn ang="0">
                      <a:pos x="14" y="2"/>
                    </a:cxn>
                    <a:cxn ang="0">
                      <a:pos x="7" y="9"/>
                    </a:cxn>
                    <a:cxn ang="0">
                      <a:pos x="6" y="9"/>
                    </a:cxn>
                    <a:cxn ang="0">
                      <a:pos x="5" y="9"/>
                    </a:cxn>
                    <a:cxn ang="0">
                      <a:pos x="0" y="15"/>
                    </a:cxn>
                    <a:cxn ang="0">
                      <a:pos x="5" y="20"/>
                    </a:cxn>
                    <a:cxn ang="0">
                      <a:pos x="11" y="15"/>
                    </a:cxn>
                    <a:cxn ang="0">
                      <a:pos x="11" y="15"/>
                    </a:cxn>
                    <a:cxn ang="0">
                      <a:pos x="11" y="13"/>
                    </a:cxn>
                    <a:cxn ang="0">
                      <a:pos x="14" y="10"/>
                    </a:cxn>
                    <a:cxn ang="0">
                      <a:pos x="16" y="10"/>
                    </a:cxn>
                    <a:cxn ang="0">
                      <a:pos x="54" y="26"/>
                    </a:cxn>
                    <a:cxn ang="0">
                      <a:pos x="56" y="27"/>
                    </a:cxn>
                    <a:cxn ang="0">
                      <a:pos x="56" y="34"/>
                    </a:cxn>
                    <a:cxn ang="0">
                      <a:pos x="55" y="35"/>
                    </a:cxn>
                    <a:cxn ang="0">
                      <a:pos x="53" y="39"/>
                    </a:cxn>
                    <a:cxn ang="0">
                      <a:pos x="59" y="45"/>
                    </a:cxn>
                    <a:cxn ang="0">
                      <a:pos x="64" y="39"/>
                    </a:cxn>
                    <a:cxn ang="0">
                      <a:pos x="62" y="35"/>
                    </a:cxn>
                    <a:cxn ang="0">
                      <a:pos x="62" y="34"/>
                    </a:cxn>
                    <a:cxn ang="0">
                      <a:pos x="62" y="27"/>
                    </a:cxn>
                    <a:cxn ang="0">
                      <a:pos x="63" y="26"/>
                    </a:cxn>
                    <a:cxn ang="0">
                      <a:pos x="101" y="9"/>
                    </a:cxn>
                    <a:cxn ang="0">
                      <a:pos x="103" y="9"/>
                    </a:cxn>
                    <a:cxn ang="0">
                      <a:pos x="107" y="13"/>
                    </a:cxn>
                    <a:cxn ang="0">
                      <a:pos x="108" y="15"/>
                    </a:cxn>
                    <a:cxn ang="0">
                      <a:pos x="108" y="15"/>
                    </a:cxn>
                    <a:cxn ang="0">
                      <a:pos x="113" y="20"/>
                    </a:cxn>
                    <a:cxn ang="0">
                      <a:pos x="119" y="15"/>
                    </a:cxn>
                    <a:cxn ang="0">
                      <a:pos x="113" y="9"/>
                    </a:cxn>
                  </a:cxnLst>
                  <a:rect l="0" t="0" r="r" b="b"/>
                  <a:pathLst>
                    <a:path w="119" h="45">
                      <a:moveTo>
                        <a:pt x="113" y="9"/>
                      </a:moveTo>
                      <a:cubicBezTo>
                        <a:pt x="113" y="9"/>
                        <a:pt x="113" y="9"/>
                        <a:pt x="112" y="9"/>
                      </a:cubicBezTo>
                      <a:cubicBezTo>
                        <a:pt x="112" y="9"/>
                        <a:pt x="112" y="9"/>
                        <a:pt x="111" y="9"/>
                      </a:cubicBezTo>
                      <a:cubicBezTo>
                        <a:pt x="105" y="2"/>
                        <a:pt x="105" y="2"/>
                        <a:pt x="105" y="2"/>
                      </a:cubicBezTo>
                      <a:cubicBezTo>
                        <a:pt x="104" y="1"/>
                        <a:pt x="103" y="0"/>
                        <a:pt x="100" y="0"/>
                      </a:cubicBezTo>
                      <a:cubicBezTo>
                        <a:pt x="99" y="1"/>
                        <a:pt x="99" y="3"/>
                        <a:pt x="98" y="3"/>
                      </a:cubicBezTo>
                      <a:cubicBezTo>
                        <a:pt x="95" y="12"/>
                        <a:pt x="76" y="20"/>
                        <a:pt x="58" y="20"/>
                      </a:cubicBezTo>
                      <a:cubicBezTo>
                        <a:pt x="40" y="20"/>
                        <a:pt x="23" y="13"/>
                        <a:pt x="19" y="4"/>
                      </a:cubicBezTo>
                      <a:cubicBezTo>
                        <a:pt x="19" y="3"/>
                        <a:pt x="18" y="3"/>
                        <a:pt x="18" y="2"/>
                      </a:cubicBezTo>
                      <a:cubicBezTo>
                        <a:pt x="17" y="1"/>
                        <a:pt x="15" y="1"/>
                        <a:pt x="14" y="2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5" y="9"/>
                      </a:cubicBezTo>
                      <a:cubicBezTo>
                        <a:pt x="2" y="9"/>
                        <a:pt x="0" y="12"/>
                        <a:pt x="0" y="15"/>
                      </a:cubicBezTo>
                      <a:cubicBezTo>
                        <a:pt x="0" y="18"/>
                        <a:pt x="2" y="20"/>
                        <a:pt x="5" y="20"/>
                      </a:cubicBezTo>
                      <a:cubicBezTo>
                        <a:pt x="8" y="20"/>
                        <a:pt x="11" y="18"/>
                        <a:pt x="11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4"/>
                        <a:pt x="11" y="14"/>
                        <a:pt x="11" y="13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5" y="9"/>
                        <a:pt x="16" y="10"/>
                        <a:pt x="16" y="10"/>
                      </a:cubicBezTo>
                      <a:cubicBezTo>
                        <a:pt x="24" y="19"/>
                        <a:pt x="38" y="25"/>
                        <a:pt x="54" y="26"/>
                      </a:cubicBezTo>
                      <a:cubicBezTo>
                        <a:pt x="55" y="26"/>
                        <a:pt x="56" y="26"/>
                        <a:pt x="56" y="27"/>
                      </a:cubicBezTo>
                      <a:cubicBezTo>
                        <a:pt x="56" y="34"/>
                        <a:pt x="56" y="34"/>
                        <a:pt x="56" y="34"/>
                      </a:cubicBezTo>
                      <a:cubicBezTo>
                        <a:pt x="56" y="35"/>
                        <a:pt x="55" y="35"/>
                        <a:pt x="55" y="35"/>
                      </a:cubicBezTo>
                      <a:cubicBezTo>
                        <a:pt x="54" y="36"/>
                        <a:pt x="53" y="38"/>
                        <a:pt x="53" y="39"/>
                      </a:cubicBezTo>
                      <a:cubicBezTo>
                        <a:pt x="53" y="42"/>
                        <a:pt x="56" y="45"/>
                        <a:pt x="59" y="45"/>
                      </a:cubicBezTo>
                      <a:cubicBezTo>
                        <a:pt x="62" y="45"/>
                        <a:pt x="64" y="42"/>
                        <a:pt x="64" y="39"/>
                      </a:cubicBezTo>
                      <a:cubicBezTo>
                        <a:pt x="64" y="38"/>
                        <a:pt x="63" y="36"/>
                        <a:pt x="62" y="35"/>
                      </a:cubicBezTo>
                      <a:cubicBezTo>
                        <a:pt x="62" y="35"/>
                        <a:pt x="62" y="35"/>
                        <a:pt x="62" y="34"/>
                      </a:cubicBezTo>
                      <a:cubicBezTo>
                        <a:pt x="62" y="27"/>
                        <a:pt x="62" y="27"/>
                        <a:pt x="62" y="27"/>
                      </a:cubicBezTo>
                      <a:cubicBezTo>
                        <a:pt x="62" y="26"/>
                        <a:pt x="63" y="26"/>
                        <a:pt x="63" y="26"/>
                      </a:cubicBezTo>
                      <a:cubicBezTo>
                        <a:pt x="80" y="24"/>
                        <a:pt x="94" y="18"/>
                        <a:pt x="101" y="9"/>
                      </a:cubicBezTo>
                      <a:cubicBezTo>
                        <a:pt x="102" y="9"/>
                        <a:pt x="102" y="8"/>
                        <a:pt x="103" y="9"/>
                      </a:cubicBezTo>
                      <a:cubicBezTo>
                        <a:pt x="107" y="13"/>
                        <a:pt x="107" y="13"/>
                        <a:pt x="107" y="13"/>
                      </a:cubicBezTo>
                      <a:cubicBezTo>
                        <a:pt x="108" y="14"/>
                        <a:pt x="108" y="14"/>
                        <a:pt x="108" y="15"/>
                      </a:cubicBezTo>
                      <a:cubicBezTo>
                        <a:pt x="108" y="15"/>
                        <a:pt x="108" y="15"/>
                        <a:pt x="108" y="15"/>
                      </a:cubicBezTo>
                      <a:cubicBezTo>
                        <a:pt x="108" y="18"/>
                        <a:pt x="110" y="20"/>
                        <a:pt x="113" y="20"/>
                      </a:cubicBezTo>
                      <a:cubicBezTo>
                        <a:pt x="116" y="20"/>
                        <a:pt x="119" y="18"/>
                        <a:pt x="119" y="15"/>
                      </a:cubicBezTo>
                      <a:cubicBezTo>
                        <a:pt x="119" y="12"/>
                        <a:pt x="116" y="9"/>
                        <a:pt x="113" y="9"/>
                      </a:cubicBezTo>
                    </a:path>
                  </a:pathLst>
                </a:custGeom>
                <a:solidFill>
                  <a:srgbClr val="181717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8" name="千图PPT彼岸天：ID 8661124库_组合 67"/>
          <p:cNvGrpSpPr/>
          <p:nvPr>
            <p:custDataLst>
              <p:tags r:id="rId2"/>
            </p:custDataLst>
          </p:nvPr>
        </p:nvGrpSpPr>
        <p:grpSpPr>
          <a:xfrm>
            <a:off x="4971465" y="1252498"/>
            <a:ext cx="2500871" cy="1019770"/>
            <a:chOff x="5089540" y="1514352"/>
            <a:chExt cx="2122583" cy="1019770"/>
          </a:xfrm>
        </p:grpSpPr>
        <p:sp>
          <p:nvSpPr>
            <p:cNvPr id="15" name="TextBox 68"/>
            <p:cNvSpPr txBox="1"/>
            <p:nvPr/>
          </p:nvSpPr>
          <p:spPr bwMode="auto">
            <a:xfrm>
              <a:off x="5616561" y="1514352"/>
              <a:ext cx="1068541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rgbClr val="F4E76A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rgbClr val="F4E76A"/>
                </a:solidFill>
                <a:effectLst/>
              </a:endParaRPr>
            </a:p>
          </p:txBody>
        </p:sp>
        <p:sp>
          <p:nvSpPr>
            <p:cNvPr id="16" name="TextBox 69"/>
            <p:cNvSpPr txBox="1"/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rgbClr val="F4E76A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rgbClr val="F4E76A"/>
                  </a:solidFill>
                  <a:effectLst/>
                </a:rPr>
              </a:br>
              <a:r>
                <a:rPr lang="zh-CN" altLang="en-US" sz="1000" b="0" dirty="0">
                  <a:solidFill>
                    <a:srgbClr val="F4E76A"/>
                  </a:solidFill>
                  <a:effectLst/>
                </a:rPr>
                <a:t>千图网</a:t>
              </a:r>
              <a:r>
                <a:rPr lang="en-US" altLang="zh-CN" sz="1000" b="0" dirty="0">
                  <a:solidFill>
                    <a:srgbClr val="F4E76A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rgbClr val="F4E76A"/>
                </a:solidFill>
                <a:effectLst/>
              </a:endParaRPr>
            </a:p>
          </p:txBody>
        </p:sp>
      </p:grpSp>
      <p:grpSp>
        <p:nvGrpSpPr>
          <p:cNvPr id="9" name="千图PPT彼岸天：ID 8661124库_组合 70"/>
          <p:cNvGrpSpPr/>
          <p:nvPr>
            <p:custDataLst>
              <p:tags r:id="rId3"/>
            </p:custDataLst>
          </p:nvPr>
        </p:nvGrpSpPr>
        <p:grpSpPr>
          <a:xfrm>
            <a:off x="8340842" y="4640934"/>
            <a:ext cx="2497612" cy="866137"/>
            <a:chOff x="7645890" y="3344328"/>
            <a:chExt cx="2122517" cy="866137"/>
          </a:xfrm>
        </p:grpSpPr>
        <p:sp>
          <p:nvSpPr>
            <p:cNvPr id="13" name="TextBox 71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rgbClr val="F4E76A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rgbClr val="F4E76A"/>
                </a:solidFill>
                <a:effectLst/>
              </a:endParaRPr>
            </a:p>
          </p:txBody>
        </p:sp>
        <p:sp>
          <p:nvSpPr>
            <p:cNvPr id="14" name="TextBox 72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rgbClr val="F4E76A"/>
                  </a:solidFill>
                  <a:effectLst/>
                </a:rPr>
                <a:t>请替换文字内容复制你的内容到此 千图网</a:t>
              </a:r>
              <a:r>
                <a:rPr lang="en-US" altLang="zh-CN" sz="1000" b="0" dirty="0">
                  <a:solidFill>
                    <a:srgbClr val="F4E76A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rgbClr val="F4E76A"/>
                </a:solidFill>
                <a:effectLst/>
              </a:endParaRPr>
            </a:p>
          </p:txBody>
        </p:sp>
      </p:grpSp>
      <p:grpSp>
        <p:nvGrpSpPr>
          <p:cNvPr id="10" name="千图PPT彼岸天：ID 8661124库_组合 73"/>
          <p:cNvGrpSpPr/>
          <p:nvPr>
            <p:custDataLst>
              <p:tags r:id="rId4"/>
            </p:custDataLst>
          </p:nvPr>
        </p:nvGrpSpPr>
        <p:grpSpPr>
          <a:xfrm>
            <a:off x="1697678" y="4687799"/>
            <a:ext cx="2389919" cy="866137"/>
            <a:chOff x="2378292" y="4060687"/>
            <a:chExt cx="2389919" cy="866137"/>
          </a:xfrm>
        </p:grpSpPr>
        <p:sp>
          <p:nvSpPr>
            <p:cNvPr id="11" name="TextBox 74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00" tIns="46800" rIns="36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rgbClr val="F4E76A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rgbClr val="F4E76A"/>
                </a:solidFill>
                <a:effectLst/>
              </a:endParaRPr>
            </a:p>
          </p:txBody>
        </p:sp>
        <p:sp>
          <p:nvSpPr>
            <p:cNvPr id="12" name="TextBox 75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00" tIns="46800" rIns="36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rgbClr val="F4E76A"/>
                  </a:solidFill>
                  <a:effectLst/>
                </a:rPr>
                <a:t>请替换文字内容复制你的内容到此 千图网</a:t>
              </a:r>
              <a:r>
                <a:rPr lang="en-US" altLang="zh-CN" sz="1000" b="0" dirty="0">
                  <a:solidFill>
                    <a:srgbClr val="F4E76A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rgbClr val="F4E76A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47855" y="2210807"/>
            <a:ext cx="6647974" cy="1421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5400000" scaled="1"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感谢您的观看！</a:t>
            </a:r>
            <a:endParaRPr lang="zh-CN" altLang="en-US" sz="7200" dirty="0">
              <a:gradFill flip="none" rotWithShape="1"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  <a:tileRect/>
              </a:gra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76527" y="3434668"/>
            <a:ext cx="5724644" cy="3961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【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汇报总结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】【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企业年会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】【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年终策划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】【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新春快乐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】</a:t>
            </a:r>
            <a:endParaRPr lang="zh-CN" altLang="en-US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11214" y="3983560"/>
            <a:ext cx="34721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部门： 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XXX</a:t>
            </a:r>
            <a:r>
              <a:rPr lang="zh-CN" altLang="en-US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    日期：</a:t>
            </a:r>
            <a:r>
              <a:rPr lang="en-US" altLang="zh-CN" dirty="0">
                <a:gradFill>
                  <a:gsLst>
                    <a:gs pos="20000">
                      <a:srgbClr val="FFFF7D"/>
                    </a:gs>
                    <a:gs pos="80000">
                      <a:srgbClr val="C8671B"/>
                    </a:gs>
                  </a:gsLst>
                  <a:lin ang="2700000" scaled="1"/>
                </a:gradFill>
              </a:rPr>
              <a:t>2017/12/30</a:t>
            </a:r>
            <a:endParaRPr lang="zh-CN" altLang="en-US" dirty="0">
              <a:gradFill>
                <a:gsLst>
                  <a:gs pos="20000">
                    <a:srgbClr val="FFFF7D"/>
                  </a:gs>
                  <a:gs pos="80000">
                    <a:srgbClr val="C8671B"/>
                  </a:gs>
                </a:gsLst>
                <a:lin ang="27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5000">
        <p15:prstTrans prst="curtains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A142"/>
      </a:accent1>
      <a:accent2>
        <a:srgbClr val="AC5315"/>
      </a:accent2>
      <a:accent3>
        <a:srgbClr val="FFF155"/>
      </a:accent3>
      <a:accent4>
        <a:srgbClr val="FFA142"/>
      </a:accent4>
      <a:accent5>
        <a:srgbClr val="AC5315"/>
      </a:accent5>
      <a:accent6>
        <a:srgbClr val="FFF155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2995</Words>
  <Application>WPS 演示</Application>
  <PresentationFormat>宽屏</PresentationFormat>
  <Paragraphs>380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李旭科书法</vt:lpstr>
      <vt:lpstr>方正正中黑简体</vt:lpstr>
      <vt:lpstr>微软雅黑</vt:lpstr>
      <vt:lpstr>田氏颜体大字库</vt:lpstr>
      <vt:lpstr>黑体</vt:lpstr>
      <vt:lpstr>Arial Unicode MS</vt:lpstr>
      <vt:lpstr>等线</vt:lpstr>
      <vt:lpstr>Segoe Print</vt:lpstr>
      <vt:lpstr>Impact</vt:lpstr>
      <vt:lpstr>Corbel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演示文稿13</dc:title>
  <dc:creator>柚子设计</dc:creator>
  <cp:keywords>MC-PPT模板</cp:keywords>
  <cp:category>模板</cp:category>
  <cp:lastModifiedBy>admin</cp:lastModifiedBy>
  <cp:revision>9</cp:revision>
  <dcterms:created xsi:type="dcterms:W3CDTF">2017-12-03T11:21:00Z</dcterms:created>
  <dcterms:modified xsi:type="dcterms:W3CDTF">2017-12-13T06:11:30Z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