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  <p:sldMasterId id="2147483665" r:id="rId4"/>
    <p:sldMasterId id="2147483677" r:id="rId5"/>
  </p:sldMasterIdLst>
  <p:notesMasterIdLst>
    <p:notesMasterId r:id="rId7"/>
  </p:notesMasterIdLst>
  <p:sldIdLst>
    <p:sldId id="272" r:id="rId6"/>
    <p:sldId id="285" r:id="rId8"/>
    <p:sldId id="284" r:id="rId9"/>
    <p:sldId id="286" r:id="rId10"/>
    <p:sldId id="287" r:id="rId11"/>
    <p:sldId id="283" r:id="rId12"/>
    <p:sldId id="274" r:id="rId13"/>
    <p:sldId id="273" r:id="rId14"/>
    <p:sldId id="281" r:id="rId15"/>
    <p:sldId id="282" r:id="rId16"/>
    <p:sldId id="264" r:id="rId17"/>
    <p:sldId id="288" r:id="rId18"/>
    <p:sldId id="292" r:id="rId19"/>
    <p:sldId id="258" r:id="rId20"/>
    <p:sldId id="293" r:id="rId21"/>
    <p:sldId id="280" r:id="rId22"/>
    <p:sldId id="294" r:id="rId23"/>
    <p:sldId id="279" r:id="rId24"/>
    <p:sldId id="289" r:id="rId25"/>
    <p:sldId id="295" r:id="rId26"/>
    <p:sldId id="296" r:id="rId27"/>
    <p:sldId id="290" r:id="rId28"/>
    <p:sldId id="297" r:id="rId29"/>
    <p:sldId id="291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26B"/>
    <a:srgbClr val="D49E40"/>
    <a:srgbClr val="FFFAD2"/>
    <a:srgbClr val="ECECEC"/>
    <a:srgbClr val="7F7F7F"/>
    <a:srgbClr val="FDFF97"/>
    <a:srgbClr val="FCFF85"/>
    <a:srgbClr val="FCFF66"/>
    <a:srgbClr val="E8E8E8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94660"/>
  </p:normalViewPr>
  <p:slideViewPr>
    <p:cSldViewPr snapToGrid="0">
      <p:cViewPr>
        <p:scale>
          <a:sx n="66" d="100"/>
          <a:sy n="66" d="100"/>
        </p:scale>
        <p:origin x="750" y="10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239291897023"/>
          <c:y val="0.0497339587870665"/>
          <c:w val="0.743351203439996"/>
          <c:h val="0.89202144412799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/>
          </c:spPr>
          <c:explosion val="0"/>
          <c:dPt>
            <c:idx val="0"/>
            <c:bubble3D val="0"/>
            <c:spPr>
              <a:solidFill>
                <a:srgbClr val="F7E26B"/>
              </a:solidFill>
              <a:effectLst/>
            </c:spPr>
          </c:dPt>
          <c:dPt>
            <c:idx val="1"/>
            <c:bubble3D val="0"/>
            <c:spPr>
              <a:solidFill>
                <a:srgbClr val="DADADA">
                  <a:alpha val="57000"/>
                </a:srgbClr>
              </a:solidFill>
              <a:effectLst/>
            </c:spPr>
          </c:dPt>
          <c:dPt>
            <c:idx val="2"/>
            <c:bubble3D val="0"/>
            <c:spPr>
              <a:solidFill>
                <a:srgbClr val="F7E26B">
                  <a:alpha val="80000"/>
                </a:srgbClr>
              </a:solidFill>
              <a:effectLst/>
            </c:spPr>
          </c:dPt>
          <c:dPt>
            <c:idx val="3"/>
            <c:bubble3D val="0"/>
            <c:spPr>
              <a:solidFill>
                <a:schemeClr val="bg1">
                  <a:alpha val="66000"/>
                </a:schemeClr>
              </a:solidFill>
              <a:effectLst/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200" b="1" i="0" u="none" strike="noStrike" kern="1200" baseline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defRPr>
                    </a:pPr>
                    <a:r>
                      <a:rPr lang="en-US" dirty="0">
                        <a:latin typeface="Roboto Light"/>
                        <a:cs typeface="Roboto Light"/>
                      </a:rPr>
                      <a:t>58%</a:t>
                    </a:r>
                    <a:endParaRPr lang="en-US" dirty="0">
                      <a:latin typeface="Source Sans Pro Light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200" b="1" i="0" u="none" strike="noStrike" kern="1200" baseline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defRPr>
                    </a:pPr>
                    <a:r>
                      <a:rPr lang="en-US"/>
                      <a:t>23%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200" b="1" i="0" u="none" strike="noStrike" kern="1200" baseline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defRPr>
                    </a:pPr>
                    <a:r>
                      <a:rPr lang="en-US" dirty="0">
                        <a:latin typeface="Roboto Light"/>
                        <a:cs typeface="Roboto Light"/>
                      </a:rPr>
                      <a:t>10%</a:t>
                    </a:r>
                    <a:endParaRPr lang="en-US" dirty="0">
                      <a:latin typeface="Source Sans Pro Light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200" b="1" i="0" u="none" strike="noStrike" kern="1200" baseline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defRPr>
                    </a:pPr>
                    <a:r>
                      <a:rPr lang="en-US" dirty="0">
                        <a:latin typeface="Roboto Light"/>
                        <a:cs typeface="Roboto Light"/>
                      </a:rPr>
                      <a:t>9%</a:t>
                    </a:r>
                    <a:endParaRPr lang="en-US" dirty="0">
                      <a:latin typeface="Source Sans Pro Light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zh-CN" sz="12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2059F-4F40-425A-A96B-660F2EF556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EA829E4-7B8F-48ED-BCF8-1C0A3C64405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1DF857-EAE3-4F2C-9CD4-70BFBCF1D40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1DF857-EAE3-4F2C-9CD4-70BFBCF1D40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F768-3B92-4579-86B4-ED6B477F4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545431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  <a:endParaRPr lang="en-US" strike="noStrike" noProof="1"/>
          </a:p>
        </p:txBody>
      </p:sp>
      <p:sp>
        <p:nvSpPr>
          <p:cNvPr id="75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3355717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  <a:endParaRPr lang="en-US" strike="noStrike" noProof="1"/>
          </a:p>
        </p:txBody>
      </p:sp>
      <p:sp>
        <p:nvSpPr>
          <p:cNvPr id="89" name="Picture Placeholder 7"/>
          <p:cNvSpPr>
            <a:spLocks noGrp="1"/>
          </p:cNvSpPr>
          <p:nvPr>
            <p:ph type="pic" sz="quarter" idx="34" hasCustomPrompt="1"/>
          </p:nvPr>
        </p:nvSpPr>
        <p:spPr>
          <a:xfrm>
            <a:off x="6166004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  <a:endParaRPr lang="en-US" strike="noStrike" noProof="1"/>
          </a:p>
        </p:txBody>
      </p:sp>
      <p:sp>
        <p:nvSpPr>
          <p:cNvPr id="94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8976289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  <a:endParaRPr 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19B38F7-6B58-4365-9D6E-06CA275193A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EA55CF51-C0BB-4970-A180-5D452CFAD0EA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19B38F7-6B58-4365-9D6E-06CA275193A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EA55CF51-C0BB-4970-A180-5D452CFAD0EA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19B38F7-6B58-4365-9D6E-06CA275193A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EA55CF51-C0BB-4970-A180-5D452CFAD0EA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19B38F7-6B58-4365-9D6E-06CA275193A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EA55CF51-C0BB-4970-A180-5D452CFAD0EA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19B38F7-6B58-4365-9D6E-06CA275193AB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EA55CF51-C0BB-4970-A180-5D452CFAD0EA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19B38F7-6B58-4365-9D6E-06CA275193AB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EA55CF51-C0BB-4970-A180-5D452CFAD0EA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19B38F7-6B58-4365-9D6E-06CA275193AB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EA55CF51-C0BB-4970-A180-5D452CFAD0EA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19B38F7-6B58-4365-9D6E-06CA275193A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EA55CF51-C0BB-4970-A180-5D452CFAD0EA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19B38F7-6B58-4365-9D6E-06CA275193A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EA55CF51-C0BB-4970-A180-5D452CFAD0EA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19B38F7-6B58-4365-9D6E-06CA275193A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EA55CF51-C0BB-4970-A180-5D452CFAD0EA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19B38F7-6B58-4365-9D6E-06CA275193A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EA55CF51-C0BB-4970-A180-5D452CFAD0EA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-25400"/>
            <a:ext cx="12192000" cy="68834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8601"/>
            <a:ext cx="10363200" cy="1470025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254376"/>
            <a:ext cx="8534400" cy="885825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  <a:latin typeface="+mn-ea"/>
                <a:ea typeface="+mn-ea"/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  <a:cs typeface="Roboto Light"/>
              </a:defRPr>
            </a:lvl1pPr>
          </a:lstStyle>
          <a:p>
            <a:fld id="{857B18ED-D931-45F4-8873-1BEDAB4DC03E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8" name="Picture Placeholder 24"/>
          <p:cNvSpPr>
            <a:spLocks noGrp="1"/>
          </p:cNvSpPr>
          <p:nvPr>
            <p:ph type="pic" sz="quarter" idx="14"/>
          </p:nvPr>
        </p:nvSpPr>
        <p:spPr>
          <a:xfrm>
            <a:off x="0" y="1803401"/>
            <a:ext cx="4572000" cy="40089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135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9" name="Text Placeholder 26"/>
          <p:cNvSpPr>
            <a:spLocks noGrp="1"/>
          </p:cNvSpPr>
          <p:nvPr>
            <p:ph type="body" sz="quarter" idx="15"/>
          </p:nvPr>
        </p:nvSpPr>
        <p:spPr>
          <a:xfrm>
            <a:off x="4978400" y="2423584"/>
            <a:ext cx="2836333" cy="110701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/>
            </a:lvl2pPr>
            <a:lvl3pPr marL="1219200" indent="0">
              <a:buFontTx/>
              <a:buNone/>
              <a:defRPr sz="1600"/>
            </a:lvl3pPr>
            <a:lvl4pPr marL="1828800" indent="0">
              <a:buFontTx/>
              <a:buNone/>
              <a:defRPr sz="1600"/>
            </a:lvl4pPr>
            <a:lvl5pPr marL="2438400" indent="0">
              <a:buFontTx/>
              <a:buNone/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8542867" y="2413000"/>
            <a:ext cx="2836333" cy="110701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/>
            </a:lvl2pPr>
            <a:lvl3pPr marL="1219200" indent="0">
              <a:buFontTx/>
              <a:buNone/>
              <a:defRPr sz="1600"/>
            </a:lvl3pPr>
            <a:lvl4pPr marL="1828800" indent="0">
              <a:buFontTx/>
              <a:buNone/>
              <a:defRPr sz="1600"/>
            </a:lvl4pPr>
            <a:lvl5pPr marL="2438400" indent="0">
              <a:buFontTx/>
              <a:buNone/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1" name="Text Placeholder 26"/>
          <p:cNvSpPr>
            <a:spLocks noGrp="1"/>
          </p:cNvSpPr>
          <p:nvPr>
            <p:ph type="body" sz="quarter" idx="17"/>
          </p:nvPr>
        </p:nvSpPr>
        <p:spPr>
          <a:xfrm>
            <a:off x="4982634" y="4540437"/>
            <a:ext cx="2836333" cy="110701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/>
            </a:lvl2pPr>
            <a:lvl3pPr marL="1219200" indent="0">
              <a:buFontTx/>
              <a:buNone/>
              <a:defRPr sz="1600"/>
            </a:lvl3pPr>
            <a:lvl4pPr marL="1828800" indent="0">
              <a:buFontTx/>
              <a:buNone/>
              <a:defRPr sz="1600"/>
            </a:lvl4pPr>
            <a:lvl5pPr marL="2438400" indent="0">
              <a:buFontTx/>
              <a:buNone/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26"/>
          <p:cNvSpPr>
            <a:spLocks noGrp="1"/>
          </p:cNvSpPr>
          <p:nvPr>
            <p:ph type="body" sz="quarter" idx="18"/>
          </p:nvPr>
        </p:nvSpPr>
        <p:spPr>
          <a:xfrm>
            <a:off x="8547100" y="4529853"/>
            <a:ext cx="2836333" cy="110701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/>
            </a:lvl2pPr>
            <a:lvl3pPr marL="1219200" indent="0">
              <a:buFontTx/>
              <a:buNone/>
              <a:defRPr sz="1600"/>
            </a:lvl3pPr>
            <a:lvl4pPr marL="1828800" indent="0">
              <a:buFontTx/>
              <a:buNone/>
              <a:defRPr sz="1600"/>
            </a:lvl4pPr>
            <a:lvl5pPr marL="2438400" indent="0">
              <a:buFontTx/>
              <a:buNone/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5486400" y="1926167"/>
            <a:ext cx="2133600" cy="41082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735" b="0">
                <a:solidFill>
                  <a:srgbClr val="00B0F0"/>
                </a:solidFill>
                <a:latin typeface="+mn-ea"/>
                <a:ea typeface="+mn-ea"/>
                <a:cs typeface="Roboto Light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4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9042400" y="1926167"/>
            <a:ext cx="2133600" cy="41082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735" b="0">
                <a:solidFill>
                  <a:srgbClr val="00B0F0"/>
                </a:solidFill>
                <a:latin typeface="+mn-ea"/>
                <a:ea typeface="+mn-ea"/>
                <a:cs typeface="Roboto Light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5" name="Text Placeholder 32"/>
          <p:cNvSpPr>
            <a:spLocks noGrp="1"/>
          </p:cNvSpPr>
          <p:nvPr>
            <p:ph type="body" sz="quarter" idx="21"/>
          </p:nvPr>
        </p:nvSpPr>
        <p:spPr>
          <a:xfrm>
            <a:off x="5486400" y="4038601"/>
            <a:ext cx="2133600" cy="41082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735" b="0">
                <a:solidFill>
                  <a:srgbClr val="00B0F0"/>
                </a:solidFill>
                <a:latin typeface="+mn-ea"/>
                <a:ea typeface="+mn-ea"/>
                <a:cs typeface="Roboto Light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6" name="Text Placeholder 32"/>
          <p:cNvSpPr>
            <a:spLocks noGrp="1"/>
          </p:cNvSpPr>
          <p:nvPr>
            <p:ph type="body" sz="quarter" idx="22"/>
          </p:nvPr>
        </p:nvSpPr>
        <p:spPr>
          <a:xfrm>
            <a:off x="9042400" y="4038601"/>
            <a:ext cx="2133600" cy="41082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735" b="0">
                <a:solidFill>
                  <a:srgbClr val="00B0F0"/>
                </a:solidFill>
                <a:latin typeface="+mn-ea"/>
                <a:ea typeface="+mn-ea"/>
                <a:cs typeface="Roboto Light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7" name="Content Placeholder 13"/>
          <p:cNvSpPr>
            <a:spLocks noGrp="1"/>
          </p:cNvSpPr>
          <p:nvPr>
            <p:ph sz="quarter" idx="13"/>
          </p:nvPr>
        </p:nvSpPr>
        <p:spPr>
          <a:xfrm>
            <a:off x="812800" y="2616200"/>
            <a:ext cx="3149600" cy="3022600"/>
          </a:xfrm>
        </p:spPr>
        <p:txBody>
          <a:bodyPr>
            <a:normAutofit/>
          </a:bodyPr>
          <a:lstStyle>
            <a:lvl1pPr algn="l"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Content Placeholder 38"/>
          <p:cNvSpPr>
            <a:spLocks noGrp="1"/>
          </p:cNvSpPr>
          <p:nvPr>
            <p:ph sz="quarter" idx="39"/>
          </p:nvPr>
        </p:nvSpPr>
        <p:spPr>
          <a:xfrm>
            <a:off x="812800" y="1905000"/>
            <a:ext cx="2645664" cy="46329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algn="l">
              <a:buNone/>
              <a:defRPr sz="1865" b="0">
                <a:solidFill>
                  <a:srgbClr val="404040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42"/>
          </p:nvPr>
        </p:nvSpPr>
        <p:spPr>
          <a:xfrm>
            <a:off x="4572000" y="2616200"/>
            <a:ext cx="3149600" cy="3022600"/>
          </a:xfrm>
        </p:spPr>
        <p:txBody>
          <a:bodyPr>
            <a:normAutofit/>
          </a:bodyPr>
          <a:lstStyle>
            <a:lvl1pPr algn="l"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43"/>
          </p:nvPr>
        </p:nvSpPr>
        <p:spPr>
          <a:xfrm>
            <a:off x="8432800" y="2616200"/>
            <a:ext cx="3149600" cy="3022600"/>
          </a:xfrm>
        </p:spPr>
        <p:txBody>
          <a:bodyPr>
            <a:normAutofit/>
          </a:bodyPr>
          <a:lstStyle>
            <a:lvl1pPr algn="l"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38"/>
          <p:cNvSpPr>
            <a:spLocks noGrp="1"/>
          </p:cNvSpPr>
          <p:nvPr>
            <p:ph sz="quarter" idx="60"/>
          </p:nvPr>
        </p:nvSpPr>
        <p:spPr>
          <a:xfrm>
            <a:off x="4572000" y="1905000"/>
            <a:ext cx="2645664" cy="46329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algn="l">
              <a:buNone/>
              <a:defRPr sz="1865" b="0">
                <a:solidFill>
                  <a:srgbClr val="404040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Content Placeholder 38"/>
          <p:cNvSpPr>
            <a:spLocks noGrp="1"/>
          </p:cNvSpPr>
          <p:nvPr>
            <p:ph sz="quarter" idx="61"/>
          </p:nvPr>
        </p:nvSpPr>
        <p:spPr>
          <a:xfrm>
            <a:off x="8432800" y="1905000"/>
            <a:ext cx="2645664" cy="46329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algn="l">
              <a:buNone/>
              <a:defRPr sz="1865" b="0">
                <a:solidFill>
                  <a:srgbClr val="404040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48"/>
          </p:nvPr>
        </p:nvSpPr>
        <p:spPr>
          <a:xfrm>
            <a:off x="4527296" y="1701800"/>
            <a:ext cx="3499104" cy="2032000"/>
          </a:xfrm>
          <a:ln w="38100" cap="sq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49"/>
          </p:nvPr>
        </p:nvSpPr>
        <p:spPr>
          <a:xfrm>
            <a:off x="8026400" y="1701800"/>
            <a:ext cx="3499104" cy="2032000"/>
          </a:xfrm>
          <a:ln w="38100" cap="sq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50"/>
          </p:nvPr>
        </p:nvSpPr>
        <p:spPr>
          <a:xfrm>
            <a:off x="1028192" y="3733800"/>
            <a:ext cx="3499104" cy="2032000"/>
          </a:xfrm>
          <a:ln w="38100" cap="sq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51"/>
          </p:nvPr>
        </p:nvSpPr>
        <p:spPr>
          <a:xfrm>
            <a:off x="4527296" y="3733800"/>
            <a:ext cx="3499104" cy="2032000"/>
          </a:xfrm>
          <a:ln w="38100" cap="sq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52"/>
          </p:nvPr>
        </p:nvSpPr>
        <p:spPr>
          <a:xfrm>
            <a:off x="8026400" y="3733800"/>
            <a:ext cx="3499104" cy="2032000"/>
          </a:xfrm>
          <a:ln w="38100" cap="sq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53"/>
          </p:nvPr>
        </p:nvSpPr>
        <p:spPr>
          <a:xfrm>
            <a:off x="1016000" y="1701800"/>
            <a:ext cx="3511296" cy="2032000"/>
          </a:xfrm>
          <a:solidFill>
            <a:srgbClr val="048BE6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865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609600" y="1803400"/>
            <a:ext cx="10972800" cy="4064000"/>
          </a:xfrm>
        </p:spPr>
        <p:txBody>
          <a:bodyPr>
            <a:normAutofit/>
          </a:bodyPr>
          <a:lstStyle>
            <a:lvl1pPr marL="457200" indent="-457200">
              <a:buFont typeface="Courier New" panose="02070309020205020404" pitchFamily="49" charset="0"/>
              <a:buChar char="o"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990600" indent="-381000">
              <a:buFont typeface="Sketch Rockwell" pitchFamily="2" charset="0"/>
              <a:buChar char="o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Futura LT Book" pitchFamily="2" charset="0"/>
              </a:defRPr>
            </a:lvl2pPr>
            <a:lvl3pPr marL="1524000" indent="-304800">
              <a:buFont typeface="Sketch Rockwell" pitchFamily="2" charset="0"/>
              <a:buChar char="o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Futura LT Book" pitchFamily="2" charset="0"/>
              </a:defRPr>
            </a:lvl3pPr>
            <a:lvl4pPr marL="2133600" indent="-304800">
              <a:buFont typeface="Sketch Rockwell" pitchFamily="2" charset="0"/>
              <a:buChar char="o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Futura LT Book" pitchFamily="2" charset="0"/>
              </a:defRPr>
            </a:lvl4pPr>
            <a:lvl5pPr marL="2743200" indent="-304800">
              <a:buFont typeface="Sketch Rockwell" pitchFamily="2" charset="0"/>
              <a:buChar char="o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Futura LT Book" pitchFamily="2" charset="0"/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48"/>
          </p:nvPr>
        </p:nvSpPr>
        <p:spPr>
          <a:xfrm>
            <a:off x="1523576" y="2058246"/>
            <a:ext cx="4064000" cy="537633"/>
          </a:xfrm>
        </p:spPr>
        <p:txBody>
          <a:bodyPr anchor="ctr">
            <a:normAutofit/>
          </a:bodyPr>
          <a:lstStyle>
            <a:lvl1pPr marL="0" indent="0">
              <a:lnSpc>
                <a:spcPts val="1865"/>
              </a:lnSpc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9" name="Text Placeholder 13"/>
          <p:cNvSpPr>
            <a:spLocks noGrp="1"/>
          </p:cNvSpPr>
          <p:nvPr>
            <p:ph type="body" sz="quarter" idx="49"/>
          </p:nvPr>
        </p:nvSpPr>
        <p:spPr>
          <a:xfrm>
            <a:off x="1524000" y="3196166"/>
            <a:ext cx="4064000" cy="537633"/>
          </a:xfrm>
        </p:spPr>
        <p:txBody>
          <a:bodyPr anchor="ctr">
            <a:normAutofit/>
          </a:bodyPr>
          <a:lstStyle>
            <a:lvl1pPr marL="0" indent="0">
              <a:lnSpc>
                <a:spcPts val="1865"/>
              </a:lnSpc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0" name="Text Placeholder 13"/>
          <p:cNvSpPr>
            <a:spLocks noGrp="1"/>
          </p:cNvSpPr>
          <p:nvPr>
            <p:ph type="body" sz="quarter" idx="50"/>
          </p:nvPr>
        </p:nvSpPr>
        <p:spPr>
          <a:xfrm>
            <a:off x="1524000" y="4313768"/>
            <a:ext cx="4064000" cy="537633"/>
          </a:xfrm>
        </p:spPr>
        <p:txBody>
          <a:bodyPr anchor="ctr">
            <a:normAutofit/>
          </a:bodyPr>
          <a:lstStyle>
            <a:lvl1pPr marL="0" indent="0">
              <a:lnSpc>
                <a:spcPts val="1865"/>
              </a:lnSpc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1" name="Text Placeholder 13"/>
          <p:cNvSpPr>
            <a:spLocks noGrp="1"/>
          </p:cNvSpPr>
          <p:nvPr>
            <p:ph type="body" sz="quarter" idx="51"/>
          </p:nvPr>
        </p:nvSpPr>
        <p:spPr>
          <a:xfrm>
            <a:off x="1524000" y="5431366"/>
            <a:ext cx="4064000" cy="537633"/>
          </a:xfrm>
        </p:spPr>
        <p:txBody>
          <a:bodyPr anchor="ctr">
            <a:normAutofit/>
          </a:bodyPr>
          <a:lstStyle>
            <a:lvl1pPr marL="0" indent="0">
              <a:lnSpc>
                <a:spcPts val="1865"/>
              </a:lnSpc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4" name="Text Placeholder 13"/>
          <p:cNvSpPr>
            <a:spLocks noGrp="1"/>
          </p:cNvSpPr>
          <p:nvPr>
            <p:ph type="body" sz="quarter" idx="61"/>
          </p:nvPr>
        </p:nvSpPr>
        <p:spPr>
          <a:xfrm>
            <a:off x="7112000" y="2058246"/>
            <a:ext cx="4064000" cy="537633"/>
          </a:xfrm>
        </p:spPr>
        <p:txBody>
          <a:bodyPr anchor="ctr">
            <a:normAutofit/>
          </a:bodyPr>
          <a:lstStyle>
            <a:lvl1pPr marL="0" indent="0">
              <a:lnSpc>
                <a:spcPts val="1865"/>
              </a:lnSpc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5" name="Text Placeholder 13"/>
          <p:cNvSpPr>
            <a:spLocks noGrp="1"/>
          </p:cNvSpPr>
          <p:nvPr>
            <p:ph type="body" sz="quarter" idx="62"/>
          </p:nvPr>
        </p:nvSpPr>
        <p:spPr>
          <a:xfrm>
            <a:off x="7112000" y="3196166"/>
            <a:ext cx="4064000" cy="537633"/>
          </a:xfrm>
        </p:spPr>
        <p:txBody>
          <a:bodyPr anchor="ctr">
            <a:normAutofit/>
          </a:bodyPr>
          <a:lstStyle>
            <a:lvl1pPr marL="0" indent="0">
              <a:lnSpc>
                <a:spcPts val="1865"/>
              </a:lnSpc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6" name="Text Placeholder 13"/>
          <p:cNvSpPr>
            <a:spLocks noGrp="1"/>
          </p:cNvSpPr>
          <p:nvPr>
            <p:ph type="body" sz="quarter" idx="63"/>
          </p:nvPr>
        </p:nvSpPr>
        <p:spPr>
          <a:xfrm>
            <a:off x="7112000" y="4313768"/>
            <a:ext cx="4064000" cy="537633"/>
          </a:xfrm>
        </p:spPr>
        <p:txBody>
          <a:bodyPr anchor="ctr">
            <a:normAutofit/>
          </a:bodyPr>
          <a:lstStyle>
            <a:lvl1pPr marL="0" indent="0">
              <a:lnSpc>
                <a:spcPts val="1865"/>
              </a:lnSpc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7" name="Text Placeholder 13"/>
          <p:cNvSpPr>
            <a:spLocks noGrp="1"/>
          </p:cNvSpPr>
          <p:nvPr>
            <p:ph type="body" sz="quarter" idx="64"/>
          </p:nvPr>
        </p:nvSpPr>
        <p:spPr>
          <a:xfrm>
            <a:off x="7112000" y="5431366"/>
            <a:ext cx="4064000" cy="537633"/>
          </a:xfrm>
        </p:spPr>
        <p:txBody>
          <a:bodyPr anchor="ctr">
            <a:normAutofit/>
          </a:bodyPr>
          <a:lstStyle>
            <a:lvl1pPr marL="0" indent="0">
              <a:lnSpc>
                <a:spcPts val="1865"/>
              </a:lnSpc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8" name="Content Placeholder 6"/>
          <p:cNvSpPr>
            <a:spLocks noGrp="1" noChangeAspect="1"/>
          </p:cNvSpPr>
          <p:nvPr>
            <p:ph sz="quarter" idx="65" hasCustomPrompt="1"/>
          </p:nvPr>
        </p:nvSpPr>
        <p:spPr>
          <a:xfrm>
            <a:off x="711202" y="2006601"/>
            <a:ext cx="671999" cy="671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65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US" dirty="0"/>
              <a:t>1</a:t>
            </a:r>
            <a:endParaRPr lang="en-US" dirty="0"/>
          </a:p>
        </p:txBody>
      </p:sp>
      <p:sp>
        <p:nvSpPr>
          <p:cNvPr id="39" name="Content Placeholder 6"/>
          <p:cNvSpPr>
            <a:spLocks noGrp="1" noChangeAspect="1"/>
          </p:cNvSpPr>
          <p:nvPr>
            <p:ph sz="quarter" idx="66" hasCustomPrompt="1"/>
          </p:nvPr>
        </p:nvSpPr>
        <p:spPr>
          <a:xfrm>
            <a:off x="711202" y="3124201"/>
            <a:ext cx="671999" cy="671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65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US" dirty="0"/>
              <a:t>1</a:t>
            </a:r>
            <a:endParaRPr lang="en-US" dirty="0"/>
          </a:p>
        </p:txBody>
      </p:sp>
      <p:sp>
        <p:nvSpPr>
          <p:cNvPr id="40" name="Content Placeholder 6"/>
          <p:cNvSpPr>
            <a:spLocks noGrp="1" noChangeAspect="1"/>
          </p:cNvSpPr>
          <p:nvPr>
            <p:ph sz="quarter" idx="67" hasCustomPrompt="1"/>
          </p:nvPr>
        </p:nvSpPr>
        <p:spPr>
          <a:xfrm>
            <a:off x="711202" y="4241802"/>
            <a:ext cx="671999" cy="671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65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US" dirty="0"/>
              <a:t>1</a:t>
            </a:r>
            <a:endParaRPr lang="en-US" dirty="0"/>
          </a:p>
        </p:txBody>
      </p:sp>
      <p:sp>
        <p:nvSpPr>
          <p:cNvPr id="41" name="Content Placeholder 6"/>
          <p:cNvSpPr>
            <a:spLocks noGrp="1" noChangeAspect="1"/>
          </p:cNvSpPr>
          <p:nvPr>
            <p:ph sz="quarter" idx="68" hasCustomPrompt="1"/>
          </p:nvPr>
        </p:nvSpPr>
        <p:spPr>
          <a:xfrm>
            <a:off x="711202" y="5359401"/>
            <a:ext cx="671999" cy="671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65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US" dirty="0"/>
              <a:t>1</a:t>
            </a:r>
            <a:endParaRPr lang="en-US" dirty="0"/>
          </a:p>
        </p:txBody>
      </p:sp>
      <p:sp>
        <p:nvSpPr>
          <p:cNvPr id="43" name="Content Placeholder 6"/>
          <p:cNvSpPr>
            <a:spLocks noGrp="1" noChangeAspect="1"/>
          </p:cNvSpPr>
          <p:nvPr>
            <p:ph sz="quarter" idx="70" hasCustomPrompt="1"/>
          </p:nvPr>
        </p:nvSpPr>
        <p:spPr>
          <a:xfrm>
            <a:off x="6258562" y="2006601"/>
            <a:ext cx="671999" cy="671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65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US" dirty="0"/>
              <a:t>1</a:t>
            </a:r>
            <a:endParaRPr lang="en-US" dirty="0"/>
          </a:p>
        </p:txBody>
      </p:sp>
      <p:sp>
        <p:nvSpPr>
          <p:cNvPr id="44" name="Content Placeholder 6"/>
          <p:cNvSpPr>
            <a:spLocks noGrp="1" noChangeAspect="1"/>
          </p:cNvSpPr>
          <p:nvPr>
            <p:ph sz="quarter" idx="71" hasCustomPrompt="1"/>
          </p:nvPr>
        </p:nvSpPr>
        <p:spPr>
          <a:xfrm>
            <a:off x="6258562" y="3124201"/>
            <a:ext cx="671999" cy="671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65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US" dirty="0"/>
              <a:t>1</a:t>
            </a:r>
            <a:endParaRPr lang="en-US" dirty="0"/>
          </a:p>
        </p:txBody>
      </p:sp>
      <p:sp>
        <p:nvSpPr>
          <p:cNvPr id="45" name="Content Placeholder 6"/>
          <p:cNvSpPr>
            <a:spLocks noGrp="1" noChangeAspect="1"/>
          </p:cNvSpPr>
          <p:nvPr>
            <p:ph sz="quarter" idx="72" hasCustomPrompt="1"/>
          </p:nvPr>
        </p:nvSpPr>
        <p:spPr>
          <a:xfrm>
            <a:off x="6258562" y="4241802"/>
            <a:ext cx="671999" cy="671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65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US" dirty="0"/>
              <a:t>1</a:t>
            </a:r>
            <a:endParaRPr lang="en-US" dirty="0"/>
          </a:p>
        </p:txBody>
      </p:sp>
      <p:sp>
        <p:nvSpPr>
          <p:cNvPr id="46" name="Content Placeholder 6"/>
          <p:cNvSpPr>
            <a:spLocks noGrp="1" noChangeAspect="1"/>
          </p:cNvSpPr>
          <p:nvPr>
            <p:ph sz="quarter" idx="73" hasCustomPrompt="1"/>
          </p:nvPr>
        </p:nvSpPr>
        <p:spPr>
          <a:xfrm>
            <a:off x="6258562" y="5359401"/>
            <a:ext cx="671999" cy="671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65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US" dirty="0"/>
              <a:t>1</a:t>
            </a:r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 marL="0" marR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1117600" y="1945640"/>
            <a:ext cx="2844800" cy="365760"/>
          </a:xfrm>
        </p:spPr>
        <p:txBody>
          <a:bodyPr>
            <a:noAutofit/>
          </a:bodyPr>
          <a:lstStyle>
            <a:lvl1pPr marL="0" indent="0">
              <a:buNone/>
              <a:defRPr sz="173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34"/>
          </p:nvPr>
        </p:nvSpPr>
        <p:spPr>
          <a:xfrm>
            <a:off x="1117600" y="2209800"/>
            <a:ext cx="3759200" cy="812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1117600" y="3368040"/>
            <a:ext cx="2844800" cy="365760"/>
          </a:xfrm>
        </p:spPr>
        <p:txBody>
          <a:bodyPr>
            <a:noAutofit/>
          </a:bodyPr>
          <a:lstStyle>
            <a:lvl1pPr marL="0" indent="0">
              <a:buNone/>
              <a:defRPr sz="173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36"/>
          </p:nvPr>
        </p:nvSpPr>
        <p:spPr>
          <a:xfrm>
            <a:off x="1117600" y="3632200"/>
            <a:ext cx="3759200" cy="812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1117600" y="4790440"/>
            <a:ext cx="2844800" cy="365760"/>
          </a:xfrm>
        </p:spPr>
        <p:txBody>
          <a:bodyPr>
            <a:noAutofit/>
          </a:bodyPr>
          <a:lstStyle>
            <a:lvl1pPr marL="0" indent="0">
              <a:buNone/>
              <a:defRPr sz="173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38"/>
          </p:nvPr>
        </p:nvSpPr>
        <p:spPr>
          <a:xfrm>
            <a:off x="1117600" y="5054600"/>
            <a:ext cx="3759200" cy="812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697153" y="3443816"/>
            <a:ext cx="0" cy="12192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6"/>
          <p:cNvSpPr>
            <a:spLocks noGrp="1"/>
          </p:cNvSpPr>
          <p:nvPr>
            <p:ph type="pic" sz="quarter" idx="59"/>
          </p:nvPr>
        </p:nvSpPr>
        <p:spPr>
          <a:xfrm>
            <a:off x="914401" y="2006600"/>
            <a:ext cx="4440767" cy="3266016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60"/>
          </p:nvPr>
        </p:nvSpPr>
        <p:spPr>
          <a:xfrm>
            <a:off x="5742517" y="2021416"/>
            <a:ext cx="5636683" cy="914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latin typeface="+mn-ea"/>
                <a:ea typeface="+mn-ea"/>
              </a:defRPr>
            </a:lvl1pPr>
            <a:lvl2pPr marL="609600" indent="0">
              <a:buFontTx/>
              <a:buNone/>
              <a:defRPr sz="1465"/>
            </a:lvl2pPr>
            <a:lvl3pPr marL="1219200" indent="0">
              <a:buFontTx/>
              <a:buNone/>
              <a:defRPr sz="1465"/>
            </a:lvl3pPr>
            <a:lvl4pPr marL="1828800" indent="0">
              <a:buFontTx/>
              <a:buNone/>
              <a:defRPr sz="1465"/>
            </a:lvl4pPr>
            <a:lvl5pPr marL="2438400" indent="0">
              <a:buFontTx/>
              <a:buNone/>
              <a:defRPr sz="1465"/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61"/>
          </p:nvPr>
        </p:nvSpPr>
        <p:spPr>
          <a:xfrm>
            <a:off x="5743093" y="3139016"/>
            <a:ext cx="2791307" cy="119888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latin typeface="+mn-ea"/>
                <a:ea typeface="+mn-ea"/>
              </a:defRPr>
            </a:lvl1pPr>
            <a:lvl2pPr marL="609600" indent="0">
              <a:buFontTx/>
              <a:buNone/>
              <a:defRPr sz="1465"/>
            </a:lvl2pPr>
            <a:lvl3pPr marL="1219200" indent="0">
              <a:buFontTx/>
              <a:buNone/>
              <a:defRPr sz="1465"/>
            </a:lvl3pPr>
            <a:lvl4pPr marL="1828800" indent="0">
              <a:buFontTx/>
              <a:buNone/>
              <a:defRPr sz="1465"/>
            </a:lvl4pPr>
            <a:lvl5pPr marL="2438400" indent="0">
              <a:buFontTx/>
              <a:buNone/>
              <a:defRPr sz="1465"/>
            </a:lvl5pPr>
          </a:lstStyle>
          <a:p>
            <a:pPr lvl="0"/>
            <a:endParaRPr lang="en-US" dirty="0"/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62"/>
          </p:nvPr>
        </p:nvSpPr>
        <p:spPr>
          <a:xfrm>
            <a:off x="8892693" y="3139016"/>
            <a:ext cx="2791307" cy="119888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latin typeface="+mn-ea"/>
                <a:ea typeface="+mn-ea"/>
              </a:defRPr>
            </a:lvl1pPr>
            <a:lvl2pPr marL="609600" indent="0">
              <a:buFontTx/>
              <a:buNone/>
              <a:defRPr sz="1465"/>
            </a:lvl2pPr>
            <a:lvl3pPr marL="1219200" indent="0">
              <a:buFontTx/>
              <a:buNone/>
              <a:defRPr sz="1465"/>
            </a:lvl3pPr>
            <a:lvl4pPr marL="1828800" indent="0">
              <a:buFontTx/>
              <a:buNone/>
              <a:defRPr sz="1465"/>
            </a:lvl4pPr>
            <a:lvl5pPr marL="2438400" indent="0">
              <a:buFontTx/>
              <a:buNone/>
              <a:defRPr sz="1465"/>
            </a:lvl5pPr>
          </a:lstStyle>
          <a:p>
            <a:pPr lvl="0"/>
            <a:endParaRPr lang="en-US" dirty="0"/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63"/>
          </p:nvPr>
        </p:nvSpPr>
        <p:spPr>
          <a:xfrm>
            <a:off x="6310360" y="4459816"/>
            <a:ext cx="2224040" cy="8128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latin typeface="+mn-ea"/>
                <a:ea typeface="+mn-ea"/>
              </a:defRPr>
            </a:lvl1pPr>
            <a:lvl2pPr marL="609600" indent="0">
              <a:buFontTx/>
              <a:buNone/>
              <a:defRPr sz="1465"/>
            </a:lvl2pPr>
            <a:lvl3pPr marL="1219200" indent="0">
              <a:buFontTx/>
              <a:buNone/>
              <a:defRPr sz="1465"/>
            </a:lvl3pPr>
            <a:lvl4pPr marL="1828800" indent="0">
              <a:buFontTx/>
              <a:buNone/>
              <a:defRPr sz="1465"/>
            </a:lvl4pPr>
            <a:lvl5pPr marL="2438400" indent="0">
              <a:buFontTx/>
              <a:buNone/>
              <a:defRPr sz="1465"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 14"/>
          <p:cNvSpPr/>
          <p:nvPr userDrawn="1"/>
        </p:nvSpPr>
        <p:spPr>
          <a:xfrm>
            <a:off x="508000" y="2571"/>
            <a:ext cx="4267200" cy="6883400"/>
          </a:xfrm>
          <a:prstGeom prst="parallelogram">
            <a:avLst>
              <a:gd name="adj" fmla="val 52789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+mn-ea"/>
              <a:ea typeface="+mn-ea"/>
            </a:endParaRPr>
          </a:p>
        </p:txBody>
      </p:sp>
      <p:pic>
        <p:nvPicPr>
          <p:cNvPr id="2" name="Picture 1" descr="iPhone-5S-3-colors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25" y="609600"/>
            <a:ext cx="2892876" cy="57658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42"/>
          </p:nvPr>
        </p:nvSpPr>
        <p:spPr>
          <a:xfrm>
            <a:off x="4368800" y="2514600"/>
            <a:ext cx="3149600" cy="3048000"/>
          </a:xfrm>
        </p:spPr>
        <p:txBody>
          <a:bodyPr>
            <a:normAutofit/>
          </a:bodyPr>
          <a:lstStyle>
            <a:lvl1pPr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Content Placeholder 13"/>
          <p:cNvSpPr>
            <a:spLocks noGrp="1"/>
          </p:cNvSpPr>
          <p:nvPr>
            <p:ph sz="quarter" idx="43"/>
          </p:nvPr>
        </p:nvSpPr>
        <p:spPr>
          <a:xfrm>
            <a:off x="8229600" y="2514600"/>
            <a:ext cx="3149600" cy="3048000"/>
          </a:xfrm>
        </p:spPr>
        <p:txBody>
          <a:bodyPr>
            <a:normAutofit/>
          </a:bodyPr>
          <a:lstStyle>
            <a:lvl1pPr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Content Placeholder 38"/>
          <p:cNvSpPr>
            <a:spLocks noGrp="1"/>
          </p:cNvSpPr>
          <p:nvPr>
            <p:ph sz="quarter" idx="39"/>
          </p:nvPr>
        </p:nvSpPr>
        <p:spPr>
          <a:xfrm>
            <a:off x="4470400" y="1986280"/>
            <a:ext cx="2645664" cy="4267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algn="l">
              <a:buNone/>
              <a:defRPr sz="1865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Content Placeholder 38"/>
          <p:cNvSpPr>
            <a:spLocks noGrp="1"/>
          </p:cNvSpPr>
          <p:nvPr>
            <p:ph sz="quarter" idx="60"/>
          </p:nvPr>
        </p:nvSpPr>
        <p:spPr>
          <a:xfrm>
            <a:off x="8327136" y="1983339"/>
            <a:ext cx="2645664" cy="4267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algn="l">
              <a:buNone/>
              <a:defRPr sz="1865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3" name="Picture Placeholder 19"/>
          <p:cNvSpPr>
            <a:spLocks noGrp="1"/>
          </p:cNvSpPr>
          <p:nvPr>
            <p:ph type="pic" sz="quarter" idx="64"/>
          </p:nvPr>
        </p:nvSpPr>
        <p:spPr>
          <a:xfrm>
            <a:off x="1402847" y="1524000"/>
            <a:ext cx="2207999" cy="3860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470400" y="558800"/>
            <a:ext cx="711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iPhone-5S-3-colors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563" y="508000"/>
            <a:ext cx="2892876" cy="57658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13" name="Picture Placeholder 19"/>
          <p:cNvSpPr>
            <a:spLocks noGrp="1"/>
          </p:cNvSpPr>
          <p:nvPr>
            <p:ph type="pic" sz="quarter" idx="64"/>
          </p:nvPr>
        </p:nvSpPr>
        <p:spPr>
          <a:xfrm>
            <a:off x="4978401" y="1397000"/>
            <a:ext cx="2207999" cy="3860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iPad-Air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482600"/>
            <a:ext cx="3956379" cy="55626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42"/>
          </p:nvPr>
        </p:nvSpPr>
        <p:spPr>
          <a:xfrm>
            <a:off x="5080000" y="4851400"/>
            <a:ext cx="6400800" cy="812800"/>
          </a:xfrm>
        </p:spPr>
        <p:txBody>
          <a:bodyPr>
            <a:normAutofit/>
          </a:bodyPr>
          <a:lstStyle>
            <a:lvl1pPr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978400" y="863600"/>
            <a:ext cx="629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057389" y="1193801"/>
            <a:ext cx="3264000" cy="4227633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1875" y="0"/>
            <a:ext cx="12203875" cy="4140200"/>
          </a:xfrm>
          <a:prstGeom prst="rect">
            <a:avLst/>
          </a:prstGeom>
          <a:solidFill>
            <a:srgbClr val="048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34F57"/>
              </a:solidFill>
              <a:latin typeface="+mn-ea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26"/>
          </p:nvPr>
        </p:nvSpPr>
        <p:spPr>
          <a:xfrm>
            <a:off x="1219200" y="5187949"/>
            <a:ext cx="2798619" cy="6794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3200"/>
            </a:lvl2pPr>
            <a:lvl3pPr marL="1219200" indent="0">
              <a:buFontTx/>
              <a:buNone/>
              <a:defRPr sz="2665"/>
            </a:lvl3pPr>
            <a:lvl4pPr marL="1828800" indent="0">
              <a:buFontTx/>
              <a:buNone/>
              <a:defRPr sz="2400"/>
            </a:lvl4pPr>
            <a:lvl5pPr marL="2438400" indent="0">
              <a:buFontTx/>
              <a:buNone/>
              <a:defRPr sz="2400"/>
            </a:lvl5pPr>
          </a:lstStyle>
          <a:p>
            <a:pPr lvl="0"/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4673600" y="5187949"/>
            <a:ext cx="2844800" cy="6794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3200"/>
            </a:lvl2pPr>
            <a:lvl3pPr marL="1219200" indent="0">
              <a:buFontTx/>
              <a:buNone/>
              <a:defRPr sz="2665"/>
            </a:lvl3pPr>
            <a:lvl4pPr marL="1828800" indent="0">
              <a:buFontTx/>
              <a:buNone/>
              <a:defRPr sz="2400"/>
            </a:lvl4pPr>
            <a:lvl5pPr marL="2438400" indent="0">
              <a:buFontTx/>
              <a:buNone/>
              <a:defRPr sz="2400"/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8170719" y="5187352"/>
            <a:ext cx="2844800" cy="6794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3200"/>
            </a:lvl2pPr>
            <a:lvl3pPr marL="1219200" indent="0">
              <a:buFontTx/>
              <a:buNone/>
              <a:defRPr sz="2665"/>
            </a:lvl3pPr>
            <a:lvl4pPr marL="1828800" indent="0">
              <a:buFontTx/>
              <a:buNone/>
              <a:defRPr sz="2400"/>
            </a:lvl4pPr>
            <a:lvl5pPr marL="2438400" indent="0">
              <a:buFontTx/>
              <a:buNone/>
              <a:defRPr sz="2400"/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7"/>
          <p:cNvSpPr>
            <a:spLocks noGrp="1" noChangeAspect="1"/>
          </p:cNvSpPr>
          <p:nvPr>
            <p:ph type="pic" sz="quarter" idx="23"/>
          </p:nvPr>
        </p:nvSpPr>
        <p:spPr>
          <a:xfrm>
            <a:off x="5448002" y="1625003"/>
            <a:ext cx="1295999" cy="1295997"/>
          </a:xfrm>
          <a:prstGeom prst="ellipse">
            <a:avLst/>
          </a:prstGeom>
          <a:ln w="28575" cmpd="sng"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2135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03663" y="30099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12192000" cy="6477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15" name="Picture Placeholder 17"/>
          <p:cNvSpPr>
            <a:spLocks noGrp="1" noChangeAspect="1"/>
          </p:cNvSpPr>
          <p:nvPr>
            <p:ph type="pic" sz="quarter" idx="23"/>
          </p:nvPr>
        </p:nvSpPr>
        <p:spPr>
          <a:xfrm>
            <a:off x="5448002" y="3555403"/>
            <a:ext cx="1295999" cy="1295997"/>
          </a:xfrm>
          <a:prstGeom prst="ellipse">
            <a:avLst/>
          </a:prstGeom>
          <a:ln w="28575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213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812800" y="12954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US" dirty="0">
                <a:cs typeface="Roboto Light"/>
              </a:rPr>
              <a:t>PAGE </a:t>
            </a:r>
            <a:fld id="{857B18ED-D931-45F4-8873-1BEDAB4DC03E}" type="slidenum">
              <a:rPr lang="en-US" dirty="0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1875" y="0"/>
            <a:ext cx="12203875" cy="41402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34F57"/>
              </a:solidFill>
              <a:latin typeface="+mn-ea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26"/>
          </p:nvPr>
        </p:nvSpPr>
        <p:spPr>
          <a:xfrm>
            <a:off x="1016000" y="5156200"/>
            <a:ext cx="2798619" cy="6794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3200"/>
            </a:lvl2pPr>
            <a:lvl3pPr marL="1219200" indent="0">
              <a:buFontTx/>
              <a:buNone/>
              <a:defRPr sz="2665"/>
            </a:lvl3pPr>
            <a:lvl4pPr marL="1828800" indent="0">
              <a:buFontTx/>
              <a:buNone/>
              <a:defRPr sz="2400"/>
            </a:lvl4pPr>
            <a:lvl5pPr marL="2438400" indent="0">
              <a:buFontTx/>
              <a:buNone/>
              <a:defRPr sz="2400"/>
            </a:lvl5pPr>
          </a:lstStyle>
          <a:p>
            <a:pPr lvl="0"/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4667663" y="5156200"/>
            <a:ext cx="2844800" cy="6794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3200"/>
            </a:lvl2pPr>
            <a:lvl3pPr marL="1219200" indent="0">
              <a:buFontTx/>
              <a:buNone/>
              <a:defRPr sz="2665"/>
            </a:lvl3pPr>
            <a:lvl4pPr marL="1828800" indent="0">
              <a:buFontTx/>
              <a:buNone/>
              <a:defRPr sz="2400"/>
            </a:lvl4pPr>
            <a:lvl5pPr marL="2438400" indent="0">
              <a:buFontTx/>
              <a:buNone/>
              <a:defRPr sz="2400"/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8365507" y="5156200"/>
            <a:ext cx="2844800" cy="6794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3200"/>
            </a:lvl2pPr>
            <a:lvl3pPr marL="1219200" indent="0">
              <a:buFontTx/>
              <a:buNone/>
              <a:defRPr sz="2665"/>
            </a:lvl3pPr>
            <a:lvl4pPr marL="1828800" indent="0">
              <a:buFontTx/>
              <a:buNone/>
              <a:defRPr sz="2400"/>
            </a:lvl4pPr>
            <a:lvl5pPr marL="2438400" indent="0">
              <a:buFontTx/>
              <a:buNone/>
              <a:defRPr sz="2400"/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7"/>
          <p:cNvSpPr>
            <a:spLocks noGrp="1" noChangeAspect="1"/>
          </p:cNvSpPr>
          <p:nvPr>
            <p:ph type="pic" sz="quarter" idx="23"/>
          </p:nvPr>
        </p:nvSpPr>
        <p:spPr>
          <a:xfrm>
            <a:off x="4896264" y="787400"/>
            <a:ext cx="2387601" cy="2387600"/>
          </a:xfrm>
          <a:prstGeom prst="ellipse">
            <a:avLst/>
          </a:prstGeom>
          <a:ln w="76200">
            <a:noFill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2135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03663" y="298743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5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7"/>
          <p:cNvSpPr>
            <a:spLocks noGrp="1" noChangeAspect="1"/>
          </p:cNvSpPr>
          <p:nvPr>
            <p:ph type="pic" sz="quarter" idx="58"/>
          </p:nvPr>
        </p:nvSpPr>
        <p:spPr>
          <a:xfrm>
            <a:off x="3650699" y="1288501"/>
            <a:ext cx="1632501" cy="1632500"/>
          </a:xfrm>
          <a:prstGeom prst="ellipse">
            <a:avLst/>
          </a:prstGeom>
          <a:ln w="76200">
            <a:noFill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2135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7"/>
          <p:cNvSpPr>
            <a:spLocks noGrp="1" noChangeAspect="1"/>
          </p:cNvSpPr>
          <p:nvPr>
            <p:ph type="pic" sz="quarter" idx="59"/>
          </p:nvPr>
        </p:nvSpPr>
        <p:spPr>
          <a:xfrm>
            <a:off x="6807200" y="1288501"/>
            <a:ext cx="1632501" cy="1632500"/>
          </a:xfrm>
          <a:prstGeom prst="ellipse">
            <a:avLst/>
          </a:prstGeom>
          <a:ln w="76200">
            <a:noFill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2135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68"/>
          </p:nvPr>
        </p:nvSpPr>
        <p:spPr>
          <a:xfrm>
            <a:off x="1604801" y="4946651"/>
            <a:ext cx="2457640" cy="711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rgbClr val="7F7F7F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69"/>
          </p:nvPr>
        </p:nvSpPr>
        <p:spPr>
          <a:xfrm>
            <a:off x="3920803" y="4953000"/>
            <a:ext cx="2150701" cy="711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rgbClr val="7F7F7F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70"/>
          </p:nvPr>
        </p:nvSpPr>
        <p:spPr>
          <a:xfrm>
            <a:off x="1604802" y="4241800"/>
            <a:ext cx="2440516" cy="4000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400">
                <a:latin typeface="Mission Gothic Regular" pitchFamily="50" charset="0"/>
              </a:defRPr>
            </a:lvl2pPr>
            <a:lvl3pPr>
              <a:defRPr sz="1400">
                <a:latin typeface="Mission Gothic Regular" pitchFamily="50" charset="0"/>
              </a:defRPr>
            </a:lvl3pPr>
            <a:lvl4pPr>
              <a:defRPr sz="1400">
                <a:latin typeface="Mission Gothic Regular" pitchFamily="50" charset="0"/>
              </a:defRPr>
            </a:lvl4pPr>
            <a:lvl5pPr>
              <a:defRPr sz="140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71"/>
          </p:nvPr>
        </p:nvSpPr>
        <p:spPr>
          <a:xfrm>
            <a:off x="1604801" y="4480985"/>
            <a:ext cx="1463040" cy="30903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72"/>
          </p:nvPr>
        </p:nvSpPr>
        <p:spPr>
          <a:xfrm>
            <a:off x="3920803" y="4241800"/>
            <a:ext cx="2135716" cy="4000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400">
                <a:latin typeface="Mission Gothic Regular" pitchFamily="50" charset="0"/>
              </a:defRPr>
            </a:lvl2pPr>
            <a:lvl3pPr>
              <a:defRPr sz="1400">
                <a:latin typeface="Mission Gothic Regular" pitchFamily="50" charset="0"/>
              </a:defRPr>
            </a:lvl3pPr>
            <a:lvl4pPr>
              <a:defRPr sz="1400">
                <a:latin typeface="Mission Gothic Regular" pitchFamily="50" charset="0"/>
              </a:defRPr>
            </a:lvl4pPr>
            <a:lvl5pPr>
              <a:defRPr sz="140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73"/>
          </p:nvPr>
        </p:nvSpPr>
        <p:spPr>
          <a:xfrm>
            <a:off x="3920803" y="4480985"/>
            <a:ext cx="1463040" cy="30903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74"/>
          </p:nvPr>
        </p:nvSpPr>
        <p:spPr>
          <a:xfrm>
            <a:off x="6231847" y="4953000"/>
            <a:ext cx="2233639" cy="711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rgbClr val="7F7F7F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75"/>
          </p:nvPr>
        </p:nvSpPr>
        <p:spPr>
          <a:xfrm>
            <a:off x="6231847" y="4241800"/>
            <a:ext cx="2218076" cy="4000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400">
                <a:latin typeface="Mission Gothic Regular" pitchFamily="50" charset="0"/>
              </a:defRPr>
            </a:lvl2pPr>
            <a:lvl3pPr>
              <a:defRPr sz="1400">
                <a:latin typeface="Mission Gothic Regular" pitchFamily="50" charset="0"/>
              </a:defRPr>
            </a:lvl3pPr>
            <a:lvl4pPr>
              <a:defRPr sz="1400">
                <a:latin typeface="Mission Gothic Regular" pitchFamily="50" charset="0"/>
              </a:defRPr>
            </a:lvl4pPr>
            <a:lvl5pPr>
              <a:defRPr sz="140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76"/>
          </p:nvPr>
        </p:nvSpPr>
        <p:spPr>
          <a:xfrm>
            <a:off x="6231847" y="4480985"/>
            <a:ext cx="1463040" cy="30903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77"/>
          </p:nvPr>
        </p:nvSpPr>
        <p:spPr>
          <a:xfrm>
            <a:off x="8560964" y="4953000"/>
            <a:ext cx="2335952" cy="711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rgbClr val="7F7F7F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78"/>
          </p:nvPr>
        </p:nvSpPr>
        <p:spPr>
          <a:xfrm>
            <a:off x="8560965" y="4241800"/>
            <a:ext cx="2319676" cy="4000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400">
                <a:latin typeface="Mission Gothic Regular" pitchFamily="50" charset="0"/>
              </a:defRPr>
            </a:lvl2pPr>
            <a:lvl3pPr>
              <a:defRPr sz="1400">
                <a:latin typeface="Mission Gothic Regular" pitchFamily="50" charset="0"/>
              </a:defRPr>
            </a:lvl3pPr>
            <a:lvl4pPr>
              <a:defRPr sz="1400">
                <a:latin typeface="Mission Gothic Regular" pitchFamily="50" charset="0"/>
              </a:defRPr>
            </a:lvl4pPr>
            <a:lvl5pPr>
              <a:defRPr sz="140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79"/>
          </p:nvPr>
        </p:nvSpPr>
        <p:spPr>
          <a:xfrm>
            <a:off x="8560964" y="4480985"/>
            <a:ext cx="1463040" cy="30903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80"/>
          </p:nvPr>
        </p:nvSpPr>
        <p:spPr>
          <a:xfrm>
            <a:off x="1604802" y="2108200"/>
            <a:ext cx="2255999" cy="1930400"/>
          </a:xfrm>
        </p:spPr>
        <p:txBody>
          <a:bodyPr>
            <a:normAutofit/>
          </a:bodyPr>
          <a:lstStyle>
            <a:lvl1pPr>
              <a:defRPr sz="2135">
                <a:latin typeface="+mn-ea"/>
                <a:ea typeface="+mn-ea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81"/>
          </p:nvPr>
        </p:nvSpPr>
        <p:spPr>
          <a:xfrm>
            <a:off x="3920803" y="2108200"/>
            <a:ext cx="2255999" cy="1930400"/>
          </a:xfrm>
        </p:spPr>
        <p:txBody>
          <a:bodyPr>
            <a:normAutofit/>
          </a:bodyPr>
          <a:lstStyle>
            <a:lvl1pPr>
              <a:defRPr sz="2135">
                <a:latin typeface="+mn-ea"/>
                <a:ea typeface="+mn-ea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82"/>
          </p:nvPr>
        </p:nvSpPr>
        <p:spPr>
          <a:xfrm>
            <a:off x="6236804" y="2107288"/>
            <a:ext cx="2255999" cy="1930400"/>
          </a:xfrm>
        </p:spPr>
        <p:txBody>
          <a:bodyPr>
            <a:normAutofit/>
          </a:bodyPr>
          <a:lstStyle>
            <a:lvl1pPr>
              <a:defRPr sz="2135">
                <a:latin typeface="+mn-ea"/>
                <a:ea typeface="+mn-ea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29" name="Picture Placeholder 4"/>
          <p:cNvSpPr>
            <a:spLocks noGrp="1"/>
          </p:cNvSpPr>
          <p:nvPr>
            <p:ph type="pic" sz="quarter" idx="83"/>
          </p:nvPr>
        </p:nvSpPr>
        <p:spPr>
          <a:xfrm>
            <a:off x="8560965" y="2107288"/>
            <a:ext cx="2255999" cy="1930400"/>
          </a:xfrm>
        </p:spPr>
        <p:txBody>
          <a:bodyPr>
            <a:normAutofit/>
          </a:bodyPr>
          <a:lstStyle>
            <a:lvl1pPr>
              <a:defRPr sz="2135">
                <a:latin typeface="+mn-ea"/>
                <a:ea typeface="+mn-ea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cBook-Pro-mock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920" y="2179511"/>
            <a:ext cx="6422880" cy="3992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92800" y="2485000"/>
            <a:ext cx="4704000" cy="297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US" dirty="0">
                <a:cs typeface="Roboto Light"/>
              </a:rPr>
              <a:t>PAGE </a:t>
            </a:r>
            <a:fld id="{857B18ED-D931-45F4-8873-1BEDAB4DC03E}" type="slidenum">
              <a:rPr lang="en-US" dirty="0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77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US" dirty="0">
                <a:cs typeface="Roboto Light"/>
              </a:rPr>
              <a:t>PAGE </a:t>
            </a:r>
            <a:fld id="{857B18ED-D931-45F4-8873-1BEDAB4DC03E}" type="slidenum">
              <a:rPr lang="en-US" dirty="0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397000"/>
            <a:ext cx="12192000" cy="4775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US" dirty="0">
                <a:cs typeface="Roboto Light"/>
              </a:rPr>
              <a:t>PAGE </a:t>
            </a:r>
            <a:fld id="{857B18ED-D931-45F4-8873-1BEDAB4DC03E}" type="slidenum">
              <a:rPr lang="en-US" dirty="0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iPhone-5S-3-colors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125" y="1295400"/>
            <a:ext cx="2892876" cy="5765800"/>
          </a:xfrm>
          <a:prstGeom prst="rect">
            <a:avLst/>
          </a:prstGeom>
        </p:spPr>
      </p:pic>
      <p:sp>
        <p:nvSpPr>
          <p:cNvPr id="29" name="Picture Placeholder 19"/>
          <p:cNvSpPr>
            <a:spLocks noGrp="1"/>
          </p:cNvSpPr>
          <p:nvPr>
            <p:ph type="pic" sz="quarter" idx="65"/>
          </p:nvPr>
        </p:nvSpPr>
        <p:spPr>
          <a:xfrm>
            <a:off x="3536447" y="2168801"/>
            <a:ext cx="2207999" cy="2303999"/>
          </a:xfrm>
        </p:spPr>
        <p:txBody>
          <a:bodyPr>
            <a:normAutofit/>
          </a:bodyPr>
          <a:lstStyle>
            <a:lvl1pPr>
              <a:defRPr sz="1335"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pic>
        <p:nvPicPr>
          <p:cNvPr id="21" name="Picture 20" descr="iPhone-5S-3-colors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1" y="482600"/>
            <a:ext cx="2892876" cy="5765800"/>
          </a:xfrm>
          <a:prstGeom prst="rect">
            <a:avLst/>
          </a:prstGeom>
        </p:spPr>
      </p:pic>
      <p:sp>
        <p:nvSpPr>
          <p:cNvPr id="22" name="Picture Placeholder 19"/>
          <p:cNvSpPr>
            <a:spLocks noGrp="1"/>
          </p:cNvSpPr>
          <p:nvPr>
            <p:ph type="pic" sz="quarter" idx="64"/>
          </p:nvPr>
        </p:nvSpPr>
        <p:spPr>
          <a:xfrm>
            <a:off x="841323" y="1348800"/>
            <a:ext cx="2207999" cy="3216000"/>
          </a:xfrm>
        </p:spPr>
        <p:txBody>
          <a:bodyPr>
            <a:normAutofit/>
          </a:bodyPr>
          <a:lstStyle>
            <a:lvl1pPr>
              <a:defRPr sz="1335"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355600"/>
            <a:ext cx="5486400" cy="1143000"/>
          </a:xfrm>
        </p:spPr>
        <p:txBody>
          <a:bodyPr/>
          <a:lstStyle>
            <a:lvl1pPr algn="l"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  <a:cs typeface="Roboto Light"/>
              </a:defRPr>
            </a:lvl1pPr>
          </a:lstStyle>
          <a:p>
            <a:fld id="{857B18ED-D931-45F4-8873-1BEDAB4DC03E}" type="slidenum">
              <a:rPr lang="en-US" smtClean="0"/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572000"/>
            <a:ext cx="12197277" cy="2311400"/>
          </a:xfrm>
          <a:prstGeom prst="rect">
            <a:avLst/>
          </a:prstGeom>
          <a:solidFill>
            <a:srgbClr val="048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+mn-ea"/>
              <a:ea typeface="+mn-ea"/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/>
          </p:nvPr>
        </p:nvSpPr>
        <p:spPr>
          <a:xfrm>
            <a:off x="6096000" y="1570568"/>
            <a:ext cx="5486400" cy="639233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465">
                <a:latin typeface="+mn-ea"/>
                <a:ea typeface="+mn-ea"/>
              </a:defRPr>
            </a:lvl1pPr>
            <a:lvl2pPr marL="609600" indent="0" algn="ctr">
              <a:buFontTx/>
              <a:buNone/>
              <a:defRPr sz="1465"/>
            </a:lvl2pPr>
            <a:lvl3pPr marL="1219200" indent="0" algn="ctr">
              <a:buFontTx/>
              <a:buNone/>
              <a:defRPr sz="1465"/>
            </a:lvl3pPr>
            <a:lvl4pPr marL="1828800" indent="0" algn="ctr">
              <a:buFontTx/>
              <a:buNone/>
              <a:defRPr sz="1465"/>
            </a:lvl4pPr>
            <a:lvl5pPr marL="2438400" indent="0" algn="ctr">
              <a:buFontTx/>
              <a:buNone/>
              <a:defRPr sz="1465"/>
            </a:lvl5pPr>
          </a:lstStyle>
          <a:p>
            <a:pPr lvl="0"/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632885" y="5361517"/>
            <a:ext cx="2214033" cy="1420283"/>
          </a:xfrm>
        </p:spPr>
        <p:txBody>
          <a:bodyPr>
            <a:normAutofit/>
          </a:bodyPr>
          <a:lstStyle>
            <a:lvl1pPr marL="0" indent="0">
              <a:buNone/>
              <a:defRPr sz="1465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6"/>
          </p:nvPr>
        </p:nvSpPr>
        <p:spPr>
          <a:xfrm>
            <a:off x="3373968" y="5359400"/>
            <a:ext cx="2214033" cy="1420283"/>
          </a:xfrm>
        </p:spPr>
        <p:txBody>
          <a:bodyPr>
            <a:normAutofit/>
          </a:bodyPr>
          <a:lstStyle>
            <a:lvl1pPr marL="0" indent="0">
              <a:buNone/>
              <a:defRPr sz="1465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7" name="Text Placeholder 24"/>
          <p:cNvSpPr>
            <a:spLocks noGrp="1"/>
          </p:cNvSpPr>
          <p:nvPr>
            <p:ph type="body" sz="quarter" idx="17"/>
          </p:nvPr>
        </p:nvSpPr>
        <p:spPr>
          <a:xfrm>
            <a:off x="6502401" y="5359400"/>
            <a:ext cx="2214033" cy="1420283"/>
          </a:xfrm>
        </p:spPr>
        <p:txBody>
          <a:bodyPr>
            <a:normAutofit/>
          </a:bodyPr>
          <a:lstStyle>
            <a:lvl1pPr marL="0" indent="0">
              <a:buNone/>
              <a:defRPr sz="1465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8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9368368" y="5359400"/>
            <a:ext cx="2214033" cy="1420283"/>
          </a:xfrm>
        </p:spPr>
        <p:txBody>
          <a:bodyPr>
            <a:normAutofit/>
          </a:bodyPr>
          <a:lstStyle>
            <a:lvl1pPr marL="0" indent="0">
              <a:buNone/>
              <a:defRPr sz="1465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9"/>
          </p:nvPr>
        </p:nvSpPr>
        <p:spPr>
          <a:xfrm>
            <a:off x="3352801" y="4749800"/>
            <a:ext cx="2315633" cy="508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135">
                <a:solidFill>
                  <a:srgbClr val="FFFFFF"/>
                </a:solidFill>
                <a:latin typeface="+mn-ea"/>
                <a:ea typeface="+mn-ea"/>
                <a:cs typeface="Roboto Light"/>
              </a:defRPr>
            </a:lvl1pPr>
            <a:lvl2pPr marL="6096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12192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8288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24384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20"/>
          </p:nvPr>
        </p:nvSpPr>
        <p:spPr>
          <a:xfrm>
            <a:off x="6421968" y="4749800"/>
            <a:ext cx="2315633" cy="508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135">
                <a:solidFill>
                  <a:srgbClr val="FFFFFF"/>
                </a:solidFill>
                <a:latin typeface="+mn-ea"/>
                <a:ea typeface="+mn-ea"/>
                <a:cs typeface="Roboto Light"/>
              </a:defRPr>
            </a:lvl1pPr>
            <a:lvl2pPr marL="6096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12192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8288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24384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2" name="Text Placeholder 29"/>
          <p:cNvSpPr>
            <a:spLocks noGrp="1"/>
          </p:cNvSpPr>
          <p:nvPr>
            <p:ph type="body" sz="quarter" idx="21"/>
          </p:nvPr>
        </p:nvSpPr>
        <p:spPr>
          <a:xfrm>
            <a:off x="9368368" y="4749800"/>
            <a:ext cx="2315633" cy="508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135">
                <a:solidFill>
                  <a:srgbClr val="FFFFFF"/>
                </a:solidFill>
                <a:latin typeface="+mn-ea"/>
                <a:ea typeface="+mn-ea"/>
                <a:cs typeface="Roboto Light"/>
              </a:defRPr>
            </a:lvl1pPr>
            <a:lvl2pPr marL="6096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12192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8288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24384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3" name="Text Placeholder 29"/>
          <p:cNvSpPr>
            <a:spLocks noGrp="1"/>
          </p:cNvSpPr>
          <p:nvPr>
            <p:ph type="body" sz="quarter" idx="22"/>
          </p:nvPr>
        </p:nvSpPr>
        <p:spPr>
          <a:xfrm>
            <a:off x="630768" y="4749800"/>
            <a:ext cx="2315633" cy="508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135">
                <a:solidFill>
                  <a:srgbClr val="FFFFFF"/>
                </a:solidFill>
                <a:latin typeface="+mn-ea"/>
                <a:ea typeface="+mn-ea"/>
                <a:cs typeface="Roboto Light"/>
              </a:defRPr>
            </a:lvl1pPr>
            <a:lvl2pPr marL="6096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12192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8288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24384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0" y="685800"/>
            <a:ext cx="5080000" cy="1143000"/>
          </a:xfrm>
        </p:spPr>
        <p:txBody>
          <a:bodyPr>
            <a:noAutofit/>
          </a:bodyPr>
          <a:lstStyle>
            <a:lvl1pPr algn="l">
              <a:defRPr sz="3735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6705600" y="2616200"/>
            <a:ext cx="4673600" cy="13208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latin typeface="+mn-ea"/>
                <a:ea typeface="+mn-ea"/>
              </a:defRPr>
            </a:lvl1pPr>
            <a:lvl2pPr marL="609600" indent="0">
              <a:buFontTx/>
              <a:buNone/>
              <a:defRPr sz="1465"/>
            </a:lvl2pPr>
            <a:lvl3pPr marL="1219200" indent="0">
              <a:buFontTx/>
              <a:buNone/>
              <a:defRPr sz="1465"/>
            </a:lvl3pPr>
            <a:lvl4pPr marL="1828800" indent="0">
              <a:buFontTx/>
              <a:buNone/>
              <a:defRPr sz="1465"/>
            </a:lvl4pPr>
            <a:lvl5pPr marL="2438400" indent="0">
              <a:buFontTx/>
              <a:buNone/>
              <a:defRPr sz="1465"/>
            </a:lvl5pPr>
          </a:lstStyle>
          <a:p>
            <a:pPr lvl="0"/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/>
          </p:nvPr>
        </p:nvSpPr>
        <p:spPr>
          <a:xfrm>
            <a:off x="6705600" y="2209801"/>
            <a:ext cx="4673600" cy="4762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73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 marL="609600" indent="0">
              <a:buFontTx/>
              <a:buNone/>
              <a:defRPr sz="1735"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1219200" indent="0">
              <a:buFontTx/>
              <a:buNone/>
              <a:defRPr sz="1735"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828800" indent="0">
              <a:buFontTx/>
              <a:buNone/>
              <a:defRPr sz="1735"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2438400" indent="0">
              <a:buFontTx/>
              <a:buNone/>
              <a:defRPr sz="1735"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88000" cy="68834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 marL="0" marR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8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7213601" y="1701336"/>
            <a:ext cx="4980516" cy="3962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135"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1219200" y="3429000"/>
            <a:ext cx="2743200" cy="2235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/>
          </p:nvPr>
        </p:nvSpPr>
        <p:spPr>
          <a:xfrm>
            <a:off x="4064000" y="3429000"/>
            <a:ext cx="2743200" cy="2235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1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2032000" y="1905000"/>
            <a:ext cx="4876800" cy="4762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865">
                <a:latin typeface="Franklin Gothic Medium" panose="020B0603020102020204" pitchFamily="34" charset="0"/>
              </a:defRPr>
            </a:lvl2pPr>
            <a:lvl3pPr>
              <a:defRPr sz="1865">
                <a:latin typeface="Franklin Gothic Medium" panose="020B0603020102020204" pitchFamily="34" charset="0"/>
              </a:defRPr>
            </a:lvl3pPr>
            <a:lvl4pPr>
              <a:defRPr sz="1865">
                <a:latin typeface="Franklin Gothic Medium" panose="020B0603020102020204" pitchFamily="34" charset="0"/>
              </a:defRPr>
            </a:lvl4pPr>
            <a:lvl5pPr>
              <a:defRPr sz="1865">
                <a:latin typeface="Franklin Gothic Medium" panose="020B06030201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24"/>
          <p:cNvSpPr>
            <a:spLocks noGrp="1"/>
          </p:cNvSpPr>
          <p:nvPr>
            <p:ph type="body" sz="quarter" idx="17"/>
          </p:nvPr>
        </p:nvSpPr>
        <p:spPr>
          <a:xfrm>
            <a:off x="1930400" y="2851152"/>
            <a:ext cx="1729317" cy="4762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rgbClr val="262626"/>
                </a:solidFill>
                <a:latin typeface="+mn-ea"/>
                <a:ea typeface="+mn-ea"/>
                <a:cs typeface="Roboto Regular"/>
              </a:defRPr>
            </a:lvl1pPr>
            <a:lvl2pPr>
              <a:defRPr sz="1735"/>
            </a:lvl2pPr>
            <a:lvl3pPr>
              <a:defRPr sz="1735"/>
            </a:lvl3pPr>
            <a:lvl4pPr>
              <a:defRPr sz="1735"/>
            </a:lvl4pPr>
            <a:lvl5pPr>
              <a:defRPr sz="1735"/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4773083" y="2851152"/>
            <a:ext cx="1729317" cy="4762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rgbClr val="262626"/>
                </a:solidFill>
                <a:latin typeface="+mn-ea"/>
                <a:ea typeface="+mn-ea"/>
                <a:cs typeface="Roboto Regular"/>
              </a:defRPr>
            </a:lvl1pPr>
            <a:lvl2pPr>
              <a:defRPr sz="1735"/>
            </a:lvl2pPr>
            <a:lvl3pPr>
              <a:defRPr sz="1735"/>
            </a:lvl3pPr>
            <a:lvl4pPr>
              <a:defRPr sz="1735"/>
            </a:lvl4pPr>
            <a:lvl5pPr>
              <a:defRPr sz="1735"/>
            </a:lvl5pPr>
          </a:lstStyle>
          <a:p>
            <a:pPr lvl="0"/>
            <a:endParaRPr lang="en-US" dirty="0"/>
          </a:p>
        </p:txBody>
      </p:sp>
      <p:sp>
        <p:nvSpPr>
          <p:cNvPr id="14" name="Content Placeholder 27"/>
          <p:cNvSpPr>
            <a:spLocks noGrp="1"/>
          </p:cNvSpPr>
          <p:nvPr>
            <p:ph sz="quarter" idx="19" hasCustomPrompt="1"/>
          </p:nvPr>
        </p:nvSpPr>
        <p:spPr>
          <a:xfrm>
            <a:off x="1348317" y="2850280"/>
            <a:ext cx="478367" cy="3640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>
              <a:buNone/>
              <a:defRPr sz="1465">
                <a:solidFill>
                  <a:srgbClr val="262626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US" dirty="0"/>
              <a:t>01</a:t>
            </a:r>
            <a:endParaRPr lang="en-US" dirty="0"/>
          </a:p>
        </p:txBody>
      </p:sp>
      <p:sp>
        <p:nvSpPr>
          <p:cNvPr id="15" name="Content Placeholder 27"/>
          <p:cNvSpPr>
            <a:spLocks noGrp="1"/>
          </p:cNvSpPr>
          <p:nvPr>
            <p:ph sz="quarter" idx="20" hasCustomPrompt="1"/>
          </p:nvPr>
        </p:nvSpPr>
        <p:spPr>
          <a:xfrm>
            <a:off x="4195234" y="2861733"/>
            <a:ext cx="478367" cy="3640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>
              <a:buNone/>
              <a:defRPr sz="1465">
                <a:solidFill>
                  <a:srgbClr val="262626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US" dirty="0"/>
              <a:t>01</a:t>
            </a:r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pic>
        <p:nvPicPr>
          <p:cNvPr id="3" name="Picture 2" descr="iMac-Cinema-Monitor-Style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00" y="1803401"/>
            <a:ext cx="5892800" cy="4582916"/>
          </a:xfrm>
          <a:prstGeom prst="rect">
            <a:avLst/>
          </a:prstGeom>
        </p:spPr>
      </p:pic>
      <p:sp>
        <p:nvSpPr>
          <p:cNvPr id="14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3657600" y="2209800"/>
            <a:ext cx="4876800" cy="30480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3600" y="1193800"/>
            <a:ext cx="4165600" cy="1143000"/>
          </a:xfrm>
        </p:spPr>
        <p:txBody>
          <a:bodyPr/>
          <a:lstStyle>
            <a:lvl1pPr algn="l"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pic>
        <p:nvPicPr>
          <p:cNvPr id="3" name="Picture 2" descr="iMac-Cinema-Monitor-Style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889001"/>
            <a:ext cx="6807275" cy="5294116"/>
          </a:xfrm>
          <a:prstGeom prst="rect">
            <a:avLst/>
          </a:prstGeom>
        </p:spPr>
      </p:pic>
      <p:sp>
        <p:nvSpPr>
          <p:cNvPr id="14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1002041" y="1347400"/>
            <a:ext cx="5567996" cy="35040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60"/>
          </p:nvPr>
        </p:nvSpPr>
        <p:spPr>
          <a:xfrm>
            <a:off x="5860667" y="2006600"/>
            <a:ext cx="3892932" cy="406400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293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 marL="609600" indent="0">
              <a:buFontTx/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8288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24384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64"/>
          </p:nvPr>
        </p:nvSpPr>
        <p:spPr>
          <a:xfrm>
            <a:off x="5849042" y="4638748"/>
            <a:ext cx="5892804" cy="111760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465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4384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70"/>
          </p:nvPr>
        </p:nvSpPr>
        <p:spPr>
          <a:xfrm>
            <a:off x="5860667" y="2444469"/>
            <a:ext cx="3115387" cy="40640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8288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24384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71"/>
          </p:nvPr>
        </p:nvSpPr>
        <p:spPr>
          <a:xfrm>
            <a:off x="5892800" y="3063948"/>
            <a:ext cx="3556000" cy="137160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465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4384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Picture Placeholder 28"/>
          <p:cNvSpPr>
            <a:spLocks noGrp="1"/>
          </p:cNvSpPr>
          <p:nvPr>
            <p:ph type="pic" sz="quarter" idx="50"/>
          </p:nvPr>
        </p:nvSpPr>
        <p:spPr>
          <a:xfrm>
            <a:off x="2133600" y="2413000"/>
            <a:ext cx="2607808" cy="2607808"/>
          </a:xfrm>
          <a:prstGeom prst="ellipse">
            <a:avLst/>
          </a:prstGeom>
          <a:ln w="76200" cap="sq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FontTx/>
              <a:buNone/>
              <a:defRPr sz="1865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24"/>
          </p:nvPr>
        </p:nvSpPr>
        <p:spPr>
          <a:xfrm>
            <a:off x="0" y="2616200"/>
            <a:ext cx="6096000" cy="3860800"/>
          </a:xfrm>
        </p:spPr>
        <p:txBody>
          <a:bodyPr>
            <a:normAutofit/>
          </a:bodyPr>
          <a:lstStyle>
            <a:lvl1pPr>
              <a:defRPr sz="1600"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6096000" y="2616200"/>
            <a:ext cx="3048000" cy="19304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9144000" y="2616200"/>
            <a:ext cx="3048000" cy="19304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2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6104224" y="4546600"/>
            <a:ext cx="3048000" cy="19304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28"/>
          </p:nvPr>
        </p:nvSpPr>
        <p:spPr>
          <a:xfrm>
            <a:off x="9152224" y="4546600"/>
            <a:ext cx="3048000" cy="19304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reFox-Flat-Brows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22" y="1092200"/>
            <a:ext cx="6163279" cy="464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3600" y="762000"/>
            <a:ext cx="4165600" cy="1143000"/>
          </a:xfrm>
        </p:spPr>
        <p:txBody>
          <a:bodyPr/>
          <a:lstStyle>
            <a:lvl1pPr algn="l"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7213600" y="2311399"/>
            <a:ext cx="2133600" cy="40640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465">
                <a:solidFill>
                  <a:srgbClr val="404040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3" name="Text Placeholder 26"/>
          <p:cNvSpPr>
            <a:spLocks noGrp="1"/>
          </p:cNvSpPr>
          <p:nvPr>
            <p:ph type="body" sz="quarter" idx="19"/>
          </p:nvPr>
        </p:nvSpPr>
        <p:spPr>
          <a:xfrm>
            <a:off x="7245349" y="2616200"/>
            <a:ext cx="4032251" cy="711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465"/>
            </a:lvl2pPr>
            <a:lvl3pPr marL="1219200" indent="0">
              <a:buFontTx/>
              <a:buNone/>
              <a:defRPr sz="1465"/>
            </a:lvl3pPr>
            <a:lvl4pPr marL="1828800" indent="0">
              <a:buFontTx/>
              <a:buNone/>
              <a:defRPr sz="1465"/>
            </a:lvl4pPr>
            <a:lvl5pPr marL="2438400" indent="0">
              <a:buFontTx/>
              <a:buNone/>
              <a:defRPr sz="1465"/>
            </a:lvl5pPr>
          </a:lstStyle>
          <a:p>
            <a:pPr lvl="0"/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643921" y="1803400"/>
            <a:ext cx="5892800" cy="3860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7213600" y="3530599"/>
            <a:ext cx="2133600" cy="40640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465">
                <a:solidFill>
                  <a:srgbClr val="404040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26"/>
          <p:cNvSpPr>
            <a:spLocks noGrp="1"/>
          </p:cNvSpPr>
          <p:nvPr>
            <p:ph type="body" sz="quarter" idx="22"/>
          </p:nvPr>
        </p:nvSpPr>
        <p:spPr>
          <a:xfrm>
            <a:off x="7245349" y="3835400"/>
            <a:ext cx="4032251" cy="711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465"/>
            </a:lvl2pPr>
            <a:lvl3pPr marL="1219200" indent="0">
              <a:buFontTx/>
              <a:buNone/>
              <a:defRPr sz="1465"/>
            </a:lvl3pPr>
            <a:lvl4pPr marL="1828800" indent="0">
              <a:buFontTx/>
              <a:buNone/>
              <a:defRPr sz="1465"/>
            </a:lvl4pPr>
            <a:lvl5pPr marL="2438400" indent="0">
              <a:buFontTx/>
              <a:buNone/>
              <a:defRPr sz="1465"/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23"/>
          </p:nvPr>
        </p:nvSpPr>
        <p:spPr>
          <a:xfrm>
            <a:off x="7213600" y="4749799"/>
            <a:ext cx="2133600" cy="40640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465">
                <a:solidFill>
                  <a:srgbClr val="404040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26"/>
          <p:cNvSpPr>
            <a:spLocks noGrp="1"/>
          </p:cNvSpPr>
          <p:nvPr>
            <p:ph type="body" sz="quarter" idx="24"/>
          </p:nvPr>
        </p:nvSpPr>
        <p:spPr>
          <a:xfrm>
            <a:off x="7245349" y="5054600"/>
            <a:ext cx="4032251" cy="711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465"/>
            </a:lvl2pPr>
            <a:lvl3pPr marL="1219200" indent="0">
              <a:buFontTx/>
              <a:buNone/>
              <a:defRPr sz="1465"/>
            </a:lvl3pPr>
            <a:lvl4pPr marL="1828800" indent="0">
              <a:buFontTx/>
              <a:buNone/>
              <a:defRPr sz="1465"/>
            </a:lvl4pPr>
            <a:lvl5pPr marL="2438400" indent="0">
              <a:buFontTx/>
              <a:buNone/>
              <a:defRPr sz="1465"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arallelogram 13"/>
          <p:cNvSpPr/>
          <p:nvPr userDrawn="1"/>
        </p:nvSpPr>
        <p:spPr>
          <a:xfrm>
            <a:off x="3454400" y="0"/>
            <a:ext cx="5181600" cy="6883400"/>
          </a:xfrm>
          <a:prstGeom prst="parallelogram">
            <a:avLst>
              <a:gd name="adj" fmla="val 52789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+mn-ea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33600" y="685800"/>
            <a:ext cx="4165600" cy="1143000"/>
          </a:xfrm>
        </p:spPr>
        <p:txBody>
          <a:bodyPr/>
          <a:lstStyle>
            <a:lvl1pPr algn="l"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pic>
        <p:nvPicPr>
          <p:cNvPr id="16" name="Picture 15" descr="FireFox-Flat-Browser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8"/>
          <a:stretch>
            <a:fillRect/>
          </a:stretch>
        </p:blipFill>
        <p:spPr>
          <a:xfrm>
            <a:off x="1778000" y="1540045"/>
            <a:ext cx="8178800" cy="4960643"/>
          </a:xfrm>
          <a:prstGeom prst="rect">
            <a:avLst/>
          </a:prstGeom>
        </p:spPr>
      </p:pic>
      <p:sp>
        <p:nvSpPr>
          <p:cNvPr id="17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1930401" y="2531931"/>
            <a:ext cx="7844716" cy="3945069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 marL="0" marR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299634" y="2684981"/>
            <a:ext cx="3983567" cy="8540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2004485" y="2218267"/>
            <a:ext cx="3278716" cy="49953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rgbClr val="00B0F0"/>
                </a:solidFill>
                <a:latin typeface="+mn-ea"/>
                <a:ea typeface="+mn-ea"/>
                <a:cs typeface="Roboto Light"/>
              </a:defRPr>
            </a:lvl1pPr>
            <a:lvl2pPr marL="609600" indent="0">
              <a:buFontTx/>
              <a:buNone/>
              <a:defRPr sz="1865">
                <a:solidFill>
                  <a:srgbClr val="0070C0"/>
                </a:solidFill>
              </a:defRPr>
            </a:lvl2pPr>
            <a:lvl3pPr marL="1219200" indent="0">
              <a:buFontTx/>
              <a:buNone/>
              <a:defRPr sz="1865">
                <a:solidFill>
                  <a:srgbClr val="0070C0"/>
                </a:solidFill>
              </a:defRPr>
            </a:lvl3pPr>
            <a:lvl4pPr marL="1828800" indent="0">
              <a:buFontTx/>
              <a:buNone/>
              <a:defRPr sz="1865">
                <a:solidFill>
                  <a:srgbClr val="0070C0"/>
                </a:solidFill>
              </a:defRPr>
            </a:lvl4pPr>
            <a:lvl5pPr marL="2438400" indent="0">
              <a:buFontTx/>
              <a:buNone/>
              <a:defRPr sz="1865">
                <a:solidFill>
                  <a:srgbClr val="0070C0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7010401" y="2676514"/>
            <a:ext cx="3983567" cy="8540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7715251" y="2209800"/>
            <a:ext cx="3278716" cy="49953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rgbClr val="00B0F0"/>
                </a:solidFill>
                <a:latin typeface="+mn-ea"/>
                <a:ea typeface="+mn-ea"/>
                <a:cs typeface="Roboto Light"/>
              </a:defRPr>
            </a:lvl1pPr>
            <a:lvl2pPr marL="609600" indent="0">
              <a:buFontTx/>
              <a:buNone/>
              <a:defRPr sz="1865">
                <a:solidFill>
                  <a:srgbClr val="0070C0"/>
                </a:solidFill>
              </a:defRPr>
            </a:lvl2pPr>
            <a:lvl3pPr marL="1219200" indent="0">
              <a:buFontTx/>
              <a:buNone/>
              <a:defRPr sz="1865">
                <a:solidFill>
                  <a:srgbClr val="0070C0"/>
                </a:solidFill>
              </a:defRPr>
            </a:lvl3pPr>
            <a:lvl4pPr marL="1828800" indent="0">
              <a:buFontTx/>
              <a:buNone/>
              <a:defRPr sz="1865">
                <a:solidFill>
                  <a:srgbClr val="0070C0"/>
                </a:solidFill>
              </a:defRPr>
            </a:lvl4pPr>
            <a:lvl5pPr marL="2438400" indent="0">
              <a:buFontTx/>
              <a:buNone/>
              <a:defRPr sz="1865">
                <a:solidFill>
                  <a:srgbClr val="0070C0"/>
                </a:solidFill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7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6451600" y="2413000"/>
            <a:ext cx="5740400" cy="3454400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13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2133600" y="2921001"/>
            <a:ext cx="3962400" cy="111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5"/>
          </p:nvPr>
        </p:nvSpPr>
        <p:spPr>
          <a:xfrm>
            <a:off x="1117600" y="1498601"/>
            <a:ext cx="10261600" cy="639233"/>
          </a:xfrm>
        </p:spPr>
        <p:txBody>
          <a:bodyPr>
            <a:noAutofit/>
          </a:bodyPr>
          <a:lstStyle>
            <a:lvl1pPr marL="0" indent="0" algn="ctr"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609600" indent="0" algn="ctr">
              <a:buNone/>
              <a:defRPr sz="1465"/>
            </a:lvl2pPr>
            <a:lvl3pPr marL="1219200" indent="0" algn="ctr">
              <a:buNone/>
              <a:defRPr sz="1465"/>
            </a:lvl3pPr>
            <a:lvl4pPr marL="1828800" indent="0" algn="ctr">
              <a:buNone/>
              <a:defRPr sz="1465"/>
            </a:lvl4pPr>
            <a:lvl5pPr marL="2438400" indent="0" algn="ctr">
              <a:buNone/>
              <a:defRPr sz="1465"/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6"/>
          </p:nvPr>
        </p:nvSpPr>
        <p:spPr>
          <a:xfrm>
            <a:off x="2133600" y="2616200"/>
            <a:ext cx="2438400" cy="4762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solidFill>
                  <a:srgbClr val="404040"/>
                </a:solidFill>
                <a:latin typeface="+mn-ea"/>
                <a:ea typeface="+mn-ea"/>
                <a:cs typeface="Roboto Regular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2133600" y="4552952"/>
            <a:ext cx="3962400" cy="111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23"/>
          <p:cNvSpPr>
            <a:spLocks noGrp="1"/>
          </p:cNvSpPr>
          <p:nvPr>
            <p:ph type="body" sz="quarter" idx="18"/>
          </p:nvPr>
        </p:nvSpPr>
        <p:spPr>
          <a:xfrm>
            <a:off x="2133600" y="4248151"/>
            <a:ext cx="2438400" cy="47625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65">
                <a:solidFill>
                  <a:srgbClr val="404040"/>
                </a:solidFill>
                <a:latin typeface="+mn-ea"/>
                <a:ea typeface="+mn-ea"/>
                <a:cs typeface="Roboto Regular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3" name="Content Placeholder 27"/>
          <p:cNvSpPr>
            <a:spLocks noGrp="1"/>
          </p:cNvSpPr>
          <p:nvPr>
            <p:ph sz="quarter" idx="19" hasCustomPrompt="1"/>
          </p:nvPr>
        </p:nvSpPr>
        <p:spPr>
          <a:xfrm>
            <a:off x="1219200" y="2682240"/>
            <a:ext cx="711200" cy="48768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rgbClr val="262626"/>
                </a:solidFill>
                <a:latin typeface="+mn-ea"/>
                <a:ea typeface="+mn-ea"/>
                <a:cs typeface="Roboto Regular"/>
              </a:defRPr>
            </a:lvl1pPr>
          </a:lstStyle>
          <a:p>
            <a:pPr lvl="0"/>
            <a:r>
              <a:rPr lang="en-US" dirty="0"/>
              <a:t>25</a:t>
            </a:r>
            <a:endParaRPr lang="en-US" dirty="0"/>
          </a:p>
        </p:txBody>
      </p:sp>
      <p:sp>
        <p:nvSpPr>
          <p:cNvPr id="14" name="Content Placeholder 29"/>
          <p:cNvSpPr>
            <a:spLocks noGrp="1"/>
          </p:cNvSpPr>
          <p:nvPr>
            <p:ph sz="quarter" idx="20" hasCustomPrompt="1"/>
          </p:nvPr>
        </p:nvSpPr>
        <p:spPr>
          <a:xfrm>
            <a:off x="1219200" y="3223227"/>
            <a:ext cx="711200" cy="2434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en-US" dirty="0"/>
              <a:t>DEC</a:t>
            </a:r>
            <a:endParaRPr lang="en-US" dirty="0"/>
          </a:p>
        </p:txBody>
      </p:sp>
      <p:sp>
        <p:nvSpPr>
          <p:cNvPr id="15" name="Content Placeholder 27"/>
          <p:cNvSpPr>
            <a:spLocks noGrp="1"/>
          </p:cNvSpPr>
          <p:nvPr>
            <p:ph sz="quarter" idx="21" hasCustomPrompt="1"/>
          </p:nvPr>
        </p:nvSpPr>
        <p:spPr>
          <a:xfrm>
            <a:off x="1219200" y="4303776"/>
            <a:ext cx="711200" cy="48768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rgbClr val="262626"/>
                </a:solidFill>
                <a:latin typeface="+mn-ea"/>
                <a:ea typeface="+mn-ea"/>
                <a:cs typeface="Roboto Regular"/>
              </a:defRPr>
            </a:lvl1pPr>
          </a:lstStyle>
          <a:p>
            <a:pPr lvl="0"/>
            <a:r>
              <a:rPr lang="en-US" dirty="0"/>
              <a:t>25</a:t>
            </a:r>
            <a:endParaRPr lang="en-US" dirty="0"/>
          </a:p>
        </p:txBody>
      </p:sp>
      <p:sp>
        <p:nvSpPr>
          <p:cNvPr id="16" name="Content Placeholder 29"/>
          <p:cNvSpPr>
            <a:spLocks noGrp="1"/>
          </p:cNvSpPr>
          <p:nvPr>
            <p:ph sz="quarter" idx="22" hasCustomPrompt="1"/>
          </p:nvPr>
        </p:nvSpPr>
        <p:spPr>
          <a:xfrm>
            <a:off x="1219200" y="4846711"/>
            <a:ext cx="711200" cy="2434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en-US" dirty="0"/>
              <a:t>DEC</a:t>
            </a:r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37"/>
          <p:cNvSpPr>
            <a:spLocks noGrp="1"/>
          </p:cNvSpPr>
          <p:nvPr>
            <p:ph sz="quarter" idx="18"/>
          </p:nvPr>
        </p:nvSpPr>
        <p:spPr>
          <a:xfrm>
            <a:off x="3911600" y="1905000"/>
            <a:ext cx="2032000" cy="406400"/>
          </a:xfrm>
        </p:spPr>
        <p:txBody>
          <a:bodyPr>
            <a:noAutofit/>
          </a:bodyPr>
          <a:lstStyle>
            <a:lvl1pPr algn="ctr">
              <a:buNone/>
              <a:defRPr sz="18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2135"/>
            </a:lvl2pPr>
            <a:lvl3pPr>
              <a:defRPr sz="2135"/>
            </a:lvl3pPr>
            <a:lvl4pPr>
              <a:defRPr sz="2135"/>
            </a:lvl4pPr>
            <a:lvl5pPr algn="ctr">
              <a:buNone/>
              <a:defRPr sz="2135"/>
            </a:lvl5pPr>
          </a:lstStyle>
          <a:p>
            <a:pPr lvl="0"/>
            <a:endParaRPr lang="en-US" dirty="0"/>
          </a:p>
        </p:txBody>
      </p:sp>
      <p:sp>
        <p:nvSpPr>
          <p:cNvPr id="8" name="Content Placeholder 37"/>
          <p:cNvSpPr>
            <a:spLocks noGrp="1"/>
          </p:cNvSpPr>
          <p:nvPr>
            <p:ph sz="quarter" idx="19"/>
          </p:nvPr>
        </p:nvSpPr>
        <p:spPr>
          <a:xfrm>
            <a:off x="6601968" y="1905000"/>
            <a:ext cx="2032000" cy="406400"/>
          </a:xfrm>
        </p:spPr>
        <p:txBody>
          <a:bodyPr>
            <a:noAutofit/>
          </a:bodyPr>
          <a:lstStyle>
            <a:lvl1pPr algn="ctr">
              <a:buNone/>
              <a:defRPr sz="18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2135"/>
            </a:lvl2pPr>
            <a:lvl3pPr>
              <a:defRPr sz="2135"/>
            </a:lvl3pPr>
            <a:lvl4pPr>
              <a:defRPr sz="2135"/>
            </a:lvl4pPr>
            <a:lvl5pPr algn="ctr">
              <a:buNone/>
              <a:defRPr sz="2135"/>
            </a:lvl5pPr>
          </a:lstStyle>
          <a:p>
            <a:pPr lvl="0"/>
            <a:endParaRPr lang="en-US" dirty="0"/>
          </a:p>
        </p:txBody>
      </p:sp>
      <p:sp>
        <p:nvSpPr>
          <p:cNvPr id="9" name="Content Placeholder 37"/>
          <p:cNvSpPr>
            <a:spLocks noGrp="1"/>
          </p:cNvSpPr>
          <p:nvPr>
            <p:ph sz="quarter" idx="20"/>
          </p:nvPr>
        </p:nvSpPr>
        <p:spPr>
          <a:xfrm>
            <a:off x="9245600" y="1905000"/>
            <a:ext cx="2032000" cy="406400"/>
          </a:xfrm>
        </p:spPr>
        <p:txBody>
          <a:bodyPr>
            <a:noAutofit/>
          </a:bodyPr>
          <a:lstStyle>
            <a:lvl1pPr algn="ctr">
              <a:buNone/>
              <a:defRPr sz="18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2135"/>
            </a:lvl2pPr>
            <a:lvl3pPr>
              <a:defRPr sz="2135"/>
            </a:lvl3pPr>
            <a:lvl4pPr>
              <a:defRPr sz="2135"/>
            </a:lvl4pPr>
            <a:lvl5pPr algn="ctr">
              <a:buNone/>
              <a:defRPr sz="2135"/>
            </a:lvl5pPr>
          </a:lstStyle>
          <a:p>
            <a:pPr lvl="0"/>
            <a:endParaRPr lang="en-US" dirty="0"/>
          </a:p>
        </p:txBody>
      </p:sp>
      <p:sp>
        <p:nvSpPr>
          <p:cNvPr id="10" name="Content Placeholder 37"/>
          <p:cNvSpPr>
            <a:spLocks noGrp="1"/>
          </p:cNvSpPr>
          <p:nvPr>
            <p:ph sz="quarter" idx="21"/>
          </p:nvPr>
        </p:nvSpPr>
        <p:spPr>
          <a:xfrm>
            <a:off x="1117600" y="1905000"/>
            <a:ext cx="2032000" cy="406400"/>
          </a:xfrm>
        </p:spPr>
        <p:txBody>
          <a:bodyPr>
            <a:noAutofit/>
          </a:bodyPr>
          <a:lstStyle>
            <a:lvl1pPr algn="ctr">
              <a:buNone/>
              <a:defRPr sz="18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2135"/>
            </a:lvl2pPr>
            <a:lvl3pPr>
              <a:defRPr sz="2135"/>
            </a:lvl3pPr>
            <a:lvl4pPr>
              <a:defRPr sz="2135"/>
            </a:lvl4pPr>
            <a:lvl5pPr algn="ctr">
              <a:buNone/>
              <a:defRPr sz="2135"/>
            </a:lvl5pPr>
          </a:lstStyle>
          <a:p>
            <a:pPr lvl="0"/>
            <a:endParaRPr lang="en-US" dirty="0"/>
          </a:p>
        </p:txBody>
      </p:sp>
      <p:sp>
        <p:nvSpPr>
          <p:cNvPr id="11" name="Picture Placeholder 28"/>
          <p:cNvSpPr>
            <a:spLocks noGrp="1"/>
          </p:cNvSpPr>
          <p:nvPr>
            <p:ph type="pic" sz="quarter" idx="50"/>
          </p:nvPr>
        </p:nvSpPr>
        <p:spPr>
          <a:xfrm>
            <a:off x="1182864" y="2413000"/>
            <a:ext cx="2036064" cy="2036064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865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28"/>
          <p:cNvSpPr>
            <a:spLocks noGrp="1"/>
          </p:cNvSpPr>
          <p:nvPr>
            <p:ph type="pic" sz="quarter" idx="51"/>
          </p:nvPr>
        </p:nvSpPr>
        <p:spPr>
          <a:xfrm>
            <a:off x="3793744" y="2413000"/>
            <a:ext cx="2036064" cy="2036064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865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28"/>
          <p:cNvSpPr>
            <a:spLocks noGrp="1"/>
          </p:cNvSpPr>
          <p:nvPr>
            <p:ph type="pic" sz="quarter" idx="52"/>
          </p:nvPr>
        </p:nvSpPr>
        <p:spPr>
          <a:xfrm>
            <a:off x="6510768" y="2413000"/>
            <a:ext cx="2036064" cy="2036064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865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28"/>
          <p:cNvSpPr>
            <a:spLocks noGrp="1"/>
          </p:cNvSpPr>
          <p:nvPr>
            <p:ph type="pic" sz="quarter" idx="53"/>
          </p:nvPr>
        </p:nvSpPr>
        <p:spPr>
          <a:xfrm>
            <a:off x="9152368" y="2413000"/>
            <a:ext cx="2036064" cy="2036064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865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57"/>
          </p:nvPr>
        </p:nvSpPr>
        <p:spPr>
          <a:xfrm>
            <a:off x="3810000" y="4851400"/>
            <a:ext cx="2235200" cy="406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rgbClr val="404040"/>
                </a:solidFill>
                <a:latin typeface="+mn-ea"/>
                <a:ea typeface="+mn-ea"/>
                <a:cs typeface="Roboto Regular"/>
              </a:defRPr>
            </a:lvl1pPr>
            <a:lvl2pPr marL="609600" indent="0">
              <a:buFontTx/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8288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24384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58"/>
          </p:nvPr>
        </p:nvSpPr>
        <p:spPr>
          <a:xfrm>
            <a:off x="6500368" y="4851400"/>
            <a:ext cx="2235200" cy="406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rgbClr val="404040"/>
                </a:solidFill>
                <a:latin typeface="+mn-ea"/>
                <a:ea typeface="+mn-ea"/>
                <a:cs typeface="Roboto Regular"/>
              </a:defRPr>
            </a:lvl1pPr>
            <a:lvl2pPr marL="609600" indent="0">
              <a:buFontTx/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8288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24384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59"/>
          </p:nvPr>
        </p:nvSpPr>
        <p:spPr>
          <a:xfrm>
            <a:off x="9144000" y="4851400"/>
            <a:ext cx="2235200" cy="406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rgbClr val="404040"/>
                </a:solidFill>
                <a:latin typeface="+mn-ea"/>
                <a:ea typeface="+mn-ea"/>
                <a:cs typeface="Roboto Regular"/>
              </a:defRPr>
            </a:lvl1pPr>
            <a:lvl2pPr marL="609600" indent="0">
              <a:buFontTx/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8288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24384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60"/>
          </p:nvPr>
        </p:nvSpPr>
        <p:spPr>
          <a:xfrm>
            <a:off x="1016000" y="4851400"/>
            <a:ext cx="2235200" cy="406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rgbClr val="404040"/>
                </a:solidFill>
                <a:latin typeface="+mn-ea"/>
                <a:ea typeface="+mn-ea"/>
                <a:cs typeface="Roboto Regular"/>
              </a:defRPr>
            </a:lvl1pPr>
            <a:lvl2pPr marL="609600" indent="0">
              <a:buFontTx/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8288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24384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61"/>
          </p:nvPr>
        </p:nvSpPr>
        <p:spPr>
          <a:xfrm>
            <a:off x="3810000" y="5156200"/>
            <a:ext cx="2235200" cy="7112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4384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62"/>
          </p:nvPr>
        </p:nvSpPr>
        <p:spPr>
          <a:xfrm>
            <a:off x="6500368" y="5156200"/>
            <a:ext cx="2235200" cy="7112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4384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63"/>
          </p:nvPr>
        </p:nvSpPr>
        <p:spPr>
          <a:xfrm>
            <a:off x="9144000" y="5156200"/>
            <a:ext cx="2235200" cy="7112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4384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64"/>
          </p:nvPr>
        </p:nvSpPr>
        <p:spPr>
          <a:xfrm>
            <a:off x="1016000" y="5156200"/>
            <a:ext cx="2235200" cy="7112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4384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  <p:sp>
        <p:nvSpPr>
          <p:cNvPr id="5" name="Picture Placeholder 28"/>
          <p:cNvSpPr>
            <a:spLocks noGrp="1"/>
          </p:cNvSpPr>
          <p:nvPr>
            <p:ph type="pic" sz="quarter" idx="50"/>
          </p:nvPr>
        </p:nvSpPr>
        <p:spPr>
          <a:xfrm>
            <a:off x="910336" y="2108200"/>
            <a:ext cx="2036064" cy="2036064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865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28"/>
          <p:cNvSpPr>
            <a:spLocks noGrp="1"/>
          </p:cNvSpPr>
          <p:nvPr>
            <p:ph type="pic" sz="quarter" idx="51"/>
          </p:nvPr>
        </p:nvSpPr>
        <p:spPr>
          <a:xfrm>
            <a:off x="3657600" y="2108200"/>
            <a:ext cx="2036064" cy="2036064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865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28"/>
          <p:cNvSpPr>
            <a:spLocks noGrp="1"/>
          </p:cNvSpPr>
          <p:nvPr>
            <p:ph type="pic" sz="quarter" idx="52"/>
          </p:nvPr>
        </p:nvSpPr>
        <p:spPr>
          <a:xfrm>
            <a:off x="6299200" y="2161032"/>
            <a:ext cx="2036064" cy="2036064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865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28"/>
          <p:cNvSpPr>
            <a:spLocks noGrp="1"/>
          </p:cNvSpPr>
          <p:nvPr>
            <p:ph type="pic" sz="quarter" idx="53"/>
          </p:nvPr>
        </p:nvSpPr>
        <p:spPr>
          <a:xfrm>
            <a:off x="9139936" y="2150872"/>
            <a:ext cx="2036064" cy="2036064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865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57"/>
          </p:nvPr>
        </p:nvSpPr>
        <p:spPr>
          <a:xfrm>
            <a:off x="3556000" y="4445000"/>
            <a:ext cx="2235200" cy="406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Regular"/>
              </a:defRPr>
            </a:lvl1pPr>
            <a:lvl2pPr marL="609600" indent="0">
              <a:buFontTx/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8288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24384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58"/>
          </p:nvPr>
        </p:nvSpPr>
        <p:spPr>
          <a:xfrm>
            <a:off x="6299200" y="4445000"/>
            <a:ext cx="2235200" cy="406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Regular"/>
              </a:defRPr>
            </a:lvl1pPr>
            <a:lvl2pPr marL="609600" indent="0">
              <a:buFontTx/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8288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24384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59"/>
          </p:nvPr>
        </p:nvSpPr>
        <p:spPr>
          <a:xfrm>
            <a:off x="9042400" y="4445000"/>
            <a:ext cx="2235200" cy="406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Regular"/>
              </a:defRPr>
            </a:lvl1pPr>
            <a:lvl2pPr marL="609600" indent="0">
              <a:buFontTx/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8288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24384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60"/>
          </p:nvPr>
        </p:nvSpPr>
        <p:spPr>
          <a:xfrm>
            <a:off x="812800" y="4445000"/>
            <a:ext cx="2235200" cy="406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Regular"/>
              </a:defRPr>
            </a:lvl1pPr>
            <a:lvl2pPr marL="609600" indent="0">
              <a:buFontTx/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8288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2438400" indent="0">
              <a:buFontTx/>
              <a:buNone/>
              <a:defRPr sz="1465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61"/>
          </p:nvPr>
        </p:nvSpPr>
        <p:spPr>
          <a:xfrm>
            <a:off x="3556000" y="4749800"/>
            <a:ext cx="2235200" cy="7112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4384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62"/>
          </p:nvPr>
        </p:nvSpPr>
        <p:spPr>
          <a:xfrm>
            <a:off x="6299200" y="4749800"/>
            <a:ext cx="2235200" cy="7112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4384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63"/>
          </p:nvPr>
        </p:nvSpPr>
        <p:spPr>
          <a:xfrm>
            <a:off x="9042400" y="4749800"/>
            <a:ext cx="2235200" cy="7112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4384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64"/>
          </p:nvPr>
        </p:nvSpPr>
        <p:spPr>
          <a:xfrm>
            <a:off x="812800" y="4749800"/>
            <a:ext cx="2235200" cy="7112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609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192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4384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p:transition spd="slow">
    <p:push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876800" y="6471294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US"/>
              <a:t>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63200" y="6462475"/>
            <a:ext cx="1219200" cy="382764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US">
                <a:cs typeface="Roboto Light"/>
              </a:rPr>
              <a:t>PAGE </a:t>
            </a:r>
            <a:fld id="{857B18ED-D931-45F4-8873-1BEDAB4DC03E}" type="slidenum">
              <a:rPr lang="en-US" smtClean="0">
                <a:cs typeface="Roboto Light"/>
              </a:rPr>
            </a:fld>
            <a:endParaRPr lang="en-US" dirty="0">
              <a:cs typeface="Roboto Light"/>
            </a:endParaRPr>
          </a:p>
        </p:txBody>
      </p:sp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4" Type="http://schemas.openxmlformats.org/officeDocument/2006/relationships/theme" Target="../theme/theme2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3" Type="http://schemas.openxmlformats.org/officeDocument/2006/relationships/theme" Target="../theme/theme3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5" Type="http://schemas.openxmlformats.org/officeDocument/2006/relationships/theme" Target="../theme/theme4.xml"/><Relationship Id="rId34" Type="http://schemas.openxmlformats.org/officeDocument/2006/relationships/image" Target="../media/image1.jpeg"/><Relationship Id="rId33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58.xml"/><Relationship Id="rId31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56.xml"/><Relationship Id="rId3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B38F7-6B58-4365-9D6E-06CA275193A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5CF51-C0BB-4970-A180-5D452CFAD0EA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4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  <p:sldLayoutId id="2147483705" r:id="rId28"/>
    <p:sldLayoutId id="2147483706" r:id="rId29"/>
    <p:sldLayoutId id="2147483707" r:id="rId30"/>
    <p:sldLayoutId id="2147483708" r:id="rId31"/>
    <p:sldLayoutId id="2147483709" r:id="rId32"/>
    <p:sldLayoutId id="2147483710" r:id="rId33"/>
  </p:sldLayoutIdLst>
  <p:transition spd="slow">
    <p:push/>
  </p:transition>
  <p:hf hdr="0" dt="0"/>
  <p:txStyles>
    <p:titleStyle>
      <a:lvl1pPr algn="ctr" defTabSz="1218565" rtl="0" eaLnBrk="1" latinLnBrk="0" hangingPunct="1">
        <a:spcBef>
          <a:spcPct val="0"/>
        </a:spcBef>
        <a:buNone/>
        <a:defRPr sz="3200" kern="1200"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Roboto Light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>
              <a:lumMod val="85000"/>
              <a:lumOff val="15000"/>
            </a:schemeClr>
          </a:solidFill>
          <a:latin typeface="Roboto Ligh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chemeClr val="tx1">
              <a:lumMod val="85000"/>
              <a:lumOff val="15000"/>
            </a:schemeClr>
          </a:solidFill>
          <a:latin typeface="Roboto Ligh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5" kern="1200">
          <a:solidFill>
            <a:schemeClr val="tx1">
              <a:lumMod val="85000"/>
              <a:lumOff val="15000"/>
            </a:schemeClr>
          </a:solidFill>
          <a:latin typeface="Roboto Ligh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865" kern="1200">
          <a:solidFill>
            <a:schemeClr val="tx1">
              <a:lumMod val="85000"/>
              <a:lumOff val="15000"/>
            </a:schemeClr>
          </a:solidFill>
          <a:latin typeface="Roboto Ligh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13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8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27.png"/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.xml"/><Relationship Id="rId8" Type="http://schemas.openxmlformats.org/officeDocument/2006/relationships/image" Target="../media/image28.png"/><Relationship Id="rId7" Type="http://schemas.openxmlformats.org/officeDocument/2006/relationships/tags" Target="../tags/tag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tags" Target="../tags/tag1.xml"/><Relationship Id="rId2" Type="http://schemas.openxmlformats.org/officeDocument/2006/relationships/image" Target="../media/image31.png"/><Relationship Id="rId13" Type="http://schemas.openxmlformats.org/officeDocument/2006/relationships/notesSlide" Target="../notesSlides/notesSlide7.xml"/><Relationship Id="rId12" Type="http://schemas.openxmlformats.org/officeDocument/2006/relationships/slideLayout" Target="../slideLayouts/slideLayout4.xml"/><Relationship Id="rId11" Type="http://schemas.openxmlformats.org/officeDocument/2006/relationships/tags" Target="../tags/tag5.xml"/><Relationship Id="rId10" Type="http://schemas.openxmlformats.org/officeDocument/2006/relationships/tags" Target="../tags/tag4.xml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6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4.jpeg"/><Relationship Id="rId17" Type="http://schemas.openxmlformats.org/officeDocument/2006/relationships/notesSlide" Target="../notesSlides/notesSlide10.xml"/><Relationship Id="rId16" Type="http://schemas.openxmlformats.org/officeDocument/2006/relationships/slideLayout" Target="../slideLayouts/slideLayout59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8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15.png"/><Relationship Id="rId2" Type="http://schemas.openxmlformats.org/officeDocument/2006/relationships/image" Target="../media/image34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1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15.png"/><Relationship Id="rId2" Type="http://schemas.openxmlformats.org/officeDocument/2006/relationships/image" Target="../media/image34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15.png"/><Relationship Id="rId2" Type="http://schemas.openxmlformats.org/officeDocument/2006/relationships/image" Target="../media/image34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image" Target="../media/image21.png"/><Relationship Id="rId7" Type="http://schemas.openxmlformats.org/officeDocument/2006/relationships/image" Target="../media/image20.png"/><Relationship Id="rId6" Type="http://schemas.openxmlformats.org/officeDocument/2006/relationships/image" Target="../media/image35.jpeg"/><Relationship Id="rId5" Type="http://schemas.microsoft.com/office/2007/relationships/hdphoto" Target="../media/hdphoto2.wdp"/><Relationship Id="rId4" Type="http://schemas.openxmlformats.org/officeDocument/2006/relationships/image" Target="../media/image38.pn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0" Type="http://schemas.openxmlformats.org/officeDocument/2006/relationships/notesSlide" Target="../notesSlides/notesSlide18.xml"/><Relationship Id="rId1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9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2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20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0849" y="2981680"/>
            <a:ext cx="2866014" cy="160980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137" y="2978015"/>
            <a:ext cx="2554014" cy="160980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987" y="0"/>
            <a:ext cx="2554013" cy="61686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4968" cy="616864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506" y="99227"/>
            <a:ext cx="4400662" cy="4760007"/>
          </a:xfrm>
          <a:prstGeom prst="rect">
            <a:avLst/>
          </a:prstGeom>
        </p:spPr>
      </p:pic>
      <p:sp>
        <p:nvSpPr>
          <p:cNvPr id="24" name="淘宝网chenying0907出品 14"/>
          <p:cNvSpPr/>
          <p:nvPr/>
        </p:nvSpPr>
        <p:spPr>
          <a:xfrm>
            <a:off x="1737879" y="4308600"/>
            <a:ext cx="854272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  <a:sym typeface="微软雅黑" panose="020B0503020204020204" pitchFamily="34" charset="-122"/>
              </a:rPr>
              <a:t> 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  <a:sym typeface="微软雅黑" panose="020B0503020204020204" pitchFamily="34" charset="-122"/>
              </a:rPr>
              <a:t>中国风年会庆典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  <a:sym typeface="微软雅黑" panose="020B0503020204020204" pitchFamily="34" charset="-122"/>
              </a:rPr>
              <a:t>PPT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  <a:sym typeface="微软雅黑" panose="020B0503020204020204" pitchFamily="34" charset="-122"/>
              </a:rPr>
              <a:t>设计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>
                <a:outerShdw blurRad="101600" dist="1016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Aharoni" panose="02010803020104030203" pitchFamily="2" charset="-79"/>
              <a:sym typeface="微软雅黑" panose="020B0503020204020204" pitchFamily="34" charset="-122"/>
            </a:endParaRPr>
          </a:p>
        </p:txBody>
      </p:sp>
      <p:sp>
        <p:nvSpPr>
          <p:cNvPr id="25" name="淘宝网chenying0907出品 28"/>
          <p:cNvSpPr txBox="1"/>
          <p:nvPr/>
        </p:nvSpPr>
        <p:spPr>
          <a:xfrm>
            <a:off x="2891040" y="5048710"/>
            <a:ext cx="6470874" cy="469700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eelawadee UI Semilight" panose="020B0402040204020203" pitchFamily="34" charset="-34"/>
                <a:sym typeface="微软雅黑" panose="020B0503020204020204" pitchFamily="34" charset="-122"/>
              </a:rPr>
              <a:t>汇报部门：产品部         汇报人：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eelawadee UI Semilight" panose="020B0402040204020203" pitchFamily="34" charset="-34"/>
                <a:sym typeface="微软雅黑" panose="020B0503020204020204" pitchFamily="34" charset="-122"/>
              </a:rPr>
              <a:t>XXX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eelawadee UI Semilight" panose="020B0402040204020203" pitchFamily="34" charset="-34"/>
              <a:sym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6" y="-178762"/>
            <a:ext cx="1720317" cy="195052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074" y="-104373"/>
            <a:ext cx="1359787" cy="154174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38881" y="-178762"/>
            <a:ext cx="1720318" cy="195052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20814" y="-104373"/>
            <a:ext cx="1359788" cy="1541748"/>
          </a:xfrm>
          <a:prstGeom prst="rect">
            <a:avLst/>
          </a:prstGeom>
        </p:spPr>
      </p:pic>
      <p:pic>
        <p:nvPicPr>
          <p:cNvPr id="35" name="震撼音乐 (6)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47636" y="535876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222074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550" y="663710"/>
            <a:ext cx="8572500" cy="40957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32" y="2965667"/>
            <a:ext cx="5383603" cy="4078421"/>
          </a:xfrm>
          <a:prstGeom prst="rect">
            <a:avLst/>
          </a:prstGeom>
        </p:spPr>
      </p:pic>
      <p:sp>
        <p:nvSpPr>
          <p:cNvPr id="7" name="TextBox 24"/>
          <p:cNvSpPr txBox="1"/>
          <p:nvPr/>
        </p:nvSpPr>
        <p:spPr>
          <a:xfrm>
            <a:off x="4302456" y="3374465"/>
            <a:ext cx="3225563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回首</a:t>
            </a:r>
            <a:r>
              <a:rPr lang="en-US" altLang="zh-CN" sz="6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2017</a:t>
            </a:r>
            <a:endParaRPr lang="zh-CN" altLang="en-US" sz="660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066" y="3262312"/>
            <a:ext cx="4562934" cy="3682367"/>
          </a:xfrm>
          <a:prstGeom prst="rect">
            <a:avLst/>
          </a:prstGeom>
        </p:spPr>
      </p:pic>
      <p:sp>
        <p:nvSpPr>
          <p:cNvPr id="13" name="TextBox 24"/>
          <p:cNvSpPr txBox="1"/>
          <p:nvPr/>
        </p:nvSpPr>
        <p:spPr>
          <a:xfrm>
            <a:off x="2555986" y="4326965"/>
            <a:ext cx="6718506" cy="10156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风雨同舟  携手共进</a:t>
            </a:r>
            <a:endParaRPr lang="zh-CN" altLang="en-US" sz="600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345" y="564065"/>
            <a:ext cx="3681045" cy="364706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124">
            <a:off x="2525355" y="996020"/>
            <a:ext cx="1859068" cy="253971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429000"/>
            <a:ext cx="6050236" cy="339833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777" y="1624644"/>
            <a:ext cx="5710223" cy="4637415"/>
          </a:xfrm>
          <a:prstGeom prst="rect">
            <a:avLst/>
          </a:prstGeom>
        </p:spPr>
      </p:pic>
      <p:sp>
        <p:nvSpPr>
          <p:cNvPr id="7" name="TextBox 24"/>
          <p:cNvSpPr txBox="1"/>
          <p:nvPr/>
        </p:nvSpPr>
        <p:spPr>
          <a:xfrm>
            <a:off x="4478409" y="1928156"/>
            <a:ext cx="3235181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展望</a:t>
            </a:r>
            <a:r>
              <a:rPr lang="en-US" altLang="zh-CN" sz="6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2018</a:t>
            </a:r>
            <a:endParaRPr lang="zh-CN" altLang="en-US" sz="660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2736750" y="2943819"/>
            <a:ext cx="6718506" cy="10156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披荆斩棘  外向未来</a:t>
            </a:r>
            <a:endParaRPr lang="zh-CN" altLang="en-US" sz="600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050" y="928687"/>
            <a:ext cx="5295900" cy="5000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62000"/>
            <a:ext cx="12192000" cy="6096000"/>
          </a:xfrm>
          <a:prstGeom prst="rect">
            <a:avLst/>
          </a:prstGeom>
        </p:spPr>
      </p:pic>
      <p:sp>
        <p:nvSpPr>
          <p:cNvPr id="13" name="TextBox 24"/>
          <p:cNvSpPr txBox="1"/>
          <p:nvPr/>
        </p:nvSpPr>
        <p:spPr>
          <a:xfrm>
            <a:off x="2805493" y="2413336"/>
            <a:ext cx="6718506" cy="10156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迎战未来  共创辉煌</a:t>
            </a:r>
            <a:endParaRPr lang="zh-CN" altLang="en-US" sz="600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498" y="-428264"/>
            <a:ext cx="2190062" cy="403377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05928" y="-428264"/>
            <a:ext cx="2052572" cy="4033777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386703" y="526891"/>
            <a:ext cx="4113074" cy="4113074"/>
            <a:chOff x="4826644" y="214374"/>
            <a:chExt cx="4113074" cy="411307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  <a14:imgEffect>
                        <a14:saturation sat="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6278" y="569626"/>
              <a:ext cx="3973806" cy="3402571"/>
            </a:xfrm>
            <a:prstGeom prst="rect">
              <a:avLst/>
            </a:prstGeom>
            <a:effectLst>
              <a:outerShdw blurRad="88900" dist="889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椭圆 5"/>
            <p:cNvSpPr/>
            <p:nvPr/>
          </p:nvSpPr>
          <p:spPr>
            <a:xfrm>
              <a:off x="4826644" y="214374"/>
              <a:ext cx="4113074" cy="4113074"/>
            </a:xfrm>
            <a:prstGeom prst="ellipse">
              <a:avLst/>
            </a:prstGeom>
            <a:noFill/>
            <a:ln w="57150">
              <a:solidFill>
                <a:srgbClr val="F7E26B"/>
              </a:solidFill>
            </a:ln>
            <a:effectLst>
              <a:outerShdw blurRad="889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669" y="882143"/>
            <a:ext cx="8761018" cy="3958514"/>
          </a:xfrm>
          <a:prstGeom prst="rect">
            <a:avLst/>
          </a:prstGeom>
        </p:spPr>
      </p:pic>
      <p:sp>
        <p:nvSpPr>
          <p:cNvPr id="13" name="TextBox 24"/>
          <p:cNvSpPr txBox="1"/>
          <p:nvPr/>
        </p:nvSpPr>
        <p:spPr>
          <a:xfrm>
            <a:off x="4075444" y="4132133"/>
            <a:ext cx="4735592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66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瑞 狗 贺 岁</a:t>
            </a:r>
            <a:endParaRPr lang="zh-CN" altLang="en-US" sz="6600" spc="60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62000"/>
            <a:ext cx="12192000" cy="6096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92393" y="846014"/>
            <a:ext cx="3693469" cy="336003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4677" y="-311912"/>
            <a:ext cx="6441088" cy="490644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54" y="838283"/>
            <a:ext cx="9973344" cy="5889260"/>
          </a:xfrm>
          <a:prstGeom prst="rect">
            <a:avLst/>
          </a:prstGeom>
        </p:spPr>
      </p:pic>
      <p:sp>
        <p:nvSpPr>
          <p:cNvPr id="6" name="TextBox 23"/>
          <p:cNvSpPr txBox="1"/>
          <p:nvPr/>
        </p:nvSpPr>
        <p:spPr>
          <a:xfrm>
            <a:off x="3312081" y="2887283"/>
            <a:ext cx="53936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There are many variations of passages of lorem ipsum available, but the majority, There are many variations of passages of lorem ipsum available, but the majority</a:t>
            </a:r>
            <a:r>
              <a:rPr lang="zh-CN" altLang="en-US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en-US" altLang="zh-CN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There are many variations of passages of lorem ipsum available, but the majority</a:t>
            </a:r>
            <a:endParaRPr lang="en-US" altLang="zh-CN" sz="1200" dirty="0">
              <a:solidFill>
                <a:srgbClr val="F7E2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4352275" y="2064364"/>
            <a:ext cx="3262433" cy="10156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6000" b="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领导致辞</a:t>
            </a:r>
            <a:endParaRPr lang="zh-CN" altLang="en-US" sz="6000" b="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124">
            <a:off x="6129076" y="1247732"/>
            <a:ext cx="835889" cy="114192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074" y="1437375"/>
            <a:ext cx="3982053" cy="4633661"/>
          </a:xfrm>
          <a:prstGeom prst="rect">
            <a:avLst/>
          </a:prstGeom>
        </p:spPr>
      </p:pic>
      <p:sp>
        <p:nvSpPr>
          <p:cNvPr id="21" name="PA_TextPlaceholder 32"/>
          <p:cNvSpPr txBox="1"/>
          <p:nvPr>
            <p:custDataLst>
              <p:tags r:id="rId3"/>
            </p:custDataLst>
          </p:nvPr>
        </p:nvSpPr>
        <p:spPr>
          <a:xfrm>
            <a:off x="6328543" y="1415369"/>
            <a:ext cx="2880948" cy="3955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7E26B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01   </a:t>
            </a:r>
            <a:r>
              <a:rPr lang="zh-CN" altLang="en-US" sz="2800" b="1" dirty="0">
                <a:solidFill>
                  <a:srgbClr val="F7E26B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年终业绩回顾</a:t>
            </a:r>
            <a:endParaRPr lang="en-US" sz="2800" b="1" dirty="0">
              <a:solidFill>
                <a:srgbClr val="F7E26B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987" y="0"/>
            <a:ext cx="2554013" cy="61686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4968" cy="616864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6" y="-178762"/>
            <a:ext cx="1720317" cy="1950522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074" y="-104373"/>
            <a:ext cx="1359787" cy="154174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38881" y="-178762"/>
            <a:ext cx="1720318" cy="1950522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20814" y="-104373"/>
            <a:ext cx="1359788" cy="1541748"/>
          </a:xfrm>
          <a:prstGeom prst="rect">
            <a:avLst/>
          </a:prstGeom>
        </p:spPr>
      </p:pic>
      <p:sp>
        <p:nvSpPr>
          <p:cNvPr id="38" name="PA_TextPlaceholder 32"/>
          <p:cNvSpPr txBox="1"/>
          <p:nvPr>
            <p:custDataLst>
              <p:tags r:id="rId7"/>
            </p:custDataLst>
          </p:nvPr>
        </p:nvSpPr>
        <p:spPr>
          <a:xfrm>
            <a:off x="3105503" y="2504116"/>
            <a:ext cx="1323575" cy="3955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8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目录</a:t>
            </a:r>
            <a:endParaRPr lang="en-US" sz="4800" b="1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515" y="2265137"/>
            <a:ext cx="2554013" cy="232344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124">
            <a:off x="6129076" y="2240547"/>
            <a:ext cx="835889" cy="1141925"/>
          </a:xfrm>
          <a:prstGeom prst="rect">
            <a:avLst/>
          </a:prstGeom>
        </p:spPr>
      </p:pic>
      <p:sp>
        <p:nvSpPr>
          <p:cNvPr id="46" name="PA_TextPlaceholder 32"/>
          <p:cNvSpPr txBox="1"/>
          <p:nvPr>
            <p:custDataLst>
              <p:tags r:id="rId9"/>
            </p:custDataLst>
          </p:nvPr>
        </p:nvSpPr>
        <p:spPr>
          <a:xfrm>
            <a:off x="6328543" y="2408184"/>
            <a:ext cx="2880948" cy="3955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7E26B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02   </a:t>
            </a:r>
            <a:r>
              <a:rPr lang="zh-CN" altLang="en-US" sz="2800" b="1" dirty="0">
                <a:solidFill>
                  <a:srgbClr val="F7E26B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员工颁奖典礼</a:t>
            </a:r>
            <a:endParaRPr lang="en-US" sz="2800" b="1" dirty="0">
              <a:solidFill>
                <a:srgbClr val="F7E26B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124">
            <a:off x="6129076" y="3233362"/>
            <a:ext cx="835889" cy="1141925"/>
          </a:xfrm>
          <a:prstGeom prst="rect">
            <a:avLst/>
          </a:prstGeom>
        </p:spPr>
      </p:pic>
      <p:sp>
        <p:nvSpPr>
          <p:cNvPr id="48" name="PA_TextPlaceholder 32"/>
          <p:cNvSpPr txBox="1"/>
          <p:nvPr>
            <p:custDataLst>
              <p:tags r:id="rId10"/>
            </p:custDataLst>
          </p:nvPr>
        </p:nvSpPr>
        <p:spPr>
          <a:xfrm>
            <a:off x="6328543" y="3400999"/>
            <a:ext cx="2880948" cy="3955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7E26B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03   </a:t>
            </a:r>
            <a:r>
              <a:rPr lang="zh-CN" altLang="en-US" sz="2800" b="1" dirty="0">
                <a:solidFill>
                  <a:srgbClr val="F7E26B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年庆晚会盛典</a:t>
            </a:r>
            <a:endParaRPr lang="en-US" sz="2800" b="1" dirty="0">
              <a:solidFill>
                <a:srgbClr val="F7E26B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124">
            <a:off x="6129076" y="4226176"/>
            <a:ext cx="835889" cy="1141925"/>
          </a:xfrm>
          <a:prstGeom prst="rect">
            <a:avLst/>
          </a:prstGeom>
        </p:spPr>
      </p:pic>
      <p:sp>
        <p:nvSpPr>
          <p:cNvPr id="50" name="PA_TextPlaceholder 32"/>
          <p:cNvSpPr txBox="1"/>
          <p:nvPr>
            <p:custDataLst>
              <p:tags r:id="rId11"/>
            </p:custDataLst>
          </p:nvPr>
        </p:nvSpPr>
        <p:spPr>
          <a:xfrm>
            <a:off x="6328543" y="4393813"/>
            <a:ext cx="2880948" cy="3955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7E26B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04   </a:t>
            </a:r>
            <a:r>
              <a:rPr lang="en-US" altLang="zh-CN" sz="2800" b="1" dirty="0">
                <a:solidFill>
                  <a:srgbClr val="F7E26B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2018</a:t>
            </a:r>
            <a:r>
              <a:rPr lang="zh-CN" altLang="en-US" sz="2800" b="1" dirty="0">
                <a:solidFill>
                  <a:srgbClr val="F7E26B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业绩展望</a:t>
            </a:r>
            <a:endParaRPr lang="en-US" sz="2800" b="1" dirty="0">
              <a:solidFill>
                <a:srgbClr val="F7E26B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8" grpId="0"/>
      <p:bldP spid="46" grpId="0"/>
      <p:bldP spid="48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297" y="532823"/>
            <a:ext cx="6456572" cy="30848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8692"/>
            <a:ext cx="12192000" cy="57030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987" y="0"/>
            <a:ext cx="2554013" cy="61686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4968" cy="61686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63" y="-285903"/>
            <a:ext cx="1720317" cy="19505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88919" y="-285903"/>
            <a:ext cx="1720318" cy="1950522"/>
          </a:xfrm>
          <a:prstGeom prst="rect">
            <a:avLst/>
          </a:prstGeom>
        </p:spPr>
      </p:pic>
      <p:sp>
        <p:nvSpPr>
          <p:cNvPr id="16" name="PA_TextPlaceholder 32"/>
          <p:cNvSpPr txBox="1"/>
          <p:nvPr>
            <p:custDataLst>
              <p:tags r:id="rId7"/>
            </p:custDataLst>
          </p:nvPr>
        </p:nvSpPr>
        <p:spPr>
          <a:xfrm>
            <a:off x="4686003" y="2659749"/>
            <a:ext cx="2880948" cy="3955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60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01</a:t>
            </a:r>
            <a:endParaRPr lang="en-US" altLang="zh-CN" sz="6000" b="1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业绩回顾</a:t>
            </a:r>
            <a:endParaRPr lang="en-US" sz="4400" b="1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558" y="2001619"/>
            <a:ext cx="5502285" cy="4165768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2196969" y="4996229"/>
            <a:ext cx="1189939" cy="683107"/>
            <a:chOff x="2478104" y="3350126"/>
            <a:chExt cx="1189939" cy="683107"/>
          </a:xfrm>
        </p:grpSpPr>
        <p:sp>
          <p:nvSpPr>
            <p:cNvPr id="11" name="Oval 10"/>
            <p:cNvSpPr/>
            <p:nvPr/>
          </p:nvSpPr>
          <p:spPr>
            <a:xfrm>
              <a:off x="2956560" y="3350126"/>
              <a:ext cx="233029" cy="233029"/>
            </a:xfrm>
            <a:prstGeom prst="ellipse">
              <a:avLst/>
            </a:prstGeom>
            <a:solidFill>
              <a:srgbClr val="F7E26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shade val="80000"/>
                <a:hueOff val="102612"/>
                <a:satOff val="-1118"/>
                <a:lumOff val="12789"/>
                <a:alphaOff val="0"/>
              </a:schemeClr>
            </a:fillRef>
            <a:effectRef idx="0">
              <a:schemeClr val="accent5">
                <a:shade val="80000"/>
                <a:hueOff val="102612"/>
                <a:satOff val="-1118"/>
                <a:lumOff val="1278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2478104" y="3617485"/>
              <a:ext cx="1189939" cy="415748"/>
            </a:xfrm>
            <a:custGeom>
              <a:avLst/>
              <a:gdLst>
                <a:gd name="connsiteX0" fmla="*/ 0 w 1189939"/>
                <a:gd name="connsiteY0" fmla="*/ 0 h 1685747"/>
                <a:gd name="connsiteX1" fmla="*/ 1189939 w 1189939"/>
                <a:gd name="connsiteY1" fmla="*/ 0 h 1685747"/>
                <a:gd name="connsiteX2" fmla="*/ 1189939 w 1189939"/>
                <a:gd name="connsiteY2" fmla="*/ 1685747 h 1685747"/>
                <a:gd name="connsiteX3" fmla="*/ 0 w 1189939"/>
                <a:gd name="connsiteY3" fmla="*/ 1685747 h 1685747"/>
                <a:gd name="connsiteX4" fmla="*/ 0 w 1189939"/>
                <a:gd name="connsiteY4" fmla="*/ 0 h 168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939" h="1685747">
                  <a:moveTo>
                    <a:pt x="0" y="0"/>
                  </a:moveTo>
                  <a:lnTo>
                    <a:pt x="1189939" y="0"/>
                  </a:lnTo>
                  <a:lnTo>
                    <a:pt x="1189939" y="1685747"/>
                  </a:lnTo>
                  <a:lnTo>
                    <a:pt x="0" y="168574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3478" tIns="0" rIns="0" bIns="0" numCol="1" spcCol="127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7E26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标题文本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729938" y="4133188"/>
            <a:ext cx="1189939" cy="863041"/>
            <a:chOff x="3542651" y="2669946"/>
            <a:chExt cx="1189939" cy="863041"/>
          </a:xfrm>
        </p:grpSpPr>
        <p:sp>
          <p:nvSpPr>
            <p:cNvPr id="14" name="Oval 13"/>
            <p:cNvSpPr/>
            <p:nvPr/>
          </p:nvSpPr>
          <p:spPr>
            <a:xfrm>
              <a:off x="4038600" y="2669946"/>
              <a:ext cx="322275" cy="322275"/>
            </a:xfrm>
            <a:prstGeom prst="ellipse">
              <a:avLst/>
            </a:prstGeom>
            <a:solidFill>
              <a:srgbClr val="F7E26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shade val="80000"/>
                <a:hueOff val="205224"/>
                <a:satOff val="-2237"/>
                <a:lumOff val="25579"/>
                <a:alphaOff val="0"/>
              </a:schemeClr>
            </a:fillRef>
            <a:effectRef idx="0">
              <a:schemeClr val="accent5">
                <a:shade val="80000"/>
                <a:hueOff val="205224"/>
                <a:satOff val="-2237"/>
                <a:lumOff val="2557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3542651" y="3030320"/>
              <a:ext cx="1189939" cy="502667"/>
            </a:xfrm>
            <a:custGeom>
              <a:avLst/>
              <a:gdLst>
                <a:gd name="connsiteX0" fmla="*/ 0 w 1189939"/>
                <a:gd name="connsiteY0" fmla="*/ 0 h 2153666"/>
                <a:gd name="connsiteX1" fmla="*/ 1189939 w 1189939"/>
                <a:gd name="connsiteY1" fmla="*/ 0 h 2153666"/>
                <a:gd name="connsiteX2" fmla="*/ 1189939 w 1189939"/>
                <a:gd name="connsiteY2" fmla="*/ 2153666 h 2153666"/>
                <a:gd name="connsiteX3" fmla="*/ 0 w 1189939"/>
                <a:gd name="connsiteY3" fmla="*/ 2153666 h 2153666"/>
                <a:gd name="connsiteX4" fmla="*/ 0 w 1189939"/>
                <a:gd name="connsiteY4" fmla="*/ 0 h 2153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939" h="2153666">
                  <a:moveTo>
                    <a:pt x="0" y="0"/>
                  </a:moveTo>
                  <a:lnTo>
                    <a:pt x="1189939" y="0"/>
                  </a:lnTo>
                  <a:lnTo>
                    <a:pt x="1189939" y="2153666"/>
                  </a:lnTo>
                  <a:lnTo>
                    <a:pt x="0" y="21536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767" tIns="0" rIns="0" bIns="0" numCol="1" spcCol="127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7E26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标题文本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385284" y="2942837"/>
            <a:ext cx="1189939" cy="1034406"/>
            <a:chOff x="4823103" y="2190750"/>
            <a:chExt cx="1189939" cy="1034406"/>
          </a:xfrm>
        </p:grpSpPr>
        <p:sp>
          <p:nvSpPr>
            <p:cNvPr id="17" name="Oval 16"/>
            <p:cNvSpPr/>
            <p:nvPr/>
          </p:nvSpPr>
          <p:spPr>
            <a:xfrm>
              <a:off x="5223809" y="2190750"/>
              <a:ext cx="483718" cy="483718"/>
            </a:xfrm>
            <a:prstGeom prst="ellipse">
              <a:avLst/>
            </a:prstGeom>
            <a:solidFill>
              <a:srgbClr val="F7E26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shade val="80000"/>
                <a:hueOff val="205224"/>
                <a:satOff val="-2237"/>
                <a:lumOff val="25579"/>
                <a:alphaOff val="0"/>
              </a:schemeClr>
            </a:fillRef>
            <a:effectRef idx="0">
              <a:schemeClr val="accent5">
                <a:shade val="80000"/>
                <a:hueOff val="205224"/>
                <a:satOff val="-2237"/>
                <a:lumOff val="2557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4823103" y="2722489"/>
              <a:ext cx="1189939" cy="502667"/>
            </a:xfrm>
            <a:custGeom>
              <a:avLst/>
              <a:gdLst>
                <a:gd name="connsiteX0" fmla="*/ 0 w 1189939"/>
                <a:gd name="connsiteY0" fmla="*/ 0 h 2153666"/>
                <a:gd name="connsiteX1" fmla="*/ 1189939 w 1189939"/>
                <a:gd name="connsiteY1" fmla="*/ 0 h 2153666"/>
                <a:gd name="connsiteX2" fmla="*/ 1189939 w 1189939"/>
                <a:gd name="connsiteY2" fmla="*/ 2153666 h 2153666"/>
                <a:gd name="connsiteX3" fmla="*/ 0 w 1189939"/>
                <a:gd name="connsiteY3" fmla="*/ 2153666 h 2153666"/>
                <a:gd name="connsiteX4" fmla="*/ 0 w 1189939"/>
                <a:gd name="connsiteY4" fmla="*/ 0 h 2153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939" h="2153666">
                  <a:moveTo>
                    <a:pt x="0" y="0"/>
                  </a:moveTo>
                  <a:lnTo>
                    <a:pt x="1189939" y="0"/>
                  </a:lnTo>
                  <a:lnTo>
                    <a:pt x="1189939" y="2153666"/>
                  </a:lnTo>
                  <a:lnTo>
                    <a:pt x="0" y="21536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767" tIns="0" rIns="0" bIns="0" numCol="1" spcCol="127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7E26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标题文本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091399" y="1607913"/>
            <a:ext cx="1695625" cy="1334924"/>
            <a:chOff x="6473809" y="1743151"/>
            <a:chExt cx="1695625" cy="1334924"/>
          </a:xfrm>
        </p:grpSpPr>
        <p:grpSp>
          <p:nvGrpSpPr>
            <p:cNvPr id="28" name="Group 27"/>
            <p:cNvGrpSpPr/>
            <p:nvPr/>
          </p:nvGrpSpPr>
          <p:grpSpPr>
            <a:xfrm>
              <a:off x="6473809" y="1743151"/>
              <a:ext cx="1695625" cy="1334924"/>
              <a:chOff x="6224793" y="1743151"/>
              <a:chExt cx="1695625" cy="1334924"/>
            </a:xfrm>
          </p:grpSpPr>
          <p:sp>
            <p:nvSpPr>
              <p:cNvPr id="30" name="Oval 29"/>
              <p:cNvSpPr/>
              <p:nvPr/>
            </p:nvSpPr>
            <p:spPr>
              <a:xfrm>
                <a:off x="6700856" y="1743151"/>
                <a:ext cx="788518" cy="788518"/>
              </a:xfrm>
              <a:prstGeom prst="ellipse">
                <a:avLst/>
              </a:prstGeom>
              <a:solidFill>
                <a:srgbClr val="F7E26B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shade val="80000"/>
                  <a:hueOff val="205224"/>
                  <a:satOff val="-2237"/>
                  <a:lumOff val="25579"/>
                  <a:alphaOff val="0"/>
                </a:schemeClr>
              </a:fillRef>
              <a:effectRef idx="0">
                <a:schemeClr val="accent5">
                  <a:shade val="80000"/>
                  <a:hueOff val="205224"/>
                  <a:satOff val="-2237"/>
                  <a:lumOff val="25579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7E26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" name="Freeform 30"/>
              <p:cNvSpPr/>
              <p:nvPr/>
            </p:nvSpPr>
            <p:spPr>
              <a:xfrm>
                <a:off x="6224793" y="2575408"/>
                <a:ext cx="1695625" cy="502667"/>
              </a:xfrm>
              <a:custGeom>
                <a:avLst/>
                <a:gdLst>
                  <a:gd name="connsiteX0" fmla="*/ 0 w 1189939"/>
                  <a:gd name="connsiteY0" fmla="*/ 0 h 2153666"/>
                  <a:gd name="connsiteX1" fmla="*/ 1189939 w 1189939"/>
                  <a:gd name="connsiteY1" fmla="*/ 0 h 2153666"/>
                  <a:gd name="connsiteX2" fmla="*/ 1189939 w 1189939"/>
                  <a:gd name="connsiteY2" fmla="*/ 2153666 h 2153666"/>
                  <a:gd name="connsiteX3" fmla="*/ 0 w 1189939"/>
                  <a:gd name="connsiteY3" fmla="*/ 2153666 h 2153666"/>
                  <a:gd name="connsiteX4" fmla="*/ 0 w 1189939"/>
                  <a:gd name="connsiteY4" fmla="*/ 0 h 2153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9939" h="2153666">
                    <a:moveTo>
                      <a:pt x="0" y="0"/>
                    </a:moveTo>
                    <a:lnTo>
                      <a:pt x="1189939" y="0"/>
                    </a:lnTo>
                    <a:lnTo>
                      <a:pt x="1189939" y="2153666"/>
                    </a:lnTo>
                    <a:lnTo>
                      <a:pt x="0" y="2153666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0767" tIns="0" rIns="0" bIns="0" numCol="1" spcCol="127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7E26B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rPr>
                  <a:t>标题文本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7E26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9" name="5-Point Star 28"/>
            <p:cNvSpPr/>
            <p:nvPr/>
          </p:nvSpPr>
          <p:spPr>
            <a:xfrm>
              <a:off x="7115531" y="1885950"/>
              <a:ext cx="457200" cy="4572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" y="-330329"/>
            <a:ext cx="3681045" cy="3647066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124">
            <a:off x="1328550" y="101626"/>
            <a:ext cx="1859068" cy="2539711"/>
          </a:xfrm>
          <a:prstGeom prst="rect">
            <a:avLst/>
          </a:prstGeom>
        </p:spPr>
      </p:pic>
      <p:sp>
        <p:nvSpPr>
          <p:cNvPr id="32" name="TextBox 24"/>
          <p:cNvSpPr txBox="1"/>
          <p:nvPr/>
        </p:nvSpPr>
        <p:spPr>
          <a:xfrm>
            <a:off x="4198156" y="465308"/>
            <a:ext cx="4238661" cy="8309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48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突破</a:t>
            </a:r>
            <a:r>
              <a:rPr lang="en-US" altLang="zh-CN" sz="48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10</a:t>
            </a:r>
            <a:r>
              <a:rPr lang="zh-CN" altLang="en-US" sz="48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亿大关</a:t>
            </a:r>
            <a:endParaRPr lang="zh-CN" altLang="en-US" sz="4800" spc="60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" y="-330329"/>
            <a:ext cx="3681045" cy="364706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124">
            <a:off x="1328550" y="101626"/>
            <a:ext cx="1859068" cy="2539711"/>
          </a:xfrm>
          <a:prstGeom prst="rect">
            <a:avLst/>
          </a:prstGeom>
        </p:spPr>
      </p:pic>
      <p:graphicFrame>
        <p:nvGraphicFramePr>
          <p:cNvPr id="32" name="PA_Chart 31"/>
          <p:cNvGraphicFramePr/>
          <p:nvPr>
            <p:custDataLst>
              <p:tags r:id="rId5"/>
            </p:custDataLst>
          </p:nvPr>
        </p:nvGraphicFramePr>
        <p:xfrm>
          <a:off x="3556000" y="1905000"/>
          <a:ext cx="4775200" cy="397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0" name="PA_淘宝网chenying0907出品 39"/>
          <p:cNvSpPr/>
          <p:nvPr>
            <p:custDataLst>
              <p:tags r:id="rId6"/>
            </p:custDataLst>
          </p:nvPr>
        </p:nvSpPr>
        <p:spPr>
          <a:xfrm>
            <a:off x="1524000" y="2684702"/>
            <a:ext cx="141577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微软雅黑" panose="020B0503020204020204" pitchFamily="34" charset="-122"/>
              </a:rPr>
              <a:t>输入标题文本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微软雅黑" panose="020B0503020204020204" pitchFamily="34" charset="-122"/>
            </a:endParaRPr>
          </a:p>
        </p:txBody>
      </p:sp>
      <p:sp>
        <p:nvSpPr>
          <p:cNvPr id="41" name="PA_TextPlaceholder 5"/>
          <p:cNvSpPr txBox="1"/>
          <p:nvPr>
            <p:custDataLst>
              <p:tags r:id="rId7"/>
            </p:custDataLst>
          </p:nvPr>
        </p:nvSpPr>
        <p:spPr>
          <a:xfrm>
            <a:off x="1524000" y="2989501"/>
            <a:ext cx="2438400" cy="609600"/>
          </a:xfrm>
          <a:prstGeom prst="rect">
            <a:avLst/>
          </a:prstGeom>
          <a:noFill/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ts val="1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微软雅黑" panose="020B0503020204020204" pitchFamily="34" charset="-122"/>
            </a:endParaRPr>
          </a:p>
        </p:txBody>
      </p:sp>
      <p:sp>
        <p:nvSpPr>
          <p:cNvPr id="42" name="PA_淘宝网chenying0907出品 41"/>
          <p:cNvSpPr/>
          <p:nvPr>
            <p:custDataLst>
              <p:tags r:id="rId8"/>
            </p:custDataLst>
          </p:nvPr>
        </p:nvSpPr>
        <p:spPr>
          <a:xfrm>
            <a:off x="4669839" y="3327400"/>
            <a:ext cx="2781783" cy="913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335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微软雅黑" panose="020B0503020204020204" pitchFamily="34" charset="-122"/>
              </a:rPr>
              <a:t>50%UP</a:t>
            </a:r>
            <a:endParaRPr kumimoji="0" lang="en-US" sz="5335" b="0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微软雅黑" panose="020B0503020204020204" pitchFamily="34" charset="-122"/>
            </a:endParaRPr>
          </a:p>
        </p:txBody>
      </p:sp>
      <p:sp>
        <p:nvSpPr>
          <p:cNvPr id="43" name="PA_TextPlaceholder 5"/>
          <p:cNvSpPr txBox="1"/>
          <p:nvPr>
            <p:custDataLst>
              <p:tags r:id="rId9"/>
            </p:custDataLst>
          </p:nvPr>
        </p:nvSpPr>
        <p:spPr>
          <a:xfrm>
            <a:off x="8331200" y="2311400"/>
            <a:ext cx="24384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ts val="1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微软雅黑" panose="020B0503020204020204" pitchFamily="34" charset="-122"/>
            </a:endParaRPr>
          </a:p>
        </p:txBody>
      </p:sp>
      <p:sp>
        <p:nvSpPr>
          <p:cNvPr id="44" name="PA_淘宝网chenying0907出品 43"/>
          <p:cNvSpPr/>
          <p:nvPr>
            <p:custDataLst>
              <p:tags r:id="rId10"/>
            </p:custDataLst>
          </p:nvPr>
        </p:nvSpPr>
        <p:spPr>
          <a:xfrm>
            <a:off x="5435600" y="4140201"/>
            <a:ext cx="152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微软雅黑" panose="020B0503020204020204" pitchFamily="34" charset="-122"/>
              </a:rPr>
              <a:t>输入标题文本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微软雅黑" panose="020B0503020204020204" pitchFamily="34" charset="-122"/>
            </a:endParaRPr>
          </a:p>
        </p:txBody>
      </p:sp>
      <p:sp>
        <p:nvSpPr>
          <p:cNvPr id="45" name="PA_淘宝网chenying0907出品 44"/>
          <p:cNvSpPr/>
          <p:nvPr>
            <p:custDataLst>
              <p:tags r:id="rId11"/>
            </p:custDataLst>
          </p:nvPr>
        </p:nvSpPr>
        <p:spPr>
          <a:xfrm>
            <a:off x="1524000" y="4645225"/>
            <a:ext cx="141577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微软雅黑" panose="020B0503020204020204" pitchFamily="34" charset="-122"/>
              </a:rPr>
              <a:t>输入标题文本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微软雅黑" panose="020B0503020204020204" pitchFamily="34" charset="-122"/>
            </a:endParaRPr>
          </a:p>
        </p:txBody>
      </p:sp>
      <p:sp>
        <p:nvSpPr>
          <p:cNvPr id="46" name="PA_TextPlaceholder 5"/>
          <p:cNvSpPr txBox="1"/>
          <p:nvPr>
            <p:custDataLst>
              <p:tags r:id="rId12"/>
            </p:custDataLst>
          </p:nvPr>
        </p:nvSpPr>
        <p:spPr>
          <a:xfrm>
            <a:off x="1524000" y="4953000"/>
            <a:ext cx="24384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ts val="1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微软雅黑" panose="020B0503020204020204" pitchFamily="34" charset="-122"/>
            </a:endParaRPr>
          </a:p>
        </p:txBody>
      </p:sp>
      <p:sp>
        <p:nvSpPr>
          <p:cNvPr id="47" name="PA_淘宝网chenying0907出品 46"/>
          <p:cNvSpPr/>
          <p:nvPr>
            <p:custDataLst>
              <p:tags r:id="rId13"/>
            </p:custDataLst>
          </p:nvPr>
        </p:nvSpPr>
        <p:spPr>
          <a:xfrm>
            <a:off x="8331200" y="4137225"/>
            <a:ext cx="141577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微软雅黑" panose="020B0503020204020204" pitchFamily="34" charset="-122"/>
              </a:rPr>
              <a:t>输入标题文本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微软雅黑" panose="020B0503020204020204" pitchFamily="34" charset="-122"/>
            </a:endParaRPr>
          </a:p>
        </p:txBody>
      </p:sp>
      <p:sp>
        <p:nvSpPr>
          <p:cNvPr id="48" name="PA_TextPlaceholder 5"/>
          <p:cNvSpPr txBox="1"/>
          <p:nvPr>
            <p:custDataLst>
              <p:tags r:id="rId14"/>
            </p:custDataLst>
          </p:nvPr>
        </p:nvSpPr>
        <p:spPr>
          <a:xfrm>
            <a:off x="8331200" y="4445000"/>
            <a:ext cx="24384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ts val="1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微软雅黑" panose="020B0503020204020204" pitchFamily="34" charset="-122"/>
            </a:endParaRPr>
          </a:p>
        </p:txBody>
      </p:sp>
      <p:sp>
        <p:nvSpPr>
          <p:cNvPr id="57" name="PA_淘宝网chenying0907出品 56"/>
          <p:cNvSpPr/>
          <p:nvPr>
            <p:custDataLst>
              <p:tags r:id="rId15"/>
            </p:custDataLst>
          </p:nvPr>
        </p:nvSpPr>
        <p:spPr>
          <a:xfrm>
            <a:off x="8331200" y="2003625"/>
            <a:ext cx="141577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微软雅黑" panose="020B0503020204020204" pitchFamily="34" charset="-122"/>
              </a:rPr>
              <a:t>输入标题文本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微软雅黑" panose="020B0503020204020204" pitchFamily="34" charset="-122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3091944" y="465308"/>
            <a:ext cx="6914073" cy="8309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48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销售额比去年增长</a:t>
            </a:r>
            <a:r>
              <a:rPr lang="en-US" altLang="zh-CN" sz="48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50%</a:t>
            </a:r>
            <a:endParaRPr lang="zh-CN" altLang="en-US" sz="4800" spc="60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6601" y="1743813"/>
            <a:ext cx="5419399" cy="4480037"/>
            <a:chOff x="780269" y="2526415"/>
            <a:chExt cx="5419399" cy="4480037"/>
          </a:xfrm>
        </p:grpSpPr>
        <p:sp>
          <p:nvSpPr>
            <p:cNvPr id="14" name="内蒙古"/>
            <p:cNvSpPr/>
            <p:nvPr/>
          </p:nvSpPr>
          <p:spPr bwMode="auto">
            <a:xfrm>
              <a:off x="3056416" y="2576997"/>
              <a:ext cx="2374420" cy="2026133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15" name="甘肃"/>
            <p:cNvSpPr/>
            <p:nvPr/>
          </p:nvSpPr>
          <p:spPr bwMode="auto">
            <a:xfrm>
              <a:off x="2599741" y="3947021"/>
              <a:ext cx="1517432" cy="1284759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16" name="宁夏"/>
            <p:cNvSpPr/>
            <p:nvPr/>
          </p:nvSpPr>
          <p:spPr bwMode="auto">
            <a:xfrm>
              <a:off x="3677841" y="4393579"/>
              <a:ext cx="306377" cy="505811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17" name="新疆"/>
            <p:cNvSpPr/>
            <p:nvPr/>
          </p:nvSpPr>
          <p:spPr bwMode="auto">
            <a:xfrm>
              <a:off x="780269" y="3062575"/>
              <a:ext cx="2169204" cy="1640271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4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18" name="青海"/>
            <p:cNvSpPr/>
            <p:nvPr/>
          </p:nvSpPr>
          <p:spPr bwMode="auto">
            <a:xfrm>
              <a:off x="2187868" y="4350224"/>
              <a:ext cx="1349792" cy="968266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19" name="四川"/>
            <p:cNvSpPr/>
            <p:nvPr/>
          </p:nvSpPr>
          <p:spPr bwMode="auto">
            <a:xfrm>
              <a:off x="2962480" y="5029455"/>
              <a:ext cx="1167700" cy="102462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20" name="西藏"/>
            <p:cNvSpPr/>
            <p:nvPr/>
          </p:nvSpPr>
          <p:spPr bwMode="auto">
            <a:xfrm>
              <a:off x="1023058" y="4613245"/>
              <a:ext cx="2089720" cy="1271752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21" name="云南"/>
            <p:cNvSpPr/>
            <p:nvPr/>
          </p:nvSpPr>
          <p:spPr bwMode="auto">
            <a:xfrm>
              <a:off x="2926351" y="5671112"/>
              <a:ext cx="945143" cy="985608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22" name="贵州"/>
            <p:cNvSpPr/>
            <p:nvPr/>
          </p:nvSpPr>
          <p:spPr bwMode="auto">
            <a:xfrm>
              <a:off x="3604137" y="5658106"/>
              <a:ext cx="638766" cy="553501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23" name="广西"/>
            <p:cNvSpPr/>
            <p:nvPr/>
          </p:nvSpPr>
          <p:spPr bwMode="auto">
            <a:xfrm>
              <a:off x="3708190" y="5997721"/>
              <a:ext cx="835310" cy="635876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24" name="重庆"/>
            <p:cNvSpPr/>
            <p:nvPr/>
          </p:nvSpPr>
          <p:spPr bwMode="auto">
            <a:xfrm>
              <a:off x="3823803" y="5298257"/>
              <a:ext cx="472571" cy="479798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25" name="陕西"/>
            <p:cNvSpPr/>
            <p:nvPr/>
          </p:nvSpPr>
          <p:spPr bwMode="auto">
            <a:xfrm>
              <a:off x="3823803" y="4367566"/>
              <a:ext cx="539049" cy="961041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26" name="山西"/>
            <p:cNvSpPr/>
            <p:nvPr/>
          </p:nvSpPr>
          <p:spPr bwMode="auto">
            <a:xfrm>
              <a:off x="4290594" y="4186919"/>
              <a:ext cx="358403" cy="78906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2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27" name="湖南"/>
            <p:cNvSpPr/>
            <p:nvPr/>
          </p:nvSpPr>
          <p:spPr bwMode="auto">
            <a:xfrm>
              <a:off x="4196658" y="5532375"/>
              <a:ext cx="572289" cy="66478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28" name="湖北"/>
            <p:cNvSpPr/>
            <p:nvPr/>
          </p:nvSpPr>
          <p:spPr bwMode="auto">
            <a:xfrm>
              <a:off x="4130180" y="5149405"/>
              <a:ext cx="812187" cy="508701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29" name="广东"/>
            <p:cNvSpPr/>
            <p:nvPr/>
          </p:nvSpPr>
          <p:spPr bwMode="auto">
            <a:xfrm>
              <a:off x="4309382" y="6084431"/>
              <a:ext cx="845426" cy="669116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30" name="江西"/>
            <p:cNvSpPr/>
            <p:nvPr/>
          </p:nvSpPr>
          <p:spPr bwMode="auto">
            <a:xfrm>
              <a:off x="4709694" y="5504917"/>
              <a:ext cx="505811" cy="68934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2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31" name="福建"/>
            <p:cNvSpPr/>
            <p:nvPr/>
          </p:nvSpPr>
          <p:spPr bwMode="auto">
            <a:xfrm>
              <a:off x="4972716" y="5688454"/>
              <a:ext cx="468236" cy="572289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32" name="浙江"/>
            <p:cNvSpPr/>
            <p:nvPr/>
          </p:nvSpPr>
          <p:spPr bwMode="auto">
            <a:xfrm>
              <a:off x="5182266" y="5325716"/>
              <a:ext cx="401758" cy="465346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1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33" name="安徽"/>
            <p:cNvSpPr/>
            <p:nvPr/>
          </p:nvSpPr>
          <p:spPr bwMode="auto">
            <a:xfrm>
              <a:off x="4789179" y="4922512"/>
              <a:ext cx="508701" cy="622870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34" name="天津"/>
            <p:cNvSpPr/>
            <p:nvPr/>
          </p:nvSpPr>
          <p:spPr bwMode="auto">
            <a:xfrm>
              <a:off x="4888896" y="4204262"/>
              <a:ext cx="132956" cy="192208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5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35" name="北京"/>
            <p:cNvSpPr/>
            <p:nvPr/>
          </p:nvSpPr>
          <p:spPr bwMode="auto">
            <a:xfrm>
              <a:off x="4755940" y="4117551"/>
              <a:ext cx="176311" cy="189317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5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36" name="辽宁"/>
            <p:cNvSpPr/>
            <p:nvPr/>
          </p:nvSpPr>
          <p:spPr bwMode="auto">
            <a:xfrm>
              <a:off x="5055091" y="3741806"/>
              <a:ext cx="625759" cy="595411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37" name="吉林"/>
            <p:cNvSpPr/>
            <p:nvPr/>
          </p:nvSpPr>
          <p:spPr bwMode="auto">
            <a:xfrm>
              <a:off x="5195272" y="3381958"/>
              <a:ext cx="891672" cy="605528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38" name="黑龙江"/>
            <p:cNvSpPr/>
            <p:nvPr/>
          </p:nvSpPr>
          <p:spPr bwMode="auto">
            <a:xfrm>
              <a:off x="5005955" y="2526415"/>
              <a:ext cx="1193713" cy="1085326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39" name="山东"/>
            <p:cNvSpPr/>
            <p:nvPr/>
          </p:nvSpPr>
          <p:spPr bwMode="auto">
            <a:xfrm>
              <a:off x="4768947" y="4473064"/>
              <a:ext cx="722587" cy="453784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2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40" name="上海"/>
            <p:cNvSpPr/>
            <p:nvPr/>
          </p:nvSpPr>
          <p:spPr bwMode="auto">
            <a:xfrm>
              <a:off x="5443842" y="5225999"/>
              <a:ext cx="114169" cy="99717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41" name="江苏"/>
            <p:cNvSpPr/>
            <p:nvPr/>
          </p:nvSpPr>
          <p:spPr bwMode="auto">
            <a:xfrm>
              <a:off x="4914909" y="4843028"/>
              <a:ext cx="630095" cy="485578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42" name="河北"/>
            <p:cNvSpPr/>
            <p:nvPr/>
          </p:nvSpPr>
          <p:spPr bwMode="auto">
            <a:xfrm>
              <a:off x="4586855" y="3913781"/>
              <a:ext cx="585295" cy="835310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43" name="河南"/>
            <p:cNvSpPr/>
            <p:nvPr/>
          </p:nvSpPr>
          <p:spPr bwMode="auto">
            <a:xfrm>
              <a:off x="4319497" y="4715853"/>
              <a:ext cx="615644" cy="609863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44" name="台湾"/>
            <p:cNvSpPr/>
            <p:nvPr/>
          </p:nvSpPr>
          <p:spPr bwMode="auto">
            <a:xfrm>
              <a:off x="5477081" y="6017954"/>
              <a:ext cx="176311" cy="426327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5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  <p:sp>
          <p:nvSpPr>
            <p:cNvPr id="45" name="海南"/>
            <p:cNvSpPr/>
            <p:nvPr/>
          </p:nvSpPr>
          <p:spPr bwMode="auto">
            <a:xfrm>
              <a:off x="4180761" y="6773780"/>
              <a:ext cx="265912" cy="232672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+mn-ea"/>
                <a:cs typeface="+mn-ea"/>
              </a:endParaRPr>
            </a:p>
          </p:txBody>
        </p:sp>
      </p:grpSp>
      <p:sp>
        <p:nvSpPr>
          <p:cNvPr id="7" name="TextBox 23"/>
          <p:cNvSpPr txBox="1"/>
          <p:nvPr/>
        </p:nvSpPr>
        <p:spPr>
          <a:xfrm>
            <a:off x="6655435" y="2573655"/>
            <a:ext cx="4918710" cy="206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56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There are many variations of passages of lorem ipsum available, but the majority, There are many variations of passages of lorem ipsum available, but the majority</a:t>
            </a:r>
            <a:r>
              <a:rPr lang="zh-CN" altLang="en-US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en-US" altLang="zh-CN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There are many variations of passages of lorem ipsum available, but the majority, There are many variations of passages of lorem ipsum available, but the majority</a:t>
            </a:r>
            <a:r>
              <a:rPr lang="zh-CN" altLang="en-US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endParaRPr lang="en-US" altLang="zh-CN" sz="1200" dirty="0">
              <a:solidFill>
                <a:srgbClr val="F7E2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defTabSz="1218565">
              <a:lnSpc>
                <a:spcPct val="150000"/>
              </a:lnSpc>
              <a:spcBef>
                <a:spcPct val="20000"/>
              </a:spcBef>
              <a:defRPr/>
            </a:pPr>
            <a:endParaRPr lang="en-US" altLang="zh-CN" sz="1200" dirty="0">
              <a:solidFill>
                <a:srgbClr val="F7E2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6624736" y="21878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请在此输入文字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4" name="Freeform 17"/>
          <p:cNvSpPr>
            <a:spLocks noEditPoints="1"/>
          </p:cNvSpPr>
          <p:nvPr/>
        </p:nvSpPr>
        <p:spPr bwMode="auto">
          <a:xfrm>
            <a:off x="2484490" y="4276777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rgbClr val="F7E26B"/>
          </a:solidFill>
          <a:ln>
            <a:noFill/>
          </a:ln>
        </p:spPr>
        <p:txBody>
          <a:bodyPr/>
          <a:lstStyle/>
          <a:p>
            <a:pPr marL="0" marR="0" lvl="0" indent="0" algn="l" defTabSz="6851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Freeform 17"/>
          <p:cNvSpPr>
            <a:spLocks noEditPoints="1"/>
          </p:cNvSpPr>
          <p:nvPr/>
        </p:nvSpPr>
        <p:spPr bwMode="auto">
          <a:xfrm>
            <a:off x="4278630" y="3234239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rgbClr val="F7E26B"/>
          </a:solidFill>
          <a:ln>
            <a:noFill/>
          </a:ln>
        </p:spPr>
        <p:txBody>
          <a:bodyPr/>
          <a:lstStyle/>
          <a:p>
            <a:pPr marL="0" marR="0" lvl="0" indent="0" algn="l" defTabSz="6851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Freeform 17"/>
          <p:cNvSpPr>
            <a:spLocks noEditPoints="1"/>
          </p:cNvSpPr>
          <p:nvPr/>
        </p:nvSpPr>
        <p:spPr bwMode="auto">
          <a:xfrm>
            <a:off x="6734175" y="513397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rgbClr val="F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Freeform 17"/>
          <p:cNvSpPr>
            <a:spLocks noEditPoints="1"/>
          </p:cNvSpPr>
          <p:nvPr/>
        </p:nvSpPr>
        <p:spPr bwMode="auto">
          <a:xfrm>
            <a:off x="8728710" y="513397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rgbClr val="F7E26B"/>
          </a:solidFill>
          <a:ln>
            <a:noFill/>
          </a:ln>
        </p:spPr>
        <p:txBody>
          <a:bodyPr/>
          <a:lstStyle/>
          <a:p>
            <a:pPr marL="0" marR="0" lvl="0" indent="0" algn="l" defTabSz="6851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7095490" y="520855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请在此输入文字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9090025" y="520855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请在此输入文字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" y="-330329"/>
            <a:ext cx="3681045" cy="3647066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124">
            <a:off x="1328550" y="101626"/>
            <a:ext cx="1859068" cy="2539711"/>
          </a:xfrm>
          <a:prstGeom prst="rect">
            <a:avLst/>
          </a:prstGeom>
        </p:spPr>
      </p:pic>
      <p:sp>
        <p:nvSpPr>
          <p:cNvPr id="49" name="TextBox 24"/>
          <p:cNvSpPr txBox="1"/>
          <p:nvPr/>
        </p:nvSpPr>
        <p:spPr>
          <a:xfrm>
            <a:off x="3686658" y="465308"/>
            <a:ext cx="5724644" cy="8309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48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新增战略合作区域</a:t>
            </a:r>
            <a:endParaRPr lang="zh-CN" altLang="en-US" sz="4800" spc="60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300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364" grpId="0" animBg="1"/>
      <p:bldP spid="3" grpId="0" animBg="1"/>
      <p:bldP spid="4" grpId="0" animBg="1"/>
      <p:bldP spid="5" grpId="0" animBg="1"/>
      <p:bldP spid="9" grpId="0"/>
      <p:bldP spid="10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297" y="532823"/>
            <a:ext cx="6456572" cy="30848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8692"/>
            <a:ext cx="12192000" cy="57030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987" y="0"/>
            <a:ext cx="2554013" cy="61686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4968" cy="61686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63" y="-285903"/>
            <a:ext cx="1720317" cy="19505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88919" y="-285903"/>
            <a:ext cx="1720318" cy="1950522"/>
          </a:xfrm>
          <a:prstGeom prst="rect">
            <a:avLst/>
          </a:prstGeom>
        </p:spPr>
      </p:pic>
      <p:sp>
        <p:nvSpPr>
          <p:cNvPr id="16" name="PA_TextPlaceholder 32"/>
          <p:cNvSpPr txBox="1"/>
          <p:nvPr>
            <p:custDataLst>
              <p:tags r:id="rId7"/>
            </p:custDataLst>
          </p:nvPr>
        </p:nvSpPr>
        <p:spPr>
          <a:xfrm>
            <a:off x="4655526" y="2645235"/>
            <a:ext cx="2880948" cy="3955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60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02</a:t>
            </a:r>
            <a:endParaRPr lang="en-US" altLang="zh-CN" sz="6000" b="1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颁奖典礼</a:t>
            </a:r>
            <a:endParaRPr lang="en-US" sz="4400" b="1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52" y="439043"/>
            <a:ext cx="4727778" cy="496553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2220749"/>
          </a:xfrm>
          <a:prstGeom prst="rect">
            <a:avLst/>
          </a:prstGeom>
        </p:spPr>
      </p:pic>
      <p:sp>
        <p:nvSpPr>
          <p:cNvPr id="21" name="TextBox 24"/>
          <p:cNvSpPr txBox="1"/>
          <p:nvPr/>
        </p:nvSpPr>
        <p:spPr>
          <a:xfrm>
            <a:off x="5983817" y="2658105"/>
            <a:ext cx="4424609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6600" b="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最佳业绩奖</a:t>
            </a:r>
            <a:endParaRPr lang="zh-CN" altLang="en-US" sz="6600" b="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500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" y="-330329"/>
            <a:ext cx="3681045" cy="364706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124">
            <a:off x="1328550" y="101626"/>
            <a:ext cx="1859068" cy="2539711"/>
          </a:xfrm>
          <a:prstGeom prst="rect">
            <a:avLst/>
          </a:prstGeom>
        </p:spPr>
      </p:pic>
      <p:sp>
        <p:nvSpPr>
          <p:cNvPr id="4" name="TextBox 23"/>
          <p:cNvSpPr txBox="1"/>
          <p:nvPr/>
        </p:nvSpPr>
        <p:spPr>
          <a:xfrm>
            <a:off x="2260973" y="5015376"/>
            <a:ext cx="239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There are many variations of passages of lorem ipsum available, but the majority</a:t>
            </a:r>
            <a:endParaRPr lang="en-US" altLang="zh-CN" sz="1200" dirty="0">
              <a:solidFill>
                <a:srgbClr val="F7E2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2714492" y="4797857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请在此输入文字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5070848" y="5015376"/>
            <a:ext cx="239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There are many variations of passages of lorem ipsum available, but the majority</a:t>
            </a:r>
            <a:endParaRPr lang="en-US" altLang="zh-CN" sz="1200" dirty="0">
              <a:solidFill>
                <a:srgbClr val="F7E2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5524367" y="4797857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请在此输入文字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TextBox 23"/>
          <p:cNvSpPr txBox="1"/>
          <p:nvPr/>
        </p:nvSpPr>
        <p:spPr>
          <a:xfrm>
            <a:off x="7881358" y="5015376"/>
            <a:ext cx="239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There are many variations of passages of lorem ipsum available, but the majority</a:t>
            </a:r>
            <a:endParaRPr lang="en-US" altLang="zh-CN" sz="1200" dirty="0">
              <a:solidFill>
                <a:srgbClr val="F7E2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8334877" y="4797857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请在此输入文字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142038" y="1750714"/>
            <a:ext cx="2645155" cy="264515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011698" y="1750714"/>
            <a:ext cx="2645155" cy="2645155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881358" y="1750714"/>
            <a:ext cx="2645155" cy="2645155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Oval 12"/>
          <p:cNvSpPr/>
          <p:nvPr/>
        </p:nvSpPr>
        <p:spPr>
          <a:xfrm>
            <a:off x="1956173" y="3461080"/>
            <a:ext cx="609600" cy="609600"/>
          </a:xfrm>
          <a:prstGeom prst="ellipse">
            <a:avLst/>
          </a:prstGeom>
          <a:solidFill>
            <a:srgbClr val="F7E26B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121856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01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8" name="Oval 13"/>
          <p:cNvSpPr/>
          <p:nvPr/>
        </p:nvSpPr>
        <p:spPr>
          <a:xfrm>
            <a:off x="4914767" y="3461080"/>
            <a:ext cx="609600" cy="609600"/>
          </a:xfrm>
          <a:prstGeom prst="ellipse">
            <a:avLst/>
          </a:prstGeom>
          <a:solidFill>
            <a:srgbClr val="F7E26B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121856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02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9" name="Oval 14"/>
          <p:cNvSpPr/>
          <p:nvPr/>
        </p:nvSpPr>
        <p:spPr>
          <a:xfrm>
            <a:off x="7881358" y="3461080"/>
            <a:ext cx="609600" cy="609600"/>
          </a:xfrm>
          <a:prstGeom prst="ellipse">
            <a:avLst/>
          </a:prstGeom>
          <a:solidFill>
            <a:srgbClr val="F7E26B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121856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03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500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  <p:bldP spid="7" grpId="0"/>
      <p:bldP spid="8" grpId="0"/>
      <p:bldP spid="9" grpId="0"/>
      <p:bldP spid="2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52" y="439043"/>
            <a:ext cx="4727778" cy="496553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2220749"/>
          </a:xfrm>
          <a:prstGeom prst="rect">
            <a:avLst/>
          </a:prstGeom>
        </p:spPr>
      </p:pic>
      <p:sp>
        <p:nvSpPr>
          <p:cNvPr id="21" name="TextBox 24"/>
          <p:cNvSpPr txBox="1"/>
          <p:nvPr/>
        </p:nvSpPr>
        <p:spPr>
          <a:xfrm>
            <a:off x="5983816" y="2658105"/>
            <a:ext cx="4424609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6600" b="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最佳贡献奖</a:t>
            </a:r>
            <a:endParaRPr lang="zh-CN" altLang="en-US" sz="6600" b="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500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" y="-330329"/>
            <a:ext cx="3681045" cy="364706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124">
            <a:off x="1328550" y="101626"/>
            <a:ext cx="1859068" cy="2539711"/>
          </a:xfrm>
          <a:prstGeom prst="rect">
            <a:avLst/>
          </a:prstGeom>
        </p:spPr>
      </p:pic>
      <p:sp>
        <p:nvSpPr>
          <p:cNvPr id="16" name="椭圆 15"/>
          <p:cNvSpPr/>
          <p:nvPr/>
        </p:nvSpPr>
        <p:spPr>
          <a:xfrm>
            <a:off x="1152829" y="1841849"/>
            <a:ext cx="2564703" cy="2564703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880530" y="1841849"/>
            <a:ext cx="2564703" cy="256470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608230" y="1841849"/>
            <a:ext cx="2564703" cy="2564703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1322084" y="5156200"/>
            <a:ext cx="2743200" cy="401638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在此输入标题文本</a:t>
            </a:r>
            <a:endParaRPr lang="en-US" altLang="zh-CN" sz="1800" dirty="0">
              <a:solidFill>
                <a:srgbClr val="F7E2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8715751" y="5156200"/>
            <a:ext cx="2743200" cy="401638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0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在此输入标题文本</a:t>
            </a:r>
            <a:endParaRPr lang="en-US" altLang="zh-CN" sz="2000" dirty="0">
              <a:solidFill>
                <a:srgbClr val="F7E2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4988051" y="5156200"/>
            <a:ext cx="2743200" cy="401638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0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在此输入标题文本</a:t>
            </a:r>
            <a:endParaRPr lang="en-US" altLang="zh-CN" sz="2000" dirty="0">
              <a:solidFill>
                <a:srgbClr val="F7E2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831432" y="1761459"/>
            <a:ext cx="609600" cy="609600"/>
          </a:xfrm>
          <a:prstGeom prst="ellipse">
            <a:avLst/>
          </a:prstGeom>
          <a:solidFill>
            <a:srgbClr val="F7E26B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121856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01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558734" y="1761459"/>
            <a:ext cx="609600" cy="609600"/>
          </a:xfrm>
          <a:prstGeom prst="ellipse">
            <a:avLst/>
          </a:prstGeom>
          <a:solidFill>
            <a:srgbClr val="F7E26B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121856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02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0286036" y="1761459"/>
            <a:ext cx="609600" cy="609600"/>
          </a:xfrm>
          <a:prstGeom prst="ellipse">
            <a:avLst/>
          </a:prstGeom>
          <a:solidFill>
            <a:srgbClr val="F7E26B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121856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03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7" grpId="0" build="p"/>
      <p:bldP spid="8" grpId="0" build="p"/>
      <p:bldP spid="9" grpId="0" build="p"/>
      <p:bldP spid="13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52" y="439043"/>
            <a:ext cx="4727778" cy="496553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2220749"/>
          </a:xfrm>
          <a:prstGeom prst="rect">
            <a:avLst/>
          </a:prstGeom>
        </p:spPr>
      </p:pic>
      <p:sp>
        <p:nvSpPr>
          <p:cNvPr id="21" name="TextBox 24"/>
          <p:cNvSpPr txBox="1"/>
          <p:nvPr/>
        </p:nvSpPr>
        <p:spPr>
          <a:xfrm>
            <a:off x="5983817" y="2658105"/>
            <a:ext cx="4424609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zh-CN" altLang="en-US" sz="6600" b="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最佳团队奖</a:t>
            </a:r>
            <a:endParaRPr lang="zh-CN" altLang="en-US" sz="6600" b="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500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7705344" y="918568"/>
            <a:ext cx="2564703" cy="2564703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942427" y="3577943"/>
            <a:ext cx="2564703" cy="256470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705344" y="3577943"/>
            <a:ext cx="2564703" cy="2564703"/>
          </a:xfrm>
          <a:prstGeom prst="ellipse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42427" y="918568"/>
            <a:ext cx="2564703" cy="2564703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208917" y="2640929"/>
            <a:ext cx="393896" cy="393896"/>
          </a:xfrm>
          <a:prstGeom prst="ellipse">
            <a:avLst/>
          </a:prstGeom>
          <a:solidFill>
            <a:srgbClr val="F7E26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35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icrosoft Himalaya" panose="01010100010101010101" pitchFamily="2" charset="0"/>
                <a:sym typeface="微软雅黑" panose="020B0503020204020204" pitchFamily="34" charset="-122"/>
              </a:rPr>
              <a:t>1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Microsoft Himalaya" panose="01010100010101010101" pitchFamily="2" charset="0"/>
              <a:sym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990196" y="2640929"/>
            <a:ext cx="393896" cy="393896"/>
          </a:xfrm>
          <a:prstGeom prst="ellipse">
            <a:avLst/>
          </a:prstGeom>
          <a:solidFill>
            <a:srgbClr val="F7E26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icrosoft Himalaya" panose="01010100010101010101" pitchFamily="2" charset="0"/>
                <a:sym typeface="微软雅黑" panose="020B0503020204020204" pitchFamily="34" charset="-122"/>
              </a:rPr>
              <a:t>2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Microsoft Himalaya" panose="01010100010101010101" pitchFamily="2" charset="0"/>
              <a:sym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208917" y="5321379"/>
            <a:ext cx="393896" cy="393896"/>
          </a:xfrm>
          <a:prstGeom prst="ellipse">
            <a:avLst/>
          </a:prstGeom>
          <a:solidFill>
            <a:srgbClr val="F7E26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icrosoft Himalaya" panose="01010100010101010101" pitchFamily="2" charset="0"/>
                <a:sym typeface="微软雅黑" panose="020B0503020204020204" pitchFamily="34" charset="-122"/>
              </a:rPr>
              <a:t>3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Microsoft Himalaya" panose="01010100010101010101" pitchFamily="2" charset="0"/>
              <a:sym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990196" y="5321379"/>
            <a:ext cx="393896" cy="393896"/>
          </a:xfrm>
          <a:prstGeom prst="ellipse">
            <a:avLst/>
          </a:prstGeom>
          <a:solidFill>
            <a:srgbClr val="F7E26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icrosoft Himalaya" panose="01010100010101010101" pitchFamily="2" charset="0"/>
                <a:sym typeface="微软雅黑" panose="020B0503020204020204" pitchFamily="34" charset="-122"/>
              </a:rPr>
              <a:t>4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Microsoft Himalaya" panose="01010100010101010101" pitchFamily="2" charset="0"/>
              <a:sym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83309" y="1700270"/>
            <a:ext cx="3050155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输入标题文本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CLICK HERE TO ADD YOUR DESCRIPTION SENTENCES ABOUT THIS PART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83309" y="4140866"/>
            <a:ext cx="3050155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输入标题文本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CLICK HERE TO ADD YOUR DESCRIPTION SENTENCES ABOUT THIS PART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5919" y="-754588"/>
            <a:ext cx="3681045" cy="364706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124">
            <a:off x="758091" y="-322633"/>
            <a:ext cx="1859068" cy="2539711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6" grpId="0" animBg="1"/>
      <p:bldP spid="10" grpId="0" animBg="1"/>
      <p:bldP spid="11" grpId="0" animBg="1"/>
      <p:bldP spid="12" grpId="0" animBg="1"/>
      <p:bldP spid="13" grpId="0" animBg="1"/>
      <p:bldP spid="14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297" y="532823"/>
            <a:ext cx="6456572" cy="30848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8692"/>
            <a:ext cx="12192000" cy="57030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987" y="0"/>
            <a:ext cx="2554013" cy="61686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4968" cy="61686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63" y="-285903"/>
            <a:ext cx="1720317" cy="19505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88919" y="-285903"/>
            <a:ext cx="1720318" cy="1950522"/>
          </a:xfrm>
          <a:prstGeom prst="rect">
            <a:avLst/>
          </a:prstGeom>
        </p:spPr>
      </p:pic>
      <p:sp>
        <p:nvSpPr>
          <p:cNvPr id="16" name="PA_TextPlaceholder 32"/>
          <p:cNvSpPr txBox="1"/>
          <p:nvPr>
            <p:custDataLst>
              <p:tags r:id="rId7"/>
            </p:custDataLst>
          </p:nvPr>
        </p:nvSpPr>
        <p:spPr>
          <a:xfrm>
            <a:off x="4686003" y="2630721"/>
            <a:ext cx="2880948" cy="3955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60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03</a:t>
            </a:r>
            <a:endParaRPr lang="en-US" altLang="zh-CN" sz="6000" b="1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晚会盛典</a:t>
            </a:r>
            <a:endParaRPr lang="en-US" sz="4400" b="1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031" y="682656"/>
            <a:ext cx="2562807" cy="4311819"/>
          </a:xfrm>
          <a:prstGeom prst="rect">
            <a:avLst/>
          </a:prstGeom>
        </p:spPr>
      </p:pic>
      <p:sp>
        <p:nvSpPr>
          <p:cNvPr id="4" name="TextBox 24"/>
          <p:cNvSpPr txBox="1"/>
          <p:nvPr/>
        </p:nvSpPr>
        <p:spPr>
          <a:xfrm>
            <a:off x="4645563" y="2617654"/>
            <a:ext cx="4809330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6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《</a:t>
            </a:r>
            <a:r>
              <a:rPr lang="zh-CN" altLang="en-US" sz="66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大合唱</a:t>
            </a:r>
            <a:r>
              <a:rPr lang="en-US" altLang="zh-CN" sz="66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》</a:t>
            </a:r>
            <a:endParaRPr lang="zh-CN" altLang="en-US" sz="6600" spc="60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5" name="Text Placeholder 6"/>
          <p:cNvSpPr txBox="1"/>
          <p:nvPr/>
        </p:nvSpPr>
        <p:spPr>
          <a:xfrm>
            <a:off x="7965952" y="3732514"/>
            <a:ext cx="3516134" cy="4016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1800" b="1" spc="6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——</a:t>
            </a:r>
            <a:r>
              <a:rPr lang="zh-CN" altLang="en-US" sz="1800" b="1" spc="6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在此输入标题文本</a:t>
            </a:r>
            <a:endParaRPr lang="en-US" altLang="zh-CN" sz="1800" b="1" spc="600" dirty="0">
              <a:solidFill>
                <a:srgbClr val="F7E2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553" y="-567037"/>
            <a:ext cx="3681045" cy="36470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95433">
            <a:off x="10009563" y="-135082"/>
            <a:ext cx="1859068" cy="2539711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031" y="682656"/>
            <a:ext cx="2562807" cy="4311819"/>
          </a:xfrm>
          <a:prstGeom prst="rect">
            <a:avLst/>
          </a:prstGeom>
        </p:spPr>
      </p:pic>
      <p:sp>
        <p:nvSpPr>
          <p:cNvPr id="4" name="TextBox 24"/>
          <p:cNvSpPr txBox="1"/>
          <p:nvPr/>
        </p:nvSpPr>
        <p:spPr>
          <a:xfrm>
            <a:off x="4225398" y="2617654"/>
            <a:ext cx="5734263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6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《</a:t>
            </a:r>
            <a:r>
              <a:rPr lang="zh-CN" altLang="en-US" sz="66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欢乐小品</a:t>
            </a:r>
            <a:r>
              <a:rPr lang="en-US" altLang="zh-CN" sz="6600" spc="6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》</a:t>
            </a:r>
            <a:endParaRPr lang="zh-CN" altLang="en-US" sz="6600" spc="60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5" name="Text Placeholder 6"/>
          <p:cNvSpPr txBox="1"/>
          <p:nvPr/>
        </p:nvSpPr>
        <p:spPr>
          <a:xfrm>
            <a:off x="7965952" y="3732514"/>
            <a:ext cx="3516134" cy="4016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1800" b="1" spc="6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——</a:t>
            </a:r>
            <a:r>
              <a:rPr lang="zh-CN" altLang="en-US" sz="1800" b="1" spc="6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在此输入标题文本</a:t>
            </a:r>
            <a:endParaRPr lang="en-US" altLang="zh-CN" sz="1800" b="1" spc="600" dirty="0">
              <a:solidFill>
                <a:srgbClr val="F7E2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553" y="-567037"/>
            <a:ext cx="3681045" cy="36470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95433">
            <a:off x="10009563" y="-135082"/>
            <a:ext cx="1859068" cy="2539711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297" y="532823"/>
            <a:ext cx="6456572" cy="30848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8692"/>
            <a:ext cx="12192000" cy="57030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987" y="0"/>
            <a:ext cx="2554013" cy="61686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4968" cy="61686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63" y="-285903"/>
            <a:ext cx="1720317" cy="19505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88919" y="-285903"/>
            <a:ext cx="1720318" cy="1950522"/>
          </a:xfrm>
          <a:prstGeom prst="rect">
            <a:avLst/>
          </a:prstGeom>
        </p:spPr>
      </p:pic>
      <p:sp>
        <p:nvSpPr>
          <p:cNvPr id="16" name="PA_TextPlaceholder 32"/>
          <p:cNvSpPr txBox="1"/>
          <p:nvPr>
            <p:custDataLst>
              <p:tags r:id="rId7"/>
            </p:custDataLst>
          </p:nvPr>
        </p:nvSpPr>
        <p:spPr>
          <a:xfrm>
            <a:off x="4686003" y="2688777"/>
            <a:ext cx="2880948" cy="3955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60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04</a:t>
            </a:r>
            <a:endParaRPr lang="en-US" altLang="zh-CN" sz="6000" b="1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  <a:p>
            <a:pPr marL="0" indent="0" algn="ctr" defTabSz="91376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2018</a:t>
            </a:r>
            <a:r>
              <a:rPr lang="zh-CN" altLang="en-US" sz="44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展望</a:t>
            </a:r>
            <a:endParaRPr lang="en-US" sz="4400" b="1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62000"/>
            <a:ext cx="12192000" cy="6096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92393" y="846014"/>
            <a:ext cx="3693469" cy="336003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4677" y="-311912"/>
            <a:ext cx="6441088" cy="490644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54" y="838283"/>
            <a:ext cx="9973344" cy="5889260"/>
          </a:xfrm>
          <a:prstGeom prst="rect">
            <a:avLst/>
          </a:prstGeom>
        </p:spPr>
      </p:pic>
      <p:sp>
        <p:nvSpPr>
          <p:cNvPr id="6" name="TextBox 23"/>
          <p:cNvSpPr txBox="1"/>
          <p:nvPr/>
        </p:nvSpPr>
        <p:spPr>
          <a:xfrm>
            <a:off x="3312081" y="2887283"/>
            <a:ext cx="53936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There are many variations of passages of lorem ipsum available, but the majority, There are many variations of passages of lorem ipsum available, but the majority</a:t>
            </a:r>
            <a:r>
              <a:rPr lang="zh-CN" altLang="en-US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en-US" altLang="zh-CN" sz="1200" dirty="0">
                <a:solidFill>
                  <a:srgbClr val="F7E2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There are many variations of passages of lorem ipsum available, but the majority</a:t>
            </a:r>
            <a:endParaRPr lang="en-US" altLang="zh-CN" sz="1200" dirty="0">
              <a:solidFill>
                <a:srgbClr val="F7E2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4120642" y="2141308"/>
            <a:ext cx="3725700" cy="10156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2018</a:t>
            </a:r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  <a:sym typeface="微软雅黑" panose="020B0503020204020204" pitchFamily="34" charset="-122"/>
              </a:rPr>
              <a:t>年寄语</a:t>
            </a:r>
            <a:endParaRPr lang="zh-CN" altLang="en-US" sz="6000" dirty="0">
              <a:latin typeface="华文行楷" panose="02010800040101010101" pitchFamily="2" charset="-122"/>
              <a:ea typeface="华文行楷" panose="02010800040101010101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0849" y="2981680"/>
            <a:ext cx="2866014" cy="160980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137" y="2978015"/>
            <a:ext cx="2554014" cy="160980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987" y="0"/>
            <a:ext cx="2554013" cy="61686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4968" cy="616864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506" y="99227"/>
            <a:ext cx="4400662" cy="4760007"/>
          </a:xfrm>
          <a:prstGeom prst="rect">
            <a:avLst/>
          </a:prstGeom>
        </p:spPr>
      </p:pic>
      <p:sp>
        <p:nvSpPr>
          <p:cNvPr id="24" name="淘宝网chenying0907出品 14"/>
          <p:cNvSpPr/>
          <p:nvPr/>
        </p:nvSpPr>
        <p:spPr>
          <a:xfrm>
            <a:off x="2638985" y="4304915"/>
            <a:ext cx="69749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normalizeH="0" baseline="0" noProof="0" dirty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  <a:sym typeface="微软雅黑" panose="020B0503020204020204" pitchFamily="34" charset="-122"/>
              </a:rPr>
              <a:t>感谢聆听 </a:t>
            </a:r>
            <a:r>
              <a:rPr kumimoji="0" lang="en-US" altLang="zh-CN" sz="5400" b="1" i="0" u="none" strike="noStrike" kern="1200" cap="none" normalizeH="0" baseline="0" noProof="0" dirty="0">
                <a:ln>
                  <a:noFill/>
                </a:ln>
                <a:solidFill>
                  <a:srgbClr val="F7E26B"/>
                </a:solidFill>
                <a:effectLst>
                  <a:outerShdw blurRad="101600" dist="1016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  <a:sym typeface="微软雅黑" panose="020B0503020204020204" pitchFamily="34" charset="-122"/>
              </a:rPr>
              <a:t>THANK YOU</a:t>
            </a:r>
            <a:endParaRPr kumimoji="0" lang="zh-CN" altLang="en-US" sz="6000" b="1" i="0" u="none" strike="noStrike" kern="1200" cap="none" normalizeH="0" baseline="0" noProof="0" dirty="0">
              <a:ln>
                <a:noFill/>
              </a:ln>
              <a:solidFill>
                <a:srgbClr val="F7E26B"/>
              </a:solidFill>
              <a:effectLst>
                <a:outerShdw blurRad="101600" dist="1016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Aharoni" panose="02010803020104030203" pitchFamily="2" charset="-79"/>
              <a:sym typeface="微软雅黑" panose="020B0503020204020204" pitchFamily="34" charset="-122"/>
            </a:endParaRPr>
          </a:p>
        </p:txBody>
      </p:sp>
      <p:sp>
        <p:nvSpPr>
          <p:cNvPr id="25" name="淘宝网chenying0907出品 28"/>
          <p:cNvSpPr txBox="1"/>
          <p:nvPr/>
        </p:nvSpPr>
        <p:spPr>
          <a:xfrm>
            <a:off x="2891040" y="5048710"/>
            <a:ext cx="6470874" cy="469700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eelawadee UI Semilight" panose="020B0402040204020203" pitchFamily="34" charset="-34"/>
                <a:sym typeface="微软雅黑" panose="020B0503020204020204" pitchFamily="34" charset="-122"/>
              </a:rPr>
              <a:t>汇报部门：产品部         汇报人：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7E2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eelawadee UI Semilight" panose="020B0402040204020203" pitchFamily="34" charset="-34"/>
                <a:sym typeface="微软雅黑" panose="020B0503020204020204" pitchFamily="34" charset="-122"/>
              </a:rPr>
              <a:t>XXX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F7E2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eelawadee UI Semilight" panose="020B0402040204020203" pitchFamily="34" charset="-34"/>
              <a:sym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6" y="-178762"/>
            <a:ext cx="1720317" cy="195052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074" y="-104373"/>
            <a:ext cx="1359787" cy="154174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38881" y="-178762"/>
            <a:ext cx="1720318" cy="195052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20814" y="-104373"/>
            <a:ext cx="1359788" cy="1541748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更多作品请在稻壳儿搜索艺随风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FEA3"/>
      </a:accent1>
      <a:accent2>
        <a:srgbClr val="7F7F7F"/>
      </a:accent2>
      <a:accent3>
        <a:srgbClr val="FDFEA3"/>
      </a:accent3>
      <a:accent4>
        <a:srgbClr val="7F7F7F"/>
      </a:accent4>
      <a:accent5>
        <a:srgbClr val="FDFEA3"/>
      </a:accent5>
      <a:accent6>
        <a:srgbClr val="7F7F7F"/>
      </a:accent6>
      <a:hlink>
        <a:srgbClr val="FDFEA3"/>
      </a:hlink>
      <a:folHlink>
        <a:srgbClr val="7F7F7F"/>
      </a:folHlink>
    </a:clrScheme>
    <a:fontScheme name="微软雅黑">
      <a:majorFont>
        <a:latin typeface="微软雅黑"/>
        <a:ea typeface="微软雅黑"/>
        <a:cs typeface="FontAwesome"/>
      </a:majorFont>
      <a:minorFont>
        <a:latin typeface="微软雅黑"/>
        <a:ea typeface="微软雅黑"/>
        <a:cs typeface="FontAwesom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175">
          <a:solidFill>
            <a:schemeClr val="bg1">
              <a:lumMod val="65000"/>
            </a:schemeClr>
          </a:solidFill>
          <a:prstDash val="dash"/>
          <a:headEnd type="oval" w="sm" len="sm"/>
          <a:tailEnd type="oval" w="sm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1706</Words>
  <Application>WPS 演示</Application>
  <PresentationFormat>宽屏</PresentationFormat>
  <Paragraphs>151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31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24</vt:i4>
      </vt:variant>
    </vt:vector>
  </HeadingPairs>
  <TitlesOfParts>
    <vt:vector size="59" baseType="lpstr">
      <vt:lpstr>Arial</vt:lpstr>
      <vt:lpstr>宋体</vt:lpstr>
      <vt:lpstr>Wingdings</vt:lpstr>
      <vt:lpstr>Roboto Light</vt:lpstr>
      <vt:lpstr>Roboto Regular</vt:lpstr>
      <vt:lpstr>Courier New</vt:lpstr>
      <vt:lpstr>Sketch Rockwell</vt:lpstr>
      <vt:lpstr>Futura LT Book</vt:lpstr>
      <vt:lpstr>Mission Gothic Regular</vt:lpstr>
      <vt:lpstr>Open Sans</vt:lpstr>
      <vt:lpstr>Franklin Gothic Medium</vt:lpstr>
      <vt:lpstr>Nexa Bold</vt:lpstr>
      <vt:lpstr>华文行楷</vt:lpstr>
      <vt:lpstr>Aharoni</vt:lpstr>
      <vt:lpstr>微软雅黑</vt:lpstr>
      <vt:lpstr>Leelawadee UI Semilight</vt:lpstr>
      <vt:lpstr>Neris Thin</vt:lpstr>
      <vt:lpstr>Source Sans Pro Light</vt:lpstr>
      <vt:lpstr>Arial Unicode MS</vt:lpstr>
      <vt:lpstr>等线</vt:lpstr>
      <vt:lpstr>Segoe Print</vt:lpstr>
      <vt:lpstr>Calibri</vt:lpstr>
      <vt:lpstr>等线</vt:lpstr>
      <vt:lpstr>等线</vt:lpstr>
      <vt:lpstr>Microsoft Himalaya</vt:lpstr>
      <vt:lpstr>Arial</vt:lpstr>
      <vt:lpstr>Lato Hairline</vt:lpstr>
      <vt:lpstr>Lato Light</vt:lpstr>
      <vt:lpstr>Lato Regular</vt:lpstr>
      <vt:lpstr>Rockwell</vt:lpstr>
      <vt:lpstr>Leelawadee</vt:lpstr>
      <vt:lpstr>更多作品请在稻壳儿搜索艺随风</vt:lpstr>
      <vt:lpstr>Office 主题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演示文稿3</dc:title>
  <dc:creator>dreamsummit</dc:creator>
  <cp:lastModifiedBy>admin</cp:lastModifiedBy>
  <cp:revision>105</cp:revision>
  <dcterms:created xsi:type="dcterms:W3CDTF">2017-11-05T00:19:00Z</dcterms:created>
  <dcterms:modified xsi:type="dcterms:W3CDTF">2017-12-13T08:34:49Z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