
<file path=[Content_Types].xml><?xml version="1.0" encoding="utf-8"?>
<Types xmlns="http://schemas.openxmlformats.org/package/2006/content-types">
  <Default Extension="jpeg" ContentType="image/jpeg"/>
  <Default Extension="wdp" ContentType="image/vnd.ms-photo"/>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29"/>
  </p:handoutMasterIdLst>
  <p:sldIdLst>
    <p:sldId id="256" r:id="rId3"/>
    <p:sldId id="289" r:id="rId4"/>
    <p:sldId id="257" r:id="rId5"/>
    <p:sldId id="280" r:id="rId7"/>
    <p:sldId id="285" r:id="rId8"/>
    <p:sldId id="264" r:id="rId9"/>
    <p:sldId id="277" r:id="rId10"/>
    <p:sldId id="275" r:id="rId11"/>
    <p:sldId id="290" r:id="rId12"/>
    <p:sldId id="272" r:id="rId13"/>
    <p:sldId id="276" r:id="rId14"/>
    <p:sldId id="281" r:id="rId15"/>
    <p:sldId id="278" r:id="rId16"/>
    <p:sldId id="284" r:id="rId17"/>
    <p:sldId id="291" r:id="rId18"/>
    <p:sldId id="273" r:id="rId19"/>
    <p:sldId id="258" r:id="rId20"/>
    <p:sldId id="260" r:id="rId21"/>
    <p:sldId id="261" r:id="rId22"/>
    <p:sldId id="292" r:id="rId23"/>
    <p:sldId id="267" r:id="rId24"/>
    <p:sldId id="268" r:id="rId25"/>
    <p:sldId id="271" r:id="rId26"/>
    <p:sldId id="283" r:id="rId27"/>
    <p:sldId id="293"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316C"/>
    <a:srgbClr val="121D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522" y="384"/>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7603FE-62F0-452E-8D73-A97B67683E1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3A744-B210-424B-8CFB-C0D54D1C129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A3A744-B210-424B-8CFB-C0D54D1C129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A3A744-B210-424B-8CFB-C0D54D1C129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A3A744-B210-424B-8CFB-C0D54D1C129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A3A744-B210-424B-8CFB-C0D54D1C129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2.png"/><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9" name="矩形 8"/>
          <p:cNvSpPr/>
          <p:nvPr userDrawn="1"/>
        </p:nvSpPr>
        <p:spPr>
          <a:xfrm>
            <a:off x="-1" y="590551"/>
            <a:ext cx="12192001"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2147" y="138042"/>
            <a:ext cx="2607704" cy="748774"/>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BEB57C-F554-4312-A4D9-E38846DD5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CE0CFF-EC10-4585-B79B-670D2F5C79C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BEB57C-F554-4312-A4D9-E38846DD54B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CE0CFF-EC10-4585-B79B-670D2F5C79C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 Id="rId3" Type="http://schemas.openxmlformats.org/officeDocument/2006/relationships/image" Target="../media/image3.png"/><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7.xml"/><Relationship Id="rId6" Type="http://schemas.openxmlformats.org/officeDocument/2006/relationships/image" Target="../media/image14.GIF"/><Relationship Id="rId5" Type="http://schemas.openxmlformats.org/officeDocument/2006/relationships/image" Target="../media/image13.GIF"/><Relationship Id="rId4" Type="http://schemas.openxmlformats.org/officeDocument/2006/relationships/image" Target="../media/image12.GIF"/><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image" Target="../media/image9.GI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 Id="rId3" Type="http://schemas.openxmlformats.org/officeDocument/2006/relationships/image" Target="../media/image3.png"/><Relationship Id="rId2" Type="http://schemas.microsoft.com/office/2007/relationships/hdphoto" Target="../media/hdphoto1.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grpSp>
        <p:nvGrpSpPr>
          <p:cNvPr id="8" name="组合 7"/>
          <p:cNvGrpSpPr/>
          <p:nvPr/>
        </p:nvGrpSpPr>
        <p:grpSpPr>
          <a:xfrm>
            <a:off x="1871194" y="1077519"/>
            <a:ext cx="8449610" cy="3848934"/>
            <a:chOff x="2474973" y="1531714"/>
            <a:chExt cx="7242052" cy="3298872"/>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b="35185"/>
            <a:stretch>
              <a:fillRect/>
            </a:stretch>
          </p:blipFill>
          <p:spPr>
            <a:xfrm>
              <a:off x="4517922" y="1531714"/>
              <a:ext cx="3387214" cy="1646562"/>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4973" y="2751111"/>
              <a:ext cx="7242052" cy="2079475"/>
            </a:xfrm>
            <a:prstGeom prst="rect">
              <a:avLst/>
            </a:prstGeom>
          </p:spPr>
        </p:pic>
      </p:grpSp>
      <p:sp>
        <p:nvSpPr>
          <p:cNvPr id="9" name="圆角矩形 8"/>
          <p:cNvSpPr/>
          <p:nvPr/>
        </p:nvSpPr>
        <p:spPr>
          <a:xfrm>
            <a:off x="3549442" y="4926453"/>
            <a:ext cx="5093114" cy="486697"/>
          </a:xfrm>
          <a:prstGeom prst="roundRect">
            <a:avLst/>
          </a:prstGeom>
          <a:blipFill>
            <a:blip r:embed="rId5"/>
            <a:stretch>
              <a:fillRect/>
            </a:stretch>
          </a:blipFill>
          <a:ln w="28575">
            <a:solidFill>
              <a:srgbClr val="121D3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0A316C"/>
                </a:solidFill>
                <a:latin typeface="微软雅黑" panose="020B0503020204020204" pitchFamily="34" charset="-122"/>
                <a:ea typeface="微软雅黑" panose="020B0503020204020204" pitchFamily="34" charset="-122"/>
              </a:rPr>
              <a:t>上海市XXXX股份有限公司</a:t>
            </a:r>
            <a:endParaRPr lang="zh-CN" altLang="en-US" sz="2400" b="1" dirty="0">
              <a:solidFill>
                <a:srgbClr val="0A316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250" fill="hold"/>
                                        <p:tgtEl>
                                          <p:spTgt spid="8"/>
                                        </p:tgtEl>
                                        <p:attrNameLst>
                                          <p:attrName>ppt_w</p:attrName>
                                        </p:attrNameLst>
                                      </p:cBhvr>
                                      <p:tavLst>
                                        <p:tav tm="0">
                                          <p:val>
                                            <p:fltVal val="0"/>
                                          </p:val>
                                        </p:tav>
                                        <p:tav tm="100000">
                                          <p:val>
                                            <p:strVal val="#ppt_w"/>
                                          </p:val>
                                        </p:tav>
                                      </p:tavLst>
                                    </p:anim>
                                    <p:anim calcmode="lin" valueType="num">
                                      <p:cBhvr>
                                        <p:cTn id="14" dur="1250" fill="hold"/>
                                        <p:tgtEl>
                                          <p:spTgt spid="8"/>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9" name="圆角矩形 8"/>
          <p:cNvSpPr/>
          <p:nvPr/>
        </p:nvSpPr>
        <p:spPr>
          <a:xfrm>
            <a:off x="3549442" y="1900205"/>
            <a:ext cx="5093114" cy="578997"/>
          </a:xfrm>
          <a:prstGeom prst="roundRect">
            <a:avLst/>
          </a:prstGeom>
          <a:solidFill>
            <a:srgbClr val="00B0F0"/>
          </a:solidFill>
          <a:ln w="28575">
            <a:solidFill>
              <a:srgbClr val="121D3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第</a:t>
            </a:r>
            <a:r>
              <a:rPr lang="zh-CN" altLang="en-US" sz="2400" b="1" dirty="0" smtClean="0">
                <a:solidFill>
                  <a:schemeClr val="bg1"/>
                </a:solidFill>
                <a:latin typeface="微软雅黑" panose="020B0503020204020204" pitchFamily="34" charset="-122"/>
                <a:ea typeface="微软雅黑" panose="020B0503020204020204" pitchFamily="34" charset="-122"/>
              </a:rPr>
              <a:t>一部分：单击添加相关文字标题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3549442" y="2856905"/>
            <a:ext cx="5093114" cy="578997"/>
          </a:xfrm>
          <a:prstGeom prst="roundRect">
            <a:avLst/>
          </a:prstGeom>
          <a:solidFill>
            <a:srgbClr val="00B0F0"/>
          </a:solidFill>
          <a:ln w="28575">
            <a:solidFill>
              <a:srgbClr val="121D3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第二部分：单击添加相关文字标题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3549442" y="3813605"/>
            <a:ext cx="5093114" cy="578997"/>
          </a:xfrm>
          <a:prstGeom prst="roundRect">
            <a:avLst/>
          </a:prstGeom>
          <a:solidFill>
            <a:srgbClr val="00B0F0"/>
          </a:solidFill>
          <a:ln w="28575">
            <a:solidFill>
              <a:srgbClr val="121D3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第三部分：单击添加相关文字标题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3549442" y="4770304"/>
            <a:ext cx="5093114" cy="578997"/>
          </a:xfrm>
          <a:prstGeom prst="roundRect">
            <a:avLst/>
          </a:prstGeom>
          <a:solidFill>
            <a:srgbClr val="00B0F0"/>
          </a:solidFill>
          <a:ln w="28575">
            <a:solidFill>
              <a:srgbClr val="121D3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第四部分：单击添加相关文字标题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13" name="TextBox 17"/>
          <p:cNvSpPr txBox="1"/>
          <p:nvPr/>
        </p:nvSpPr>
        <p:spPr>
          <a:xfrm>
            <a:off x="4976257" y="2708738"/>
            <a:ext cx="4698722"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V="1">
            <a:off x="4626446" y="2714614"/>
            <a:ext cx="0" cy="179115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5" name="文本框 9"/>
          <p:cNvSpPr txBox="1"/>
          <p:nvPr/>
        </p:nvSpPr>
        <p:spPr>
          <a:xfrm>
            <a:off x="5109323" y="357521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5109321" y="400913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文本框 9"/>
          <p:cNvSpPr txBox="1"/>
          <p:nvPr/>
        </p:nvSpPr>
        <p:spPr>
          <a:xfrm>
            <a:off x="6705835" y="357955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6705837" y="401407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TextBox 26"/>
          <p:cNvSpPr txBox="1"/>
          <p:nvPr/>
        </p:nvSpPr>
        <p:spPr>
          <a:xfrm>
            <a:off x="3057891" y="4076110"/>
            <a:ext cx="1203795" cy="328231"/>
          </a:xfrm>
          <a:prstGeom prst="rect">
            <a:avLst/>
          </a:prstGeom>
          <a:noFill/>
        </p:spPr>
        <p:txBody>
          <a:bodyPr wrap="square" lIns="0" tIns="0" rIns="0" bIns="0" rtlCol="0">
            <a:spAutoFit/>
          </a:bodyPr>
          <a:lstStyle/>
          <a:p>
            <a:r>
              <a:rPr lang="en-US" altLang="zh-CN" sz="2135" dirty="0">
                <a:solidFill>
                  <a:schemeClr val="bg1"/>
                </a:solidFill>
                <a:latin typeface="微软雅黑" panose="020B0503020204020204" pitchFamily="34" charset="-122"/>
                <a:ea typeface="微软雅黑" panose="020B0503020204020204" pitchFamily="34" charset="-122"/>
              </a:rPr>
              <a:t>PART </a:t>
            </a:r>
            <a:r>
              <a:rPr lang="en-US" altLang="zh-CN" sz="2135" dirty="0" smtClean="0">
                <a:solidFill>
                  <a:schemeClr val="bg1"/>
                </a:solidFill>
                <a:latin typeface="微软雅黑" panose="020B0503020204020204" pitchFamily="34" charset="-122"/>
                <a:ea typeface="微软雅黑" panose="020B0503020204020204" pitchFamily="34" charset="-122"/>
              </a:rPr>
              <a:t>1</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909677" y="2890701"/>
            <a:ext cx="1189061" cy="1072073"/>
            <a:chOff x="6643384" y="2155890"/>
            <a:chExt cx="389407" cy="351094"/>
          </a:xfrm>
        </p:grpSpPr>
        <p:sp>
          <p:nvSpPr>
            <p:cNvPr id="24" name="Freeform 5"/>
            <p:cNvSpPr/>
            <p:nvPr/>
          </p:nvSpPr>
          <p:spPr bwMode="auto">
            <a:xfrm>
              <a:off x="6643384" y="2155890"/>
              <a:ext cx="389407" cy="3510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p:spPr>
          <p:txBody>
            <a:bodyPr vert="horz" wrap="square" lIns="121920" tIns="60960" rIns="121920" bIns="60960" numCol="1" anchor="t" anchorCtr="0" compatLnSpc="1"/>
            <a:lstStyle/>
            <a:p>
              <a:endParaRPr lang="zh-CN" altLang="en-US" sz="2400" dirty="0">
                <a:solidFill>
                  <a:srgbClr val="0070C0"/>
                </a:solidFill>
                <a:ea typeface="微软雅黑" panose="020B0503020204020204" pitchFamily="34" charset="-122"/>
              </a:endParaRPr>
            </a:p>
          </p:txBody>
        </p:sp>
        <p:sp>
          <p:nvSpPr>
            <p:cNvPr id="25" name="KSO_Shape"/>
            <p:cNvSpPr/>
            <p:nvPr/>
          </p:nvSpPr>
          <p:spPr bwMode="auto">
            <a:xfrm>
              <a:off x="6726283" y="2212212"/>
              <a:ext cx="209322" cy="2009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22" presetClass="entr" presetSubtype="4"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p:tgtEl>
                                          <p:spTgt spid="23"/>
                                        </p:tgtEl>
                                        <p:attrNameLst>
                                          <p:attrName>ppt_x</p:attrName>
                                        </p:attrNameLst>
                                      </p:cBhvr>
                                      <p:tavLst>
                                        <p:tav tm="0">
                                          <p:val>
                                            <p:strVal val="#ppt_x+#ppt_w*1.125000"/>
                                          </p:val>
                                        </p:tav>
                                        <p:tav tm="100000">
                                          <p:val>
                                            <p:strVal val="#ppt_x"/>
                                          </p:val>
                                        </p:tav>
                                      </p:tavLst>
                                    </p:anim>
                                    <p:animEffect transition="in" filter="wipe(left)">
                                      <p:cBhvr>
                                        <p:cTn id="17" dur="500"/>
                                        <p:tgtEl>
                                          <p:spTgt spid="23"/>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9" grpId="0"/>
      <p:bldP spid="20"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101156" y="1729111"/>
            <a:ext cx="2211613" cy="987348"/>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3200">
                <a:latin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sz="32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1" name="TextBox 6"/>
          <p:cNvSpPr txBox="1"/>
          <p:nvPr/>
        </p:nvSpPr>
        <p:spPr>
          <a:xfrm>
            <a:off x="3548675" y="1958709"/>
            <a:ext cx="8117464" cy="793652"/>
          </a:xfrm>
          <a:prstGeom prst="rect">
            <a:avLst/>
          </a:prstGeom>
          <a:noFill/>
        </p:spPr>
        <p:txBody>
          <a:bodyPr wrap="square" lIns="115161" tIns="57581" rIns="115161" bIns="57581" rtlCol="0">
            <a:spAutoFit/>
          </a:bodyPr>
          <a:lstStyle/>
          <a:p>
            <a:pPr>
              <a:lnSpc>
                <a:spcPct val="150000"/>
              </a:lnSpc>
            </a:pPr>
            <a:r>
              <a:rPr lang="zh-CN" altLang="en-US" sz="1465" dirty="0">
                <a:latin typeface="+mn-ea"/>
              </a:rPr>
              <a:t>单击此处添加文本单击此处添加文本 单击此处添加文本单击此处添加文本单击此处添加文本</a:t>
            </a:r>
            <a:endParaRPr lang="en-US" altLang="zh-CN" sz="1465" dirty="0">
              <a:latin typeface="+mn-ea"/>
            </a:endParaRPr>
          </a:p>
          <a:p>
            <a:pPr>
              <a:lnSpc>
                <a:spcPct val="150000"/>
              </a:lnSpc>
            </a:pPr>
            <a:r>
              <a:rPr lang="zh-CN" altLang="en-US" sz="1465" dirty="0">
                <a:latin typeface="+mn-ea"/>
              </a:rPr>
              <a:t>单击此处添加文本单击此处添加文本单击此处添加文本 单击此处添加文本单击此处添加文本</a:t>
            </a:r>
            <a:endParaRPr lang="en-US" altLang="zh-CN" sz="1465" dirty="0">
              <a:latin typeface="+mn-ea"/>
            </a:endParaRPr>
          </a:p>
        </p:txBody>
      </p:sp>
      <p:sp>
        <p:nvSpPr>
          <p:cNvPr id="42" name="TextBox 7"/>
          <p:cNvSpPr txBox="1"/>
          <p:nvPr/>
        </p:nvSpPr>
        <p:spPr>
          <a:xfrm>
            <a:off x="3392568" y="1605970"/>
            <a:ext cx="3552857" cy="405176"/>
          </a:xfrm>
          <a:prstGeom prst="rect">
            <a:avLst/>
          </a:prstGeom>
          <a:noFill/>
        </p:spPr>
        <p:txBody>
          <a:bodyPr wrap="square" lIns="76200" tIns="38100" rIns="76200" bIns="38100" rtlCol="0">
            <a:spAutoFit/>
          </a:bodyPr>
          <a:lstStyle/>
          <a:p>
            <a:r>
              <a:rPr lang="zh-CN" altLang="zh-CN" sz="2135" b="1" dirty="0"/>
              <a:t>（一）</a:t>
            </a:r>
            <a:r>
              <a:rPr lang="zh-CN" altLang="en-US" sz="2135" b="1" dirty="0"/>
              <a:t>单击填加标题</a:t>
            </a:r>
            <a:endParaRPr lang="zh-CN" altLang="en-US" sz="2135" b="1" dirty="0"/>
          </a:p>
        </p:txBody>
      </p:sp>
      <p:grpSp>
        <p:nvGrpSpPr>
          <p:cNvPr id="43" name="组合 42"/>
          <p:cNvGrpSpPr/>
          <p:nvPr/>
        </p:nvGrpSpPr>
        <p:grpSpPr>
          <a:xfrm>
            <a:off x="1101156" y="4654699"/>
            <a:ext cx="2211613" cy="1034571"/>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3200">
                <a:latin typeface="+mn-ea"/>
              </a:endParaRPr>
            </a:p>
          </p:txBody>
        </p:sp>
        <p:pic>
          <p:nvPicPr>
            <p:cNvPr id="45"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3548675" y="3473684"/>
            <a:ext cx="8117464" cy="793652"/>
          </a:xfrm>
          <a:prstGeom prst="rect">
            <a:avLst/>
          </a:prstGeom>
          <a:noFill/>
        </p:spPr>
        <p:txBody>
          <a:bodyPr wrap="square" lIns="115161" tIns="57581" rIns="115161" bIns="57581" rtlCol="0">
            <a:spAutoFit/>
          </a:bodyPr>
          <a:lstStyle/>
          <a:p>
            <a:pPr>
              <a:lnSpc>
                <a:spcPct val="150000"/>
              </a:lnSpc>
            </a:pPr>
            <a:r>
              <a:rPr lang="zh-CN" altLang="en-US" sz="1465" dirty="0">
                <a:latin typeface="+mn-ea"/>
              </a:rPr>
              <a:t>单击此处添加文本单击此处添加文本 单击此处添加文本单击此处添加文本单击此处添加文本</a:t>
            </a:r>
            <a:endParaRPr lang="en-US" altLang="zh-CN" sz="1465" dirty="0">
              <a:latin typeface="+mn-ea"/>
            </a:endParaRPr>
          </a:p>
          <a:p>
            <a:pPr>
              <a:lnSpc>
                <a:spcPct val="150000"/>
              </a:lnSpc>
            </a:pPr>
            <a:r>
              <a:rPr lang="zh-CN" altLang="en-US" sz="1465" dirty="0">
                <a:latin typeface="+mn-ea"/>
              </a:rPr>
              <a:t>单击此处添加文本单击此处添加文本单击此处添加文本 单击此处添加文本单击此处添加文本</a:t>
            </a:r>
            <a:endParaRPr lang="en-US" altLang="zh-CN" sz="1465" dirty="0">
              <a:latin typeface="+mn-ea"/>
            </a:endParaRPr>
          </a:p>
        </p:txBody>
      </p:sp>
      <p:sp>
        <p:nvSpPr>
          <p:cNvPr id="47" name="TextBox 12"/>
          <p:cNvSpPr txBox="1"/>
          <p:nvPr/>
        </p:nvSpPr>
        <p:spPr>
          <a:xfrm>
            <a:off x="3392568" y="3120944"/>
            <a:ext cx="3552857" cy="405176"/>
          </a:xfrm>
          <a:prstGeom prst="rect">
            <a:avLst/>
          </a:prstGeom>
          <a:noFill/>
        </p:spPr>
        <p:txBody>
          <a:bodyPr wrap="square" lIns="76200" tIns="38100" rIns="76200" bIns="38100" rtlCol="0">
            <a:spAutoFit/>
          </a:bodyPr>
          <a:lstStyle/>
          <a:p>
            <a:r>
              <a:rPr lang="zh-CN" altLang="zh-CN" sz="2135" b="1" dirty="0"/>
              <a:t>（</a:t>
            </a:r>
            <a:r>
              <a:rPr lang="zh-CN" altLang="en-US" sz="2135" b="1" dirty="0"/>
              <a:t>二</a:t>
            </a:r>
            <a:r>
              <a:rPr lang="zh-CN" altLang="zh-CN" sz="2135" b="1" dirty="0"/>
              <a:t>）</a:t>
            </a:r>
            <a:r>
              <a:rPr lang="zh-CN" altLang="en-US" sz="2135" b="1" dirty="0"/>
              <a:t>单击填加标题</a:t>
            </a:r>
            <a:endParaRPr lang="zh-CN" altLang="en-US" sz="2135" b="1" dirty="0"/>
          </a:p>
        </p:txBody>
      </p:sp>
      <p:sp>
        <p:nvSpPr>
          <p:cNvPr id="48" name="TextBox 13"/>
          <p:cNvSpPr txBox="1"/>
          <p:nvPr/>
        </p:nvSpPr>
        <p:spPr>
          <a:xfrm>
            <a:off x="3548675" y="4935040"/>
            <a:ext cx="8117464" cy="793652"/>
          </a:xfrm>
          <a:prstGeom prst="rect">
            <a:avLst/>
          </a:prstGeom>
          <a:noFill/>
        </p:spPr>
        <p:txBody>
          <a:bodyPr wrap="square" lIns="115161" tIns="57581" rIns="115161" bIns="57581" rtlCol="0">
            <a:spAutoFit/>
          </a:bodyPr>
          <a:lstStyle/>
          <a:p>
            <a:pPr>
              <a:lnSpc>
                <a:spcPct val="150000"/>
              </a:lnSpc>
            </a:pPr>
            <a:r>
              <a:rPr lang="zh-CN" altLang="en-US" sz="1465" dirty="0">
                <a:latin typeface="+mn-ea"/>
              </a:rPr>
              <a:t>单击此处添加文本单击此处添加文本 单击此处添加文本单击此处添加文本单击此处添加文本</a:t>
            </a:r>
            <a:endParaRPr lang="en-US" altLang="zh-CN" sz="1465" dirty="0">
              <a:latin typeface="+mn-ea"/>
            </a:endParaRPr>
          </a:p>
          <a:p>
            <a:pPr>
              <a:lnSpc>
                <a:spcPct val="150000"/>
              </a:lnSpc>
            </a:pPr>
            <a:r>
              <a:rPr lang="zh-CN" altLang="en-US" sz="1465" dirty="0">
                <a:latin typeface="+mn-ea"/>
              </a:rPr>
              <a:t>单击此处添加文本单击此处添加文本单击此处添加文本 单击此处添加文本单击此处添加文本</a:t>
            </a:r>
            <a:endParaRPr lang="en-US" altLang="zh-CN" sz="1465" dirty="0">
              <a:latin typeface="+mn-ea"/>
            </a:endParaRPr>
          </a:p>
        </p:txBody>
      </p:sp>
      <p:sp>
        <p:nvSpPr>
          <p:cNvPr id="49" name="TextBox 14"/>
          <p:cNvSpPr txBox="1"/>
          <p:nvPr/>
        </p:nvSpPr>
        <p:spPr>
          <a:xfrm>
            <a:off x="3392568" y="4582300"/>
            <a:ext cx="3552857" cy="405176"/>
          </a:xfrm>
          <a:prstGeom prst="rect">
            <a:avLst/>
          </a:prstGeom>
          <a:noFill/>
        </p:spPr>
        <p:txBody>
          <a:bodyPr wrap="square" lIns="76200" tIns="38100" rIns="76200" bIns="38100" rtlCol="0">
            <a:spAutoFit/>
          </a:bodyPr>
          <a:lstStyle/>
          <a:p>
            <a:r>
              <a:rPr lang="zh-CN" altLang="zh-CN" sz="2135" b="1" dirty="0"/>
              <a:t>（</a:t>
            </a:r>
            <a:r>
              <a:rPr lang="zh-CN" altLang="en-US" sz="2135" b="1" dirty="0"/>
              <a:t>三</a:t>
            </a:r>
            <a:r>
              <a:rPr lang="zh-CN" altLang="zh-CN" sz="2135" b="1" dirty="0"/>
              <a:t>）</a:t>
            </a:r>
            <a:r>
              <a:rPr lang="zh-CN" altLang="en-US" sz="2135" b="1" dirty="0"/>
              <a:t>单击填加标题</a:t>
            </a:r>
            <a:endParaRPr lang="zh-CN" altLang="en-US" sz="2135" b="1" dirty="0"/>
          </a:p>
        </p:txBody>
      </p:sp>
      <p:grpSp>
        <p:nvGrpSpPr>
          <p:cNvPr id="50" name="Group 4"/>
          <p:cNvGrpSpPr/>
          <p:nvPr/>
        </p:nvGrpSpPr>
        <p:grpSpPr>
          <a:xfrm>
            <a:off x="1101156" y="3192812"/>
            <a:ext cx="2211613" cy="1033581"/>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endParaRPr lang="en-US" sz="3200">
                <a:latin typeface="+mn-ea"/>
              </a:endParaRPr>
            </a:p>
          </p:txBody>
        </p:sp>
        <p:grpSp>
          <p:nvGrpSpPr>
            <p:cNvPr id="52" name="Group 2"/>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p:nvPr/>
        </p:nvGrpSpPr>
        <p:grpSpPr bwMode="auto">
          <a:xfrm>
            <a:off x="8129290" y="2644082"/>
            <a:ext cx="2226733" cy="2146300"/>
            <a:chOff x="0" y="0"/>
            <a:chExt cx="1671177" cy="1609411"/>
          </a:xfrm>
        </p:grpSpPr>
        <p:sp>
          <p:nvSpPr>
            <p:cNvPr id="3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36" name="TextBox 14"/>
            <p:cNvSpPr txBox="1">
              <a:spLocks noChangeArrowheads="1"/>
            </p:cNvSpPr>
            <p:nvPr/>
          </p:nvSpPr>
          <p:spPr bwMode="auto">
            <a:xfrm>
              <a:off x="680641" y="543095"/>
              <a:ext cx="523573"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05</a:t>
              </a:r>
              <a:endParaRPr lang="zh-CN" altLang="en-US" sz="3735">
                <a:solidFill>
                  <a:srgbClr val="FFFFFF"/>
                </a:solidFill>
                <a:latin typeface="Impact" panose="020B0806030902050204" pitchFamily="34" charset="0"/>
              </a:endParaRPr>
            </a:p>
          </p:txBody>
        </p:sp>
      </p:grpSp>
      <p:grpSp>
        <p:nvGrpSpPr>
          <p:cNvPr id="37" name="组合 15"/>
          <p:cNvGrpSpPr/>
          <p:nvPr/>
        </p:nvGrpSpPr>
        <p:grpSpPr bwMode="auto">
          <a:xfrm>
            <a:off x="6404206" y="2644082"/>
            <a:ext cx="2364317" cy="2146300"/>
            <a:chOff x="0" y="0"/>
            <a:chExt cx="1773781" cy="1609411"/>
          </a:xfrm>
        </p:grpSpPr>
        <p:grpSp>
          <p:nvGrpSpPr>
            <p:cNvPr id="38" name="组合 16"/>
            <p:cNvGrpSpPr/>
            <p:nvPr/>
          </p:nvGrpSpPr>
          <p:grpSpPr bwMode="auto">
            <a:xfrm>
              <a:off x="0" y="0"/>
              <a:ext cx="1773781" cy="1609411"/>
              <a:chOff x="0" y="0"/>
              <a:chExt cx="1773781" cy="1609411"/>
            </a:xfrm>
          </p:grpSpPr>
          <p:sp>
            <p:nvSpPr>
              <p:cNvPr id="4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4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grpSp>
        <p:sp>
          <p:nvSpPr>
            <p:cNvPr id="39" name="TextBox 17"/>
            <p:cNvSpPr txBox="1">
              <a:spLocks noChangeArrowheads="1"/>
            </p:cNvSpPr>
            <p:nvPr/>
          </p:nvSpPr>
          <p:spPr bwMode="auto">
            <a:xfrm>
              <a:off x="681551" y="543095"/>
              <a:ext cx="510152"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04</a:t>
              </a:r>
              <a:endParaRPr lang="zh-CN" altLang="en-US" sz="3735">
                <a:solidFill>
                  <a:srgbClr val="FFFFFF"/>
                </a:solidFill>
                <a:latin typeface="Impact" panose="020B0806030902050204" pitchFamily="34" charset="0"/>
              </a:endParaRPr>
            </a:p>
          </p:txBody>
        </p:sp>
      </p:grpSp>
      <p:grpSp>
        <p:nvGrpSpPr>
          <p:cNvPr id="42" name="组合 20"/>
          <p:cNvGrpSpPr/>
          <p:nvPr/>
        </p:nvGrpSpPr>
        <p:grpSpPr bwMode="auto">
          <a:xfrm>
            <a:off x="4784957" y="2644082"/>
            <a:ext cx="2364316" cy="2146300"/>
            <a:chOff x="0" y="0"/>
            <a:chExt cx="1773781" cy="1609411"/>
          </a:xfrm>
        </p:grpSpPr>
        <p:grpSp>
          <p:nvGrpSpPr>
            <p:cNvPr id="43" name="组合 21"/>
            <p:cNvGrpSpPr/>
            <p:nvPr/>
          </p:nvGrpSpPr>
          <p:grpSpPr bwMode="auto">
            <a:xfrm>
              <a:off x="0" y="0"/>
              <a:ext cx="1773781" cy="1609411"/>
              <a:chOff x="0" y="0"/>
              <a:chExt cx="1773781" cy="1609411"/>
            </a:xfrm>
          </p:grpSpPr>
          <p:sp>
            <p:nvSpPr>
              <p:cNvPr id="4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4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grpSp>
        <p:sp>
          <p:nvSpPr>
            <p:cNvPr id="44" name="TextBox 22"/>
            <p:cNvSpPr txBox="1">
              <a:spLocks noChangeArrowheads="1"/>
            </p:cNvSpPr>
            <p:nvPr/>
          </p:nvSpPr>
          <p:spPr bwMode="auto">
            <a:xfrm>
              <a:off x="681551" y="543095"/>
              <a:ext cx="520976"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03</a:t>
              </a:r>
              <a:endParaRPr lang="zh-CN" altLang="en-US" sz="3735">
                <a:solidFill>
                  <a:srgbClr val="FFFFFF"/>
                </a:solidFill>
                <a:latin typeface="Impact" panose="020B0806030902050204" pitchFamily="34" charset="0"/>
              </a:endParaRPr>
            </a:p>
          </p:txBody>
        </p:sp>
      </p:grpSp>
      <p:grpSp>
        <p:nvGrpSpPr>
          <p:cNvPr id="47" name="组合 25"/>
          <p:cNvGrpSpPr/>
          <p:nvPr/>
        </p:nvGrpSpPr>
        <p:grpSpPr bwMode="auto">
          <a:xfrm>
            <a:off x="3165706" y="2644082"/>
            <a:ext cx="2364317" cy="2146300"/>
            <a:chOff x="0" y="0"/>
            <a:chExt cx="1773781" cy="1609411"/>
          </a:xfrm>
        </p:grpSpPr>
        <p:grpSp>
          <p:nvGrpSpPr>
            <p:cNvPr id="48" name="组合 26"/>
            <p:cNvGrpSpPr/>
            <p:nvPr/>
          </p:nvGrpSpPr>
          <p:grpSpPr bwMode="auto">
            <a:xfrm>
              <a:off x="0" y="0"/>
              <a:ext cx="1773781" cy="1609411"/>
              <a:chOff x="0" y="0"/>
              <a:chExt cx="1773781" cy="1609411"/>
            </a:xfrm>
          </p:grpSpPr>
          <p:sp>
            <p:nvSpPr>
              <p:cNvPr id="5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5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grpSp>
        <p:sp>
          <p:nvSpPr>
            <p:cNvPr id="49" name="TextBox 27"/>
            <p:cNvSpPr txBox="1">
              <a:spLocks noChangeArrowheads="1"/>
            </p:cNvSpPr>
            <p:nvPr/>
          </p:nvSpPr>
          <p:spPr bwMode="auto">
            <a:xfrm>
              <a:off x="681551" y="543095"/>
              <a:ext cx="511354"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02</a:t>
              </a:r>
              <a:endParaRPr lang="zh-CN" altLang="en-US" sz="3735">
                <a:solidFill>
                  <a:srgbClr val="FFFFFF"/>
                </a:solidFill>
                <a:latin typeface="Impact" panose="020B0806030902050204" pitchFamily="34" charset="0"/>
              </a:endParaRPr>
            </a:p>
          </p:txBody>
        </p:sp>
      </p:grpSp>
      <p:grpSp>
        <p:nvGrpSpPr>
          <p:cNvPr id="52" name="组合 31"/>
          <p:cNvGrpSpPr/>
          <p:nvPr/>
        </p:nvGrpSpPr>
        <p:grpSpPr bwMode="auto">
          <a:xfrm>
            <a:off x="1546457" y="2644082"/>
            <a:ext cx="2366433" cy="2146300"/>
            <a:chOff x="0" y="0"/>
            <a:chExt cx="1773781" cy="1609411"/>
          </a:xfrm>
        </p:grpSpPr>
        <p:grpSp>
          <p:nvGrpSpPr>
            <p:cNvPr id="53" name="组合 32"/>
            <p:cNvGrpSpPr/>
            <p:nvPr/>
          </p:nvGrpSpPr>
          <p:grpSpPr bwMode="auto">
            <a:xfrm>
              <a:off x="0" y="0"/>
              <a:ext cx="1773781" cy="1609411"/>
              <a:chOff x="0" y="0"/>
              <a:chExt cx="1773781" cy="1609411"/>
            </a:xfrm>
          </p:grpSpPr>
          <p:sp>
            <p:nvSpPr>
              <p:cNvPr id="5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5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grpSp>
        <p:sp>
          <p:nvSpPr>
            <p:cNvPr id="54" name="TextBox 33"/>
            <p:cNvSpPr txBox="1">
              <a:spLocks noChangeArrowheads="1"/>
            </p:cNvSpPr>
            <p:nvPr/>
          </p:nvSpPr>
          <p:spPr bwMode="auto">
            <a:xfrm>
              <a:off x="681551" y="543095"/>
              <a:ext cx="467642"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01</a:t>
              </a:r>
              <a:endParaRPr lang="zh-CN" altLang="en-US" sz="3735">
                <a:solidFill>
                  <a:srgbClr val="FFFFFF"/>
                </a:solidFill>
                <a:latin typeface="Impact" panose="020B0806030902050204" pitchFamily="34" charset="0"/>
              </a:endParaRPr>
            </a:p>
          </p:txBody>
        </p:sp>
      </p:grpSp>
      <p:cxnSp>
        <p:nvCxnSpPr>
          <p:cNvPr id="57" name="直接连接符 36"/>
          <p:cNvCxnSpPr>
            <a:cxnSpLocks noChangeShapeType="1"/>
          </p:cNvCxnSpPr>
          <p:nvPr/>
        </p:nvCxnSpPr>
        <p:spPr bwMode="auto">
          <a:xfrm flipV="1">
            <a:off x="2026939" y="1685231"/>
            <a:ext cx="0" cy="1166284"/>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2175105" y="1604797"/>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59" name="直接连接符 38"/>
          <p:cNvCxnSpPr>
            <a:cxnSpLocks noChangeShapeType="1"/>
          </p:cNvCxnSpPr>
          <p:nvPr/>
        </p:nvCxnSpPr>
        <p:spPr bwMode="auto">
          <a:xfrm flipV="1">
            <a:off x="3610205" y="4709948"/>
            <a:ext cx="0" cy="116628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3758372" y="5061315"/>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61" name="直接连接符 40"/>
          <p:cNvCxnSpPr>
            <a:cxnSpLocks noChangeShapeType="1"/>
          </p:cNvCxnSpPr>
          <p:nvPr/>
        </p:nvCxnSpPr>
        <p:spPr bwMode="auto">
          <a:xfrm flipV="1">
            <a:off x="5028372" y="1685231"/>
            <a:ext cx="0" cy="1166284"/>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5174423" y="1604797"/>
            <a:ext cx="252518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63" name="直接连接符 43"/>
          <p:cNvCxnSpPr>
            <a:cxnSpLocks noChangeShapeType="1"/>
          </p:cNvCxnSpPr>
          <p:nvPr/>
        </p:nvCxnSpPr>
        <p:spPr bwMode="auto">
          <a:xfrm flipV="1">
            <a:off x="6603172" y="4709948"/>
            <a:ext cx="0" cy="116628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6751339" y="5061315"/>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65" name="直接连接符 51"/>
          <p:cNvCxnSpPr>
            <a:cxnSpLocks noChangeShapeType="1"/>
          </p:cNvCxnSpPr>
          <p:nvPr/>
        </p:nvCxnSpPr>
        <p:spPr bwMode="auto">
          <a:xfrm flipV="1">
            <a:off x="8129289" y="1685231"/>
            <a:ext cx="0" cy="1166284"/>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8275339" y="1604797"/>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肘形连接符 17"/>
          <p:cNvCxnSpPr/>
          <p:nvPr/>
        </p:nvCxnSpPr>
        <p:spPr>
          <a:xfrm flipH="1" flipV="1">
            <a:off x="6497571" y="1817522"/>
            <a:ext cx="3768725"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flipH="1">
            <a:off x="6497571" y="5244934"/>
            <a:ext cx="3768725"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flipV="1">
            <a:off x="2247834" y="1817522"/>
            <a:ext cx="3635375"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a:off x="2247834" y="5244934"/>
            <a:ext cx="3635375"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文本框 5"/>
          <p:cNvSpPr txBox="1"/>
          <p:nvPr/>
        </p:nvSpPr>
        <p:spPr>
          <a:xfrm>
            <a:off x="3006658" y="4886159"/>
            <a:ext cx="2876551" cy="704851"/>
          </a:xfrm>
          <a:prstGeom prst="rect">
            <a:avLst/>
          </a:prstGeom>
        </p:spPr>
        <p:txBody>
          <a:bodyPr lIns="91440" tIns="45720" rIns="91440" bIns="4572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defRPr/>
            </a:pPr>
            <a:r>
              <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6"/>
          <p:cNvSpPr txBox="1"/>
          <p:nvPr/>
        </p:nvSpPr>
        <p:spPr>
          <a:xfrm>
            <a:off x="3000309" y="5813259"/>
            <a:ext cx="1210588" cy="400110"/>
          </a:xfrm>
          <a:prstGeom prst="rect">
            <a:avLst/>
          </a:prstGeom>
          <a:noFill/>
        </p:spPr>
        <p:txBody>
          <a:bodyPr wrap="none" lIns="91440" tIns="45720" rIns="91440" bIns="45720">
            <a:spAutoFit/>
          </a:bodyPr>
          <a:lstStyle/>
          <a:p>
            <a:pPr defTabSz="913765">
              <a:defRPr/>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时间管理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bwMode="auto">
          <a:xfrm>
            <a:off x="1550922" y="3881271"/>
            <a:ext cx="1344612" cy="1346200"/>
            <a:chOff x="1854558" y="3854906"/>
            <a:chExt cx="1403797" cy="1403797"/>
          </a:xfrm>
        </p:grpSpPr>
        <p:sp>
          <p:nvSpPr>
            <p:cNvPr id="25" name="椭圆 24"/>
            <p:cNvSpPr/>
            <p:nvPr/>
          </p:nvSpPr>
          <p:spPr>
            <a:xfrm>
              <a:off x="1854558" y="3854906"/>
              <a:ext cx="1403797" cy="140379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340694" y="4217787"/>
              <a:ext cx="392888" cy="661931"/>
              <a:chOff x="6982613" y="4660429"/>
              <a:chExt cx="292099" cy="492124"/>
            </a:xfrm>
            <a:solidFill>
              <a:schemeClr val="bg1">
                <a:lumMod val="95000"/>
              </a:schemeClr>
            </a:solidFill>
          </p:grpSpPr>
          <p:sp>
            <p:nvSpPr>
              <p:cNvPr id="27"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defTabSz="913765">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28"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defTabSz="913765">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29"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defTabSz="913765">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sp>
        <p:nvSpPr>
          <p:cNvPr id="30" name="文本框 13"/>
          <p:cNvSpPr txBox="1"/>
          <p:nvPr/>
        </p:nvSpPr>
        <p:spPr>
          <a:xfrm>
            <a:off x="6570596" y="4870284"/>
            <a:ext cx="2865437" cy="704851"/>
          </a:xfrm>
          <a:prstGeom prst="rect">
            <a:avLst/>
          </a:prstGeom>
        </p:spPr>
        <p:txBody>
          <a:bodyPr lIns="91440" tIns="45720" rIns="91440" bIns="4572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defRPr/>
            </a:pPr>
            <a:r>
              <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14"/>
          <p:cNvSpPr txBox="1"/>
          <p:nvPr/>
        </p:nvSpPr>
        <p:spPr>
          <a:xfrm>
            <a:off x="8127934" y="5813259"/>
            <a:ext cx="1210588" cy="400110"/>
          </a:xfrm>
          <a:prstGeom prst="rect">
            <a:avLst/>
          </a:prstGeom>
          <a:noFill/>
        </p:spPr>
        <p:txBody>
          <a:bodyPr wrap="none" lIns="91440" tIns="45720" rIns="91440" bIns="45720">
            <a:spAutoFit/>
          </a:bodyPr>
          <a:lstStyle/>
          <a:p>
            <a:pPr defTabSz="913765">
              <a:defRPr/>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得失管理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文本框 15"/>
          <p:cNvSpPr txBox="1"/>
          <p:nvPr/>
        </p:nvSpPr>
        <p:spPr>
          <a:xfrm>
            <a:off x="3006658" y="1884197"/>
            <a:ext cx="2876551" cy="1008063"/>
          </a:xfrm>
          <a:prstGeom prst="rect">
            <a:avLst/>
          </a:prstGeom>
        </p:spPr>
        <p:txBody>
          <a:bodyPr lIns="91440" tIns="45720" rIns="91440" bIns="4572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defRPr/>
            </a:pPr>
            <a:r>
              <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16"/>
          <p:cNvSpPr txBox="1"/>
          <p:nvPr/>
        </p:nvSpPr>
        <p:spPr>
          <a:xfrm>
            <a:off x="3013009" y="1407946"/>
            <a:ext cx="1210588" cy="400110"/>
          </a:xfrm>
          <a:prstGeom prst="rect">
            <a:avLst/>
          </a:prstGeom>
          <a:noFill/>
        </p:spPr>
        <p:txBody>
          <a:bodyPr wrap="none" lIns="91440" tIns="45720" rIns="91440" bIns="45720">
            <a:spAutoFit/>
          </a:bodyPr>
          <a:lstStyle/>
          <a:p>
            <a:pPr defTabSz="913765">
              <a:defRPr/>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团队管理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文本框 17"/>
          <p:cNvSpPr txBox="1"/>
          <p:nvPr/>
        </p:nvSpPr>
        <p:spPr>
          <a:xfrm>
            <a:off x="6570596" y="1884197"/>
            <a:ext cx="2865437" cy="1163639"/>
          </a:xfrm>
          <a:prstGeom prst="rect">
            <a:avLst/>
          </a:prstGeom>
        </p:spPr>
        <p:txBody>
          <a:bodyPr lIns="91440" tIns="45720" rIns="91440" bIns="4572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ts val="0"/>
              </a:spcBef>
              <a:defRPr/>
            </a:pPr>
            <a:r>
              <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3765">
              <a:lnSpc>
                <a:spcPct val="120000"/>
              </a:lnSpc>
              <a:spcBef>
                <a:spcPts val="0"/>
              </a:spcBef>
              <a:defRPr/>
            </a:pPr>
            <a:endParaRPr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文本框 18"/>
          <p:cNvSpPr txBox="1"/>
          <p:nvPr/>
        </p:nvSpPr>
        <p:spPr>
          <a:xfrm>
            <a:off x="8140634" y="1407946"/>
            <a:ext cx="1210588" cy="400110"/>
          </a:xfrm>
          <a:prstGeom prst="rect">
            <a:avLst/>
          </a:prstGeom>
          <a:noFill/>
        </p:spPr>
        <p:txBody>
          <a:bodyPr wrap="none" lIns="91440" tIns="45720" rIns="91440" bIns="45720">
            <a:spAutoFit/>
          </a:bodyPr>
          <a:lstStyle/>
          <a:p>
            <a:pPr defTabSz="913765">
              <a:defRPr/>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项目管理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bwMode="auto">
          <a:xfrm>
            <a:off x="9550333" y="3881271"/>
            <a:ext cx="1346200" cy="1346200"/>
            <a:chOff x="8886420" y="3854906"/>
            <a:chExt cx="1403797" cy="1403797"/>
          </a:xfrm>
        </p:grpSpPr>
        <p:sp>
          <p:nvSpPr>
            <p:cNvPr id="37" name="椭圆 36"/>
            <p:cNvSpPr/>
            <p:nvPr/>
          </p:nvSpPr>
          <p:spPr>
            <a:xfrm>
              <a:off x="8886420" y="3854906"/>
              <a:ext cx="1403797" cy="14037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a:latin typeface="微软雅黑" panose="020B0503020204020204" pitchFamily="34" charset="-122"/>
                <a:ea typeface="微软雅黑" panose="020B0503020204020204" pitchFamily="34" charset="-122"/>
              </a:endParaRPr>
            </a:p>
          </p:txBody>
        </p:sp>
        <p:sp>
          <p:nvSpPr>
            <p:cNvPr id="38" name="Freeform 12"/>
            <p:cNvSpPr>
              <a:spLocks noEditPoints="1"/>
            </p:cNvSpPr>
            <p:nvPr/>
          </p:nvSpPr>
          <p:spPr bwMode="auto">
            <a:xfrm>
              <a:off x="9366492" y="4217444"/>
              <a:ext cx="471796" cy="667134"/>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defTabSz="913765">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bwMode="auto">
          <a:xfrm>
            <a:off x="1550922" y="2379496"/>
            <a:ext cx="1344612" cy="1344613"/>
            <a:chOff x="1854558" y="1736117"/>
            <a:chExt cx="1403797" cy="1403797"/>
          </a:xfrm>
        </p:grpSpPr>
        <p:sp>
          <p:nvSpPr>
            <p:cNvPr id="40" name="椭圆 39"/>
            <p:cNvSpPr/>
            <p:nvPr/>
          </p:nvSpPr>
          <p:spPr>
            <a:xfrm>
              <a:off x="1854558" y="1736117"/>
              <a:ext cx="1403797" cy="14037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a:latin typeface="微软雅黑" panose="020B0503020204020204" pitchFamily="34" charset="-122"/>
                <a:ea typeface="微软雅黑" panose="020B0503020204020204" pitchFamily="34" charset="-122"/>
              </a:endParaRPr>
            </a:p>
          </p:txBody>
        </p:sp>
        <p:grpSp>
          <p:nvGrpSpPr>
            <p:cNvPr id="41" name="组合 24"/>
            <p:cNvGrpSpPr/>
            <p:nvPr/>
          </p:nvGrpSpPr>
          <p:grpSpPr bwMode="auto">
            <a:xfrm>
              <a:off x="2137516" y="2060331"/>
              <a:ext cx="799244" cy="731504"/>
              <a:chOff x="2158354" y="2417495"/>
              <a:chExt cx="550987" cy="504288"/>
            </a:xfrm>
          </p:grpSpPr>
          <p:sp>
            <p:nvSpPr>
              <p:cNvPr id="42"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defTabSz="9137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43"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defTabSz="9137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bwMode="auto">
          <a:xfrm>
            <a:off x="9550333" y="2379496"/>
            <a:ext cx="1346200" cy="1344613"/>
            <a:chOff x="8886420" y="1736117"/>
            <a:chExt cx="1403797" cy="1403797"/>
          </a:xfrm>
        </p:grpSpPr>
        <p:sp>
          <p:nvSpPr>
            <p:cNvPr id="45" name="椭圆 44"/>
            <p:cNvSpPr/>
            <p:nvPr/>
          </p:nvSpPr>
          <p:spPr>
            <a:xfrm>
              <a:off x="8886420" y="1736117"/>
              <a:ext cx="1403797" cy="140379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a:latin typeface="微软雅黑" panose="020B0503020204020204" pitchFamily="34" charset="-122"/>
                <a:ea typeface="微软雅黑" panose="020B0503020204020204" pitchFamily="34" charset="-122"/>
              </a:endParaRPr>
            </a:p>
          </p:txBody>
        </p:sp>
        <p:sp>
          <p:nvSpPr>
            <p:cNvPr id="46" name="Freeform 41"/>
            <p:cNvSpPr>
              <a:spLocks noEditPoints="1"/>
            </p:cNvSpPr>
            <p:nvPr/>
          </p:nvSpPr>
          <p:spPr bwMode="auto">
            <a:xfrm>
              <a:off x="9250613" y="2120628"/>
              <a:ext cx="662168" cy="532018"/>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defTabSz="913765">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7" name="矩形 47"/>
          <p:cNvSpPr>
            <a:spLocks noChangeArrowheads="1"/>
          </p:cNvSpPr>
          <p:nvPr/>
        </p:nvSpPr>
        <p:spPr bwMode="auto">
          <a:xfrm>
            <a:off x="3587683" y="3365334"/>
            <a:ext cx="5257800" cy="11528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465" dirty="0">
                <a:solidFill>
                  <a:schemeClr val="tx1">
                    <a:lumMod val="65000"/>
                    <a:lumOff val="35000"/>
                  </a:schemeClr>
                </a:solidFill>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65"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 calcmode="lin" valueType="num">
                                      <p:cBhvr>
                                        <p:cTn id="9" dur="750" fill="hold"/>
                                        <p:tgtEl>
                                          <p:spTgt spid="39"/>
                                        </p:tgtEl>
                                        <p:attrNameLst>
                                          <p:attrName>style.rotation</p:attrName>
                                        </p:attrNameLst>
                                      </p:cBhvr>
                                      <p:tavLst>
                                        <p:tav tm="0">
                                          <p:val>
                                            <p:fltVal val="90"/>
                                          </p:val>
                                        </p:tav>
                                        <p:tav tm="100000">
                                          <p:val>
                                            <p:fltVal val="0"/>
                                          </p:val>
                                        </p:tav>
                                      </p:tavLst>
                                    </p:anim>
                                    <p:animEffect transition="in" filter="fade">
                                      <p:cBhvr>
                                        <p:cTn id="10" dur="750"/>
                                        <p:tgtEl>
                                          <p:spTgt spid="39"/>
                                        </p:tgtEl>
                                      </p:cBhvr>
                                    </p:animEffect>
                                  </p:childTnLst>
                                </p:cTn>
                              </p:par>
                              <p:par>
                                <p:cTn id="11" presetID="3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750" fill="hold"/>
                                        <p:tgtEl>
                                          <p:spTgt spid="24"/>
                                        </p:tgtEl>
                                        <p:attrNameLst>
                                          <p:attrName>ppt_w</p:attrName>
                                        </p:attrNameLst>
                                      </p:cBhvr>
                                      <p:tavLst>
                                        <p:tav tm="0">
                                          <p:val>
                                            <p:fltVal val="0"/>
                                          </p:val>
                                        </p:tav>
                                        <p:tav tm="100000">
                                          <p:val>
                                            <p:strVal val="#ppt_w"/>
                                          </p:val>
                                        </p:tav>
                                      </p:tavLst>
                                    </p:anim>
                                    <p:anim calcmode="lin" valueType="num">
                                      <p:cBhvr>
                                        <p:cTn id="14" dur="750" fill="hold"/>
                                        <p:tgtEl>
                                          <p:spTgt spid="24"/>
                                        </p:tgtEl>
                                        <p:attrNameLst>
                                          <p:attrName>ppt_h</p:attrName>
                                        </p:attrNameLst>
                                      </p:cBhvr>
                                      <p:tavLst>
                                        <p:tav tm="0">
                                          <p:val>
                                            <p:fltVal val="0"/>
                                          </p:val>
                                        </p:tav>
                                        <p:tav tm="100000">
                                          <p:val>
                                            <p:strVal val="#ppt_h"/>
                                          </p:val>
                                        </p:tav>
                                      </p:tavLst>
                                    </p:anim>
                                    <p:anim calcmode="lin" valueType="num">
                                      <p:cBhvr>
                                        <p:cTn id="15" dur="750" fill="hold"/>
                                        <p:tgtEl>
                                          <p:spTgt spid="24"/>
                                        </p:tgtEl>
                                        <p:attrNameLst>
                                          <p:attrName>style.rotation</p:attrName>
                                        </p:attrNameLst>
                                      </p:cBhvr>
                                      <p:tavLst>
                                        <p:tav tm="0">
                                          <p:val>
                                            <p:fltVal val="90"/>
                                          </p:val>
                                        </p:tav>
                                        <p:tav tm="100000">
                                          <p:val>
                                            <p:fltVal val="0"/>
                                          </p:val>
                                        </p:tav>
                                      </p:tavLst>
                                    </p:anim>
                                    <p:animEffect transition="in" filter="fade">
                                      <p:cBhvr>
                                        <p:cTn id="16" dur="750"/>
                                        <p:tgtEl>
                                          <p:spTgt spid="24"/>
                                        </p:tgtEl>
                                      </p:cBhvr>
                                    </p:animEffect>
                                  </p:childTnLst>
                                </p:cTn>
                              </p:par>
                              <p:par>
                                <p:cTn id="17" presetID="3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750" fill="hold"/>
                                        <p:tgtEl>
                                          <p:spTgt spid="44"/>
                                        </p:tgtEl>
                                        <p:attrNameLst>
                                          <p:attrName>ppt_w</p:attrName>
                                        </p:attrNameLst>
                                      </p:cBhvr>
                                      <p:tavLst>
                                        <p:tav tm="0">
                                          <p:val>
                                            <p:fltVal val="0"/>
                                          </p:val>
                                        </p:tav>
                                        <p:tav tm="100000">
                                          <p:val>
                                            <p:strVal val="#ppt_w"/>
                                          </p:val>
                                        </p:tav>
                                      </p:tavLst>
                                    </p:anim>
                                    <p:anim calcmode="lin" valueType="num">
                                      <p:cBhvr>
                                        <p:cTn id="20" dur="750" fill="hold"/>
                                        <p:tgtEl>
                                          <p:spTgt spid="44"/>
                                        </p:tgtEl>
                                        <p:attrNameLst>
                                          <p:attrName>ppt_h</p:attrName>
                                        </p:attrNameLst>
                                      </p:cBhvr>
                                      <p:tavLst>
                                        <p:tav tm="0">
                                          <p:val>
                                            <p:fltVal val="0"/>
                                          </p:val>
                                        </p:tav>
                                        <p:tav tm="100000">
                                          <p:val>
                                            <p:strVal val="#ppt_h"/>
                                          </p:val>
                                        </p:tav>
                                      </p:tavLst>
                                    </p:anim>
                                    <p:anim calcmode="lin" valueType="num">
                                      <p:cBhvr>
                                        <p:cTn id="21" dur="750" fill="hold"/>
                                        <p:tgtEl>
                                          <p:spTgt spid="44"/>
                                        </p:tgtEl>
                                        <p:attrNameLst>
                                          <p:attrName>style.rotation</p:attrName>
                                        </p:attrNameLst>
                                      </p:cBhvr>
                                      <p:tavLst>
                                        <p:tav tm="0">
                                          <p:val>
                                            <p:fltVal val="90"/>
                                          </p:val>
                                        </p:tav>
                                        <p:tav tm="100000">
                                          <p:val>
                                            <p:fltVal val="0"/>
                                          </p:val>
                                        </p:tav>
                                      </p:tavLst>
                                    </p:anim>
                                    <p:animEffect transition="in" filter="fade">
                                      <p:cBhvr>
                                        <p:cTn id="22" dur="750"/>
                                        <p:tgtEl>
                                          <p:spTgt spid="44"/>
                                        </p:tgtEl>
                                      </p:cBhvr>
                                    </p:animEffect>
                                  </p:childTnLst>
                                </p:cTn>
                              </p:par>
                              <p:par>
                                <p:cTn id="23" presetID="3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750" fill="hold"/>
                                        <p:tgtEl>
                                          <p:spTgt spid="36"/>
                                        </p:tgtEl>
                                        <p:attrNameLst>
                                          <p:attrName>ppt_w</p:attrName>
                                        </p:attrNameLst>
                                      </p:cBhvr>
                                      <p:tavLst>
                                        <p:tav tm="0">
                                          <p:val>
                                            <p:fltVal val="0"/>
                                          </p:val>
                                        </p:tav>
                                        <p:tav tm="100000">
                                          <p:val>
                                            <p:strVal val="#ppt_w"/>
                                          </p:val>
                                        </p:tav>
                                      </p:tavLst>
                                    </p:anim>
                                    <p:anim calcmode="lin" valueType="num">
                                      <p:cBhvr>
                                        <p:cTn id="26" dur="750" fill="hold"/>
                                        <p:tgtEl>
                                          <p:spTgt spid="36"/>
                                        </p:tgtEl>
                                        <p:attrNameLst>
                                          <p:attrName>ppt_h</p:attrName>
                                        </p:attrNameLst>
                                      </p:cBhvr>
                                      <p:tavLst>
                                        <p:tav tm="0">
                                          <p:val>
                                            <p:fltVal val="0"/>
                                          </p:val>
                                        </p:tav>
                                        <p:tav tm="100000">
                                          <p:val>
                                            <p:strVal val="#ppt_h"/>
                                          </p:val>
                                        </p:tav>
                                      </p:tavLst>
                                    </p:anim>
                                    <p:anim calcmode="lin" valueType="num">
                                      <p:cBhvr>
                                        <p:cTn id="27" dur="750" fill="hold"/>
                                        <p:tgtEl>
                                          <p:spTgt spid="36"/>
                                        </p:tgtEl>
                                        <p:attrNameLst>
                                          <p:attrName>style.rotation</p:attrName>
                                        </p:attrNameLst>
                                      </p:cBhvr>
                                      <p:tavLst>
                                        <p:tav tm="0">
                                          <p:val>
                                            <p:fltVal val="90"/>
                                          </p:val>
                                        </p:tav>
                                        <p:tav tm="100000">
                                          <p:val>
                                            <p:fltVal val="0"/>
                                          </p:val>
                                        </p:tav>
                                      </p:tavLst>
                                    </p:anim>
                                    <p:animEffect transition="in" filter="fade">
                                      <p:cBhvr>
                                        <p:cTn id="28" dur="750"/>
                                        <p:tgtEl>
                                          <p:spTgt spid="36"/>
                                        </p:tgtEl>
                                      </p:cBhvr>
                                    </p:animEffect>
                                  </p:childTnLst>
                                </p:cTn>
                              </p:par>
                            </p:childTnLst>
                          </p:cTn>
                        </p:par>
                        <p:par>
                          <p:cTn id="29" fill="hold">
                            <p:stCondLst>
                              <p:cond delay="1000"/>
                            </p:stCondLst>
                            <p:childTnLst>
                              <p:par>
                                <p:cTn id="30" presetID="2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par>
                                <p:cTn id="36" presetID="22" presetClass="entr" presetSubtype="4"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down)">
                                      <p:cBhvr>
                                        <p:cTn id="38" dur="500"/>
                                        <p:tgtEl>
                                          <p:spTgt spid="20"/>
                                        </p:tgtEl>
                                      </p:cBhvr>
                                    </p:animEffect>
                                  </p:childTnLst>
                                </p:cTn>
                              </p:par>
                              <p:par>
                                <p:cTn id="39" presetID="22" presetClass="entr" presetSubtype="1"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childTnLst>
                          </p:cTn>
                        </p:par>
                        <p:par>
                          <p:cTn id="67" fill="hold">
                            <p:stCondLst>
                              <p:cond delay="2000"/>
                            </p:stCondLst>
                            <p:childTnLst>
                              <p:par>
                                <p:cTn id="68" presetID="16" presetClass="entr" presetSubtype="37"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barn(outVertical)">
                                      <p:cBhvr>
                                        <p:cTn id="7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0" grpId="0"/>
      <p:bldP spid="31" grpId="0"/>
      <p:bldP spid="32" grpId="0"/>
      <p:bldP spid="33" grpId="0"/>
      <p:bldP spid="34" grpId="0"/>
      <p:bldP spid="35" grpId="0"/>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940675" y="4953728"/>
            <a:ext cx="2008188" cy="400101"/>
          </a:xfrm>
          <a:prstGeom prst="rect">
            <a:avLst/>
          </a:prstGeom>
          <a:noFill/>
        </p:spPr>
        <p:txBody>
          <a:bodyPr lIns="91435" tIns="45716" rIns="91435" bIns="45716">
            <a:spAutoFit/>
          </a:bodyPr>
          <a:lstStyle/>
          <a:p>
            <a:pPr defTabSz="913765">
              <a:defRPr/>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7381877" y="5328379"/>
            <a:ext cx="3624263" cy="634140"/>
          </a:xfrm>
          <a:prstGeom prst="rect">
            <a:avLst/>
          </a:prstGeom>
          <a:noFill/>
        </p:spPr>
        <p:txBody>
          <a:bodyPr lIns="91435" tIns="45716" rIns="91435" bIns="45716">
            <a:spAutoFit/>
          </a:bodyPr>
          <a:lstStyle/>
          <a:p>
            <a:pPr defTabSz="913765">
              <a:lnSpc>
                <a:spcPct val="120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文本框 9"/>
          <p:cNvSpPr txBox="1"/>
          <p:nvPr/>
        </p:nvSpPr>
        <p:spPr>
          <a:xfrm>
            <a:off x="7377113" y="4850541"/>
            <a:ext cx="654051" cy="584767"/>
          </a:xfrm>
          <a:prstGeom prst="rect">
            <a:avLst/>
          </a:prstGeom>
          <a:noFill/>
        </p:spPr>
        <p:txBody>
          <a:bodyPr lIns="91435" tIns="45716" rIns="91435" bIns="45716">
            <a:spAutoFit/>
          </a:bodyPr>
          <a:lstStyle/>
          <a:p>
            <a:pPr defTabSz="913765">
              <a:defRPr/>
            </a:pP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7993063" y="1650140"/>
            <a:ext cx="2144712" cy="400101"/>
          </a:xfrm>
          <a:prstGeom prst="rect">
            <a:avLst/>
          </a:prstGeom>
          <a:noFill/>
        </p:spPr>
        <p:txBody>
          <a:bodyPr lIns="91435" tIns="45716" rIns="91435" bIns="45716">
            <a:spAutoFit/>
          </a:bodyPr>
          <a:lstStyle/>
          <a:p>
            <a:pPr defTabSz="913765">
              <a:defRPr/>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7381877" y="2024791"/>
            <a:ext cx="3624263" cy="634140"/>
          </a:xfrm>
          <a:prstGeom prst="rect">
            <a:avLst/>
          </a:prstGeom>
          <a:noFill/>
        </p:spPr>
        <p:txBody>
          <a:bodyPr lIns="91435" tIns="45716" rIns="91435" bIns="45716">
            <a:spAutoFit/>
          </a:bodyPr>
          <a:lstStyle/>
          <a:p>
            <a:pPr defTabSz="913765">
              <a:lnSpc>
                <a:spcPct val="120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文本框 14"/>
          <p:cNvSpPr txBox="1"/>
          <p:nvPr/>
        </p:nvSpPr>
        <p:spPr>
          <a:xfrm>
            <a:off x="7377113" y="1548541"/>
            <a:ext cx="654051" cy="584767"/>
          </a:xfrm>
          <a:prstGeom prst="rect">
            <a:avLst/>
          </a:prstGeom>
          <a:noFill/>
        </p:spPr>
        <p:txBody>
          <a:bodyPr lIns="91435" tIns="45716" rIns="91435" bIns="45716">
            <a:spAutoFit/>
          </a:bodyPr>
          <a:lstStyle/>
          <a:p>
            <a:pPr defTabSz="913765">
              <a:defRPr/>
            </a:pP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2019300" y="4953728"/>
            <a:ext cx="2182813" cy="400101"/>
          </a:xfrm>
          <a:prstGeom prst="rect">
            <a:avLst/>
          </a:prstGeom>
          <a:noFill/>
        </p:spPr>
        <p:txBody>
          <a:bodyPr lIns="91435" tIns="45716" rIns="91435" bIns="45716">
            <a:spAutoFit/>
          </a:bodyPr>
          <a:lstStyle/>
          <a:p>
            <a:pPr algn="r" defTabSz="913765">
              <a:defRPr/>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1168400" y="5323615"/>
            <a:ext cx="3616325" cy="634140"/>
          </a:xfrm>
          <a:prstGeom prst="rect">
            <a:avLst/>
          </a:prstGeom>
          <a:noFill/>
        </p:spPr>
        <p:txBody>
          <a:bodyPr lIns="91435" tIns="45716" rIns="91435" bIns="45716">
            <a:spAutoFit/>
          </a:bodyPr>
          <a:lstStyle/>
          <a:p>
            <a:pPr algn="r" defTabSz="913765">
              <a:lnSpc>
                <a:spcPct val="120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文本框 18"/>
          <p:cNvSpPr txBox="1"/>
          <p:nvPr/>
        </p:nvSpPr>
        <p:spPr>
          <a:xfrm>
            <a:off x="4154488" y="4845780"/>
            <a:ext cx="654051" cy="584767"/>
          </a:xfrm>
          <a:prstGeom prst="rect">
            <a:avLst/>
          </a:prstGeom>
          <a:noFill/>
        </p:spPr>
        <p:txBody>
          <a:bodyPr lIns="91435" tIns="45716" rIns="91435" bIns="45716">
            <a:spAutoFit/>
          </a:bodyPr>
          <a:lstStyle/>
          <a:p>
            <a:pPr algn="r" defTabSz="913765">
              <a:defRPr/>
            </a:pP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04</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2365375" y="1650140"/>
            <a:ext cx="1830388" cy="400101"/>
          </a:xfrm>
          <a:prstGeom prst="rect">
            <a:avLst/>
          </a:prstGeom>
          <a:noFill/>
        </p:spPr>
        <p:txBody>
          <a:bodyPr lIns="91435" tIns="45716" rIns="91435" bIns="45716">
            <a:spAutoFit/>
          </a:bodyPr>
          <a:lstStyle/>
          <a:p>
            <a:pPr algn="r" defTabSz="913765">
              <a:defRPr/>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1168400" y="2020029"/>
            <a:ext cx="3616325" cy="634140"/>
          </a:xfrm>
          <a:prstGeom prst="rect">
            <a:avLst/>
          </a:prstGeom>
          <a:noFill/>
        </p:spPr>
        <p:txBody>
          <a:bodyPr lIns="91435" tIns="45716" rIns="91435" bIns="45716">
            <a:spAutoFit/>
          </a:bodyPr>
          <a:lstStyle/>
          <a:p>
            <a:pPr algn="r" defTabSz="913765">
              <a:lnSpc>
                <a:spcPct val="120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文本框 22"/>
          <p:cNvSpPr txBox="1"/>
          <p:nvPr/>
        </p:nvSpPr>
        <p:spPr>
          <a:xfrm>
            <a:off x="4135437" y="1542192"/>
            <a:ext cx="654051" cy="584767"/>
          </a:xfrm>
          <a:prstGeom prst="rect">
            <a:avLst/>
          </a:prstGeom>
          <a:noFill/>
        </p:spPr>
        <p:txBody>
          <a:bodyPr lIns="91435" tIns="45716" rIns="91435" bIns="45716">
            <a:spAutoFit/>
          </a:bodyPr>
          <a:lstStyle/>
          <a:p>
            <a:pPr algn="r" defTabSz="913765">
              <a:defRPr/>
            </a:pP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p:nvPr/>
        </p:nvGrpSpPr>
        <p:grpSpPr bwMode="auto">
          <a:xfrm>
            <a:off x="5138738" y="1316766"/>
            <a:ext cx="1897063" cy="1897063"/>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p:spPr>
            <p:txBody>
              <a:bodyPr lIns="162560" tIns="81280" rIns="162560" bIns="81280"/>
              <a:lstStyle/>
              <a:p>
                <a:pPr defTabSz="913765">
                  <a:defRPr/>
                </a:pP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p:spPr>
            <p:txBody>
              <a:bodyPr lIns="162560" tIns="81280" rIns="162560" bIns="81280"/>
              <a:lstStyle/>
              <a:p>
                <a:pPr defTabSz="913765">
                  <a:defRPr/>
                </a:pP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p:nvPr/>
        </p:nvGrpSpPr>
        <p:grpSpPr bwMode="auto">
          <a:xfrm>
            <a:off x="5138738" y="4153630"/>
            <a:ext cx="1897063" cy="1970087"/>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p:spPr>
            <p:txBody>
              <a:bodyPr lIns="162560" tIns="81280" rIns="162560" bIns="81280"/>
              <a:lstStyle/>
              <a:p>
                <a:pPr defTabSz="913765">
                  <a:defRPr/>
                </a:pP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p:spPr>
            <p:txBody>
              <a:bodyPr lIns="162560" tIns="81280" rIns="162560" bIns="81280"/>
              <a:lstStyle/>
              <a:p>
                <a:pPr defTabSz="913765">
                  <a:defRPr/>
                </a:pP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p:spPr>
            <p:txBody>
              <a:bodyPr lIns="162560" tIns="81280" rIns="162560" bIns="81280"/>
              <a:lstStyle/>
              <a:p>
                <a:pPr defTabSz="913765">
                  <a:defRPr/>
                </a:pP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p:nvPr/>
        </p:nvGrpSpPr>
        <p:grpSpPr bwMode="auto">
          <a:xfrm>
            <a:off x="6721477" y="2767742"/>
            <a:ext cx="1897063" cy="1897063"/>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p:spPr>
            <p:txBody>
              <a:bodyPr lIns="162560" tIns="81280" rIns="162560" bIns="81280"/>
              <a:lstStyle/>
              <a:p>
                <a:pPr defTabSz="913765">
                  <a:defRPr/>
                </a:pP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p:spPr>
            <p:txBody>
              <a:bodyPr lIns="162560" tIns="81280" rIns="162560" bIns="81280"/>
              <a:lstStyle/>
              <a:p>
                <a:pPr defTabSz="913765">
                  <a:defRPr/>
                </a:pP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p:spPr>
            <p:txBody>
              <a:bodyPr lIns="162560" tIns="81280" rIns="162560" bIns="81280"/>
              <a:lstStyle/>
              <a:p>
                <a:pPr defTabSz="913765">
                  <a:defRPr/>
                </a:pP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p:nvPr/>
        </p:nvGrpSpPr>
        <p:grpSpPr bwMode="auto">
          <a:xfrm>
            <a:off x="3554413" y="2767742"/>
            <a:ext cx="1898651" cy="1897063"/>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p:spPr>
          <p:txBody>
            <a:bodyPr lIns="162560" tIns="81280" rIns="162560" bIns="81280"/>
            <a:lstStyle/>
            <a:p>
              <a:pPr defTabSz="913765">
                <a:defRPr/>
              </a:pP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4124326" y="3180491"/>
            <a:ext cx="1345222" cy="441203"/>
          </a:xfrm>
          <a:prstGeom prst="rect">
            <a:avLst/>
          </a:prstGeom>
        </p:spPr>
        <p:txBody>
          <a:bodyPr wrap="none" lIns="91431" tIns="45716" rIns="91431" bIns="45716">
            <a:spAutoFit/>
          </a:bodyPr>
          <a:lstStyle/>
          <a:p>
            <a:pPr defTabSz="913765">
              <a:defRPr/>
            </a:pPr>
            <a:r>
              <a:rPr lang="zh-CN" altLang="en-US" sz="2265"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5" name="矩形 47"/>
          <p:cNvSpPr>
            <a:spLocks noChangeArrowheads="1"/>
          </p:cNvSpPr>
          <p:nvPr/>
        </p:nvSpPr>
        <p:spPr bwMode="auto">
          <a:xfrm>
            <a:off x="4138614" y="3529741"/>
            <a:ext cx="1455737" cy="812522"/>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30000"/>
              </a:lnSpc>
              <a:spcBef>
                <a:spcPct val="0"/>
              </a:spcBef>
              <a:buNone/>
              <a:defRPr/>
            </a:pPr>
            <a:r>
              <a:rPr lang="zh-CN" altLang="en-US" sz="1200" dirty="0">
                <a:solidFill>
                  <a:schemeClr val="bg1">
                    <a:lumMod val="95000"/>
                  </a:schemeClr>
                </a:solidFill>
                <a:sym typeface="微软雅黑" panose="020B0503020204020204" pitchFamily="34" charset="-122"/>
              </a:rPr>
              <a:t>在此录入图表的描述说明，在此录入图表的说明</a:t>
            </a:r>
            <a:endParaRPr lang="zh-CN" altLang="en-US" sz="1200" dirty="0">
              <a:solidFill>
                <a:schemeClr val="bg1">
                  <a:lumMod val="95000"/>
                </a:schemeClr>
              </a:solidFill>
              <a:sym typeface="微软雅黑" panose="020B0503020204020204" pitchFamily="34" charset="-122"/>
            </a:endParaRPr>
          </a:p>
        </p:txBody>
      </p:sp>
      <p:sp>
        <p:nvSpPr>
          <p:cNvPr id="106" name="矩形 105"/>
          <p:cNvSpPr/>
          <p:nvPr/>
        </p:nvSpPr>
        <p:spPr>
          <a:xfrm>
            <a:off x="6747855" y="3180491"/>
            <a:ext cx="1345222" cy="441203"/>
          </a:xfrm>
          <a:prstGeom prst="rect">
            <a:avLst/>
          </a:prstGeom>
        </p:spPr>
        <p:txBody>
          <a:bodyPr wrap="none" lIns="91431" tIns="45716" rIns="91431" bIns="45716">
            <a:spAutoFit/>
          </a:bodyPr>
          <a:lstStyle/>
          <a:p>
            <a:pPr algn="r" defTabSz="913765">
              <a:defRPr/>
            </a:pPr>
            <a:r>
              <a:rPr lang="zh-CN" altLang="en-US" sz="2265"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7" name="矩形 47"/>
          <p:cNvSpPr>
            <a:spLocks noChangeArrowheads="1"/>
          </p:cNvSpPr>
          <p:nvPr/>
        </p:nvSpPr>
        <p:spPr bwMode="auto">
          <a:xfrm>
            <a:off x="6637340" y="3529741"/>
            <a:ext cx="1455737" cy="812522"/>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defTabSz="913765">
              <a:lnSpc>
                <a:spcPct val="130000"/>
              </a:lnSpc>
              <a:spcBef>
                <a:spcPct val="0"/>
              </a:spcBef>
              <a:buNone/>
              <a:defRPr/>
            </a:pPr>
            <a:r>
              <a:rPr lang="zh-CN" altLang="en-US" sz="1200" dirty="0">
                <a:solidFill>
                  <a:schemeClr val="bg1">
                    <a:lumMod val="95000"/>
                  </a:schemeClr>
                </a:solidFill>
                <a:sym typeface="微软雅黑" panose="020B0503020204020204" pitchFamily="34" charset="-122"/>
              </a:rPr>
              <a:t>在此录入图表的描述说明，在此录入图表的说明</a:t>
            </a:r>
            <a:endParaRPr lang="zh-CN" altLang="en-US" sz="1200" dirty="0">
              <a:solidFill>
                <a:schemeClr val="bg1">
                  <a:lumMod val="95000"/>
                </a:schemeClr>
              </a:solidFill>
              <a:sym typeface="微软雅黑" panose="020B0503020204020204" pitchFamily="34" charset="-122"/>
            </a:endParaRPr>
          </a:p>
        </p:txBody>
      </p:sp>
      <p:sp>
        <p:nvSpPr>
          <p:cNvPr id="108" name="矩形 107"/>
          <p:cNvSpPr/>
          <p:nvPr/>
        </p:nvSpPr>
        <p:spPr>
          <a:xfrm>
            <a:off x="5414658" y="2039077"/>
            <a:ext cx="1345222" cy="441203"/>
          </a:xfrm>
          <a:prstGeom prst="rect">
            <a:avLst/>
          </a:prstGeom>
        </p:spPr>
        <p:txBody>
          <a:bodyPr wrap="none" lIns="91431" tIns="45716" rIns="91431" bIns="45716">
            <a:spAutoFit/>
          </a:bodyPr>
          <a:lstStyle/>
          <a:p>
            <a:pPr algn="ctr" defTabSz="913765">
              <a:defRPr/>
            </a:pPr>
            <a:r>
              <a:rPr lang="zh-CN" altLang="en-US" sz="2265"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9" name="矩形 47"/>
          <p:cNvSpPr>
            <a:spLocks noChangeArrowheads="1"/>
          </p:cNvSpPr>
          <p:nvPr/>
        </p:nvSpPr>
        <p:spPr bwMode="auto">
          <a:xfrm>
            <a:off x="5408613" y="2388329"/>
            <a:ext cx="1357312" cy="812522"/>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30000"/>
              </a:lnSpc>
              <a:spcBef>
                <a:spcPct val="0"/>
              </a:spcBef>
              <a:buNone/>
              <a:defRPr/>
            </a:pPr>
            <a:r>
              <a:rPr lang="zh-CN" altLang="en-US" sz="1200" dirty="0">
                <a:solidFill>
                  <a:schemeClr val="bg1">
                    <a:lumMod val="95000"/>
                  </a:schemeClr>
                </a:solidFill>
                <a:sym typeface="微软雅黑" panose="020B0503020204020204" pitchFamily="34" charset="-122"/>
              </a:rPr>
              <a:t>在此录入图表的说明，在此录入图表的说明</a:t>
            </a:r>
            <a:endParaRPr lang="zh-CN" altLang="en-US" sz="1200" dirty="0">
              <a:solidFill>
                <a:schemeClr val="bg1">
                  <a:lumMod val="95000"/>
                </a:schemeClr>
              </a:solidFill>
              <a:sym typeface="微软雅黑" panose="020B0503020204020204" pitchFamily="34" charset="-122"/>
            </a:endParaRPr>
          </a:p>
        </p:txBody>
      </p:sp>
      <p:sp>
        <p:nvSpPr>
          <p:cNvPr id="110" name="矩形 109"/>
          <p:cNvSpPr/>
          <p:nvPr/>
        </p:nvSpPr>
        <p:spPr>
          <a:xfrm>
            <a:off x="5422597" y="4748940"/>
            <a:ext cx="1345222" cy="441203"/>
          </a:xfrm>
          <a:prstGeom prst="rect">
            <a:avLst/>
          </a:prstGeom>
        </p:spPr>
        <p:txBody>
          <a:bodyPr wrap="none" lIns="91431" tIns="45716" rIns="91431" bIns="45716">
            <a:spAutoFit/>
          </a:bodyPr>
          <a:lstStyle/>
          <a:p>
            <a:pPr algn="ctr" defTabSz="913765">
              <a:defRPr/>
            </a:pPr>
            <a:r>
              <a:rPr lang="zh-CN" altLang="en-US" sz="2265"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1" name="矩形 47"/>
          <p:cNvSpPr>
            <a:spLocks noChangeArrowheads="1"/>
          </p:cNvSpPr>
          <p:nvPr/>
        </p:nvSpPr>
        <p:spPr bwMode="auto">
          <a:xfrm>
            <a:off x="5367340" y="5126766"/>
            <a:ext cx="1455737" cy="812522"/>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30000"/>
              </a:lnSpc>
              <a:spcBef>
                <a:spcPct val="0"/>
              </a:spcBef>
              <a:buNone/>
              <a:defRPr/>
            </a:pPr>
            <a:r>
              <a:rPr lang="zh-CN" altLang="en-US" sz="1200" dirty="0">
                <a:solidFill>
                  <a:schemeClr val="bg1">
                    <a:lumMod val="95000"/>
                  </a:schemeClr>
                </a:solidFill>
                <a:sym typeface="微软雅黑" panose="020B0503020204020204" pitchFamily="34" charset="-122"/>
              </a:rPr>
              <a:t>在此录入图表的描述说明，在此录入图表的说明</a:t>
            </a:r>
            <a:endParaRPr lang="zh-CN" altLang="en-US" sz="1200" dirty="0">
              <a:solidFill>
                <a:schemeClr val="bg1">
                  <a:lumMod val="9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25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5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75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3203576"/>
            <a:ext cx="6738939" cy="36671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sp>
        <p:nvSpPr>
          <p:cNvPr id="46" name="文本框 3"/>
          <p:cNvSpPr txBox="1"/>
          <p:nvPr/>
        </p:nvSpPr>
        <p:spPr>
          <a:xfrm>
            <a:off x="6224710" y="1825625"/>
            <a:ext cx="1158632" cy="1421920"/>
          </a:xfrm>
          <a:prstGeom prst="rect">
            <a:avLst/>
          </a:prstGeom>
          <a:noFill/>
        </p:spPr>
        <p:txBody>
          <a:bodyPr wrap="none" lIns="91431" tIns="45716" rIns="91431" bIns="45716">
            <a:spAutoFit/>
          </a:bodyPr>
          <a:lstStyle/>
          <a:p>
            <a:pPr algn="ctr" defTabSz="913765">
              <a:lnSpc>
                <a:spcPct val="90000"/>
              </a:lnSpc>
              <a:defRPr/>
            </a:pPr>
            <a:r>
              <a:rPr lang="en-US" altLang="zh-CN" sz="3600" dirty="0">
                <a:solidFill>
                  <a:schemeClr val="bg1">
                    <a:lumMod val="75000"/>
                  </a:schemeClr>
                </a:solidFill>
                <a:latin typeface="微软雅黑" panose="020B0503020204020204" pitchFamily="34" charset="-122"/>
                <a:ea typeface="微软雅黑" panose="020B0503020204020204" pitchFamily="34" charset="-122"/>
              </a:rPr>
              <a:t>Step</a:t>
            </a:r>
            <a:endParaRPr lang="en-US" altLang="zh-CN" sz="3600" dirty="0">
              <a:solidFill>
                <a:schemeClr val="bg1">
                  <a:lumMod val="75000"/>
                </a:schemeClr>
              </a:solidFill>
              <a:latin typeface="微软雅黑" panose="020B0503020204020204" pitchFamily="34" charset="-122"/>
              <a:ea typeface="微软雅黑" panose="020B0503020204020204" pitchFamily="34" charset="-122"/>
            </a:endParaRPr>
          </a:p>
          <a:p>
            <a:pPr algn="ctr" defTabSz="913765">
              <a:lnSpc>
                <a:spcPct val="90000"/>
              </a:lnSpc>
              <a:defRPr/>
            </a:pPr>
            <a:r>
              <a:rPr lang="en-US" altLang="zh-CN" sz="6000" dirty="0">
                <a:latin typeface="微软雅黑" panose="020B0503020204020204" pitchFamily="34" charset="-122"/>
                <a:ea typeface="微软雅黑" panose="020B0503020204020204" pitchFamily="34" charset="-122"/>
              </a:rPr>
              <a:t>01</a:t>
            </a:r>
            <a:endParaRPr lang="zh-CN" altLang="en-US" sz="60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5619845" y="1257873"/>
            <a:ext cx="2313111" cy="2313111"/>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grpSp>
      <p:sp>
        <p:nvSpPr>
          <p:cNvPr id="50" name="矩形 49"/>
          <p:cNvSpPr/>
          <p:nvPr/>
        </p:nvSpPr>
        <p:spPr>
          <a:xfrm flipV="1">
            <a:off x="0" y="3906840"/>
            <a:ext cx="4595813" cy="369887"/>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sp>
        <p:nvSpPr>
          <p:cNvPr id="51" name="文本框 16"/>
          <p:cNvSpPr txBox="1"/>
          <p:nvPr/>
        </p:nvSpPr>
        <p:spPr>
          <a:xfrm>
            <a:off x="4027610" y="4457701"/>
            <a:ext cx="1158632" cy="1421920"/>
          </a:xfrm>
          <a:prstGeom prst="rect">
            <a:avLst/>
          </a:prstGeom>
          <a:noFill/>
        </p:spPr>
        <p:txBody>
          <a:bodyPr wrap="none" lIns="91431" tIns="45716" rIns="91431" bIns="45716">
            <a:spAutoFit/>
          </a:bodyPr>
          <a:lstStyle/>
          <a:p>
            <a:pPr algn="ctr" defTabSz="913765">
              <a:lnSpc>
                <a:spcPct val="90000"/>
              </a:lnSpc>
              <a:defRPr/>
            </a:pPr>
            <a:r>
              <a:rPr lang="en-US" altLang="zh-CN" sz="3600" dirty="0">
                <a:solidFill>
                  <a:schemeClr val="bg1">
                    <a:lumMod val="75000"/>
                  </a:schemeClr>
                </a:solidFill>
                <a:latin typeface="微软雅黑" panose="020B0503020204020204" pitchFamily="34" charset="-122"/>
                <a:ea typeface="微软雅黑" panose="020B0503020204020204" pitchFamily="34" charset="-122"/>
              </a:rPr>
              <a:t>Step</a:t>
            </a:r>
            <a:endParaRPr lang="en-US" altLang="zh-CN" sz="3600" dirty="0">
              <a:solidFill>
                <a:schemeClr val="bg1">
                  <a:lumMod val="75000"/>
                </a:schemeClr>
              </a:solidFill>
              <a:latin typeface="微软雅黑" panose="020B0503020204020204" pitchFamily="34" charset="-122"/>
              <a:ea typeface="微软雅黑" panose="020B0503020204020204" pitchFamily="34" charset="-122"/>
            </a:endParaRPr>
          </a:p>
          <a:p>
            <a:pPr algn="ctr" defTabSz="913765">
              <a:lnSpc>
                <a:spcPct val="90000"/>
              </a:lnSpc>
              <a:defRPr/>
            </a:pPr>
            <a:r>
              <a:rPr lang="en-US" altLang="zh-CN" sz="6000" dirty="0">
                <a:latin typeface="微软雅黑" panose="020B0503020204020204" pitchFamily="34" charset="-122"/>
                <a:ea typeface="微软雅黑" panose="020B0503020204020204" pitchFamily="34" charset="-122"/>
              </a:rPr>
              <a:t>02</a:t>
            </a:r>
            <a:endParaRPr lang="zh-CN" altLang="en-US" sz="6000" dirty="0">
              <a:latin typeface="微软雅黑" panose="020B0503020204020204" pitchFamily="34" charset="-122"/>
              <a:ea typeface="微软雅黑" panose="020B0503020204020204" pitchFamily="34" charset="-122"/>
            </a:endParaRPr>
          </a:p>
        </p:txBody>
      </p:sp>
      <p:grpSp>
        <p:nvGrpSpPr>
          <p:cNvPr id="52" name="组合 51"/>
          <p:cNvGrpSpPr/>
          <p:nvPr/>
        </p:nvGrpSpPr>
        <p:grpSpPr>
          <a:xfrm flipV="1">
            <a:off x="3454766" y="3906971"/>
            <a:ext cx="2313111" cy="2313111"/>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grpSp>
      <p:sp>
        <p:nvSpPr>
          <p:cNvPr id="56" name="矩形 55"/>
          <p:cNvSpPr/>
          <p:nvPr/>
        </p:nvSpPr>
        <p:spPr>
          <a:xfrm flipV="1">
            <a:off x="6989764" y="3906840"/>
            <a:ext cx="5202237" cy="369887"/>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sp>
        <p:nvSpPr>
          <p:cNvPr id="57" name="文本框 24"/>
          <p:cNvSpPr txBox="1"/>
          <p:nvPr/>
        </p:nvSpPr>
        <p:spPr>
          <a:xfrm>
            <a:off x="6519985" y="4473576"/>
            <a:ext cx="1158632" cy="1421920"/>
          </a:xfrm>
          <a:prstGeom prst="rect">
            <a:avLst/>
          </a:prstGeom>
          <a:noFill/>
        </p:spPr>
        <p:txBody>
          <a:bodyPr wrap="none" lIns="91431" tIns="45716" rIns="91431" bIns="45716">
            <a:spAutoFit/>
          </a:bodyPr>
          <a:lstStyle/>
          <a:p>
            <a:pPr algn="ctr" defTabSz="913765">
              <a:lnSpc>
                <a:spcPct val="90000"/>
              </a:lnSpc>
              <a:defRPr/>
            </a:pPr>
            <a:r>
              <a:rPr lang="en-US" altLang="zh-CN" sz="3600" dirty="0">
                <a:solidFill>
                  <a:schemeClr val="bg1">
                    <a:lumMod val="75000"/>
                  </a:schemeClr>
                </a:solidFill>
                <a:latin typeface="微软雅黑" panose="020B0503020204020204" pitchFamily="34" charset="-122"/>
                <a:ea typeface="微软雅黑" panose="020B0503020204020204" pitchFamily="34" charset="-122"/>
              </a:rPr>
              <a:t>Step</a:t>
            </a:r>
            <a:endParaRPr lang="en-US" altLang="zh-CN" sz="3600" dirty="0">
              <a:solidFill>
                <a:schemeClr val="bg1">
                  <a:lumMod val="75000"/>
                </a:schemeClr>
              </a:solidFill>
              <a:latin typeface="微软雅黑" panose="020B0503020204020204" pitchFamily="34" charset="-122"/>
              <a:ea typeface="微软雅黑" panose="020B0503020204020204" pitchFamily="34" charset="-122"/>
            </a:endParaRPr>
          </a:p>
          <a:p>
            <a:pPr algn="ctr" defTabSz="913765">
              <a:lnSpc>
                <a:spcPct val="90000"/>
              </a:lnSpc>
              <a:defRPr/>
            </a:pPr>
            <a:r>
              <a:rPr lang="en-US" altLang="zh-CN" sz="6000" dirty="0">
                <a:latin typeface="微软雅黑" panose="020B0503020204020204" pitchFamily="34" charset="-122"/>
                <a:ea typeface="微软雅黑" panose="020B0503020204020204" pitchFamily="34" charset="-122"/>
              </a:rPr>
              <a:t>03</a:t>
            </a:r>
            <a:endParaRPr lang="zh-CN" altLang="en-US" sz="6000"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flipV="1">
            <a:off x="5899062" y="3906971"/>
            <a:ext cx="2313111" cy="2313111"/>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535">
                <a:latin typeface="微软雅黑" panose="020B0503020204020204" pitchFamily="34" charset="-122"/>
                <a:ea typeface="微软雅黑" panose="020B0503020204020204" pitchFamily="34" charset="-122"/>
              </a:endParaRPr>
            </a:p>
          </p:txBody>
        </p:sp>
      </p:grpSp>
      <p:sp>
        <p:nvSpPr>
          <p:cNvPr id="61" name="TextBox 59"/>
          <p:cNvSpPr txBox="1">
            <a:spLocks noChangeArrowheads="1"/>
          </p:cNvSpPr>
          <p:nvPr/>
        </p:nvSpPr>
        <p:spPr bwMode="auto">
          <a:xfrm flipH="1">
            <a:off x="2640014" y="1703388"/>
            <a:ext cx="2589212" cy="400101"/>
          </a:xfrm>
          <a:prstGeom prst="rect">
            <a:avLst/>
          </a:prstGeom>
          <a:noFill/>
          <a:ln>
            <a:noFill/>
          </a:ln>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点击此处输入内容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61"/>
          <p:cNvSpPr>
            <a:spLocks noChangeArrowheads="1"/>
          </p:cNvSpPr>
          <p:nvPr/>
        </p:nvSpPr>
        <p:spPr bwMode="auto">
          <a:xfrm>
            <a:off x="1352549" y="2076451"/>
            <a:ext cx="3970339" cy="1121837"/>
          </a:xfrm>
          <a:prstGeom prst="rect">
            <a:avLst/>
          </a:prstGeom>
          <a:noFill/>
          <a:ln>
            <a:noFill/>
          </a:ln>
        </p:spPr>
        <p:txBody>
          <a:bodyPr lIns="91431" tIns="45716" rIns="91431" bIns="45716">
            <a:spAutoFit/>
          </a:bodyPr>
          <a:lstStyle/>
          <a:p>
            <a:pPr defTabSz="913765">
              <a:lnSpc>
                <a:spcPct val="114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65" dirty="0">
              <a:solidFill>
                <a:schemeClr val="tx1">
                  <a:lumMod val="65000"/>
                  <a:lumOff val="35000"/>
                </a:schemeClr>
              </a:solidFill>
            </a:endParaRPr>
          </a:p>
        </p:txBody>
      </p:sp>
      <p:sp>
        <p:nvSpPr>
          <p:cNvPr id="63" name="TextBox 59"/>
          <p:cNvSpPr txBox="1">
            <a:spLocks noChangeArrowheads="1"/>
          </p:cNvSpPr>
          <p:nvPr/>
        </p:nvSpPr>
        <p:spPr bwMode="auto">
          <a:xfrm flipH="1">
            <a:off x="8239126" y="4430713"/>
            <a:ext cx="2587625" cy="400101"/>
          </a:xfrm>
          <a:prstGeom prst="rect">
            <a:avLst/>
          </a:prstGeom>
          <a:noFill/>
          <a:ln>
            <a:noFill/>
          </a:ln>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13765">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点击此处输入内容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矩形 17"/>
          <p:cNvSpPr>
            <a:spLocks noChangeArrowheads="1"/>
          </p:cNvSpPr>
          <p:nvPr/>
        </p:nvSpPr>
        <p:spPr bwMode="auto">
          <a:xfrm>
            <a:off x="8439152" y="4818064"/>
            <a:ext cx="2587625" cy="1121837"/>
          </a:xfrm>
          <a:prstGeom prst="rect">
            <a:avLst/>
          </a:prstGeom>
          <a:noFill/>
          <a:ln>
            <a:noFill/>
          </a:ln>
        </p:spPr>
        <p:txBody>
          <a:bodyPr lIns="91431" tIns="45716" rIns="91431" bIns="45716">
            <a:spAutoFit/>
          </a:bodyPr>
          <a:lstStyle/>
          <a:p>
            <a:pPr defTabSz="913765">
              <a:lnSpc>
                <a:spcPct val="114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465" dirty="0">
              <a:solidFill>
                <a:schemeClr val="tx1">
                  <a:lumMod val="65000"/>
                  <a:lumOff val="35000"/>
                </a:schemeClr>
              </a:solidFill>
            </a:endParaRPr>
          </a:p>
        </p:txBody>
      </p:sp>
      <p:sp>
        <p:nvSpPr>
          <p:cNvPr id="65" name="TextBox 59"/>
          <p:cNvSpPr txBox="1">
            <a:spLocks noChangeArrowheads="1"/>
          </p:cNvSpPr>
          <p:nvPr/>
        </p:nvSpPr>
        <p:spPr bwMode="auto">
          <a:xfrm flipH="1">
            <a:off x="990600" y="4400550"/>
            <a:ext cx="2589213" cy="400101"/>
          </a:xfrm>
          <a:prstGeom prst="rect">
            <a:avLst/>
          </a:prstGeom>
          <a:noFill/>
          <a:ln>
            <a:noFill/>
          </a:ln>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13765">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矩形 17"/>
          <p:cNvSpPr>
            <a:spLocks noChangeArrowheads="1"/>
          </p:cNvSpPr>
          <p:nvPr/>
        </p:nvSpPr>
        <p:spPr bwMode="auto">
          <a:xfrm>
            <a:off x="1352551" y="4786315"/>
            <a:ext cx="1858963" cy="1121837"/>
          </a:xfrm>
          <a:prstGeom prst="rect">
            <a:avLst/>
          </a:prstGeom>
          <a:noFill/>
          <a:ln>
            <a:noFill/>
          </a:ln>
        </p:spPr>
        <p:txBody>
          <a:bodyPr lIns="91431" tIns="45716" rIns="91431" bIns="45716">
            <a:spAutoFit/>
          </a:bodyPr>
          <a:lstStyle/>
          <a:p>
            <a:pPr defTabSz="913765">
              <a:lnSpc>
                <a:spcPct val="114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65"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4" fill="hold" nodeType="withEffect">
                                  <p:stCondLst>
                                    <p:cond delay="45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1" fill="hold"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1" fill="hold" nodeType="withEffect">
                                  <p:stCondLst>
                                    <p:cond delay="70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1000"/>
                            </p:stCondLst>
                            <p:childTnLst>
                              <p:par>
                                <p:cTn id="34" presetID="22" presetClass="entr" presetSubtype="2"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500"/>
                                        <p:tgtEl>
                                          <p:spTgt spid="6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right)">
                                      <p:cBhvr>
                                        <p:cTn id="39" dur="500"/>
                                        <p:tgtEl>
                                          <p:spTgt spid="6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500"/>
                                        <p:tgtEl>
                                          <p:spTgt spid="6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right)">
                                      <p:cBhvr>
                                        <p:cTn id="45" dur="500"/>
                                        <p:tgtEl>
                                          <p:spTgt spid="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13" name="TextBox 17"/>
          <p:cNvSpPr txBox="1"/>
          <p:nvPr/>
        </p:nvSpPr>
        <p:spPr>
          <a:xfrm>
            <a:off x="4976257" y="2708738"/>
            <a:ext cx="4698722"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V="1">
            <a:off x="4626446" y="2714614"/>
            <a:ext cx="0" cy="179115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5" name="文本框 9"/>
          <p:cNvSpPr txBox="1"/>
          <p:nvPr/>
        </p:nvSpPr>
        <p:spPr>
          <a:xfrm>
            <a:off x="5109323" y="357521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5109321" y="400913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文本框 9"/>
          <p:cNvSpPr txBox="1"/>
          <p:nvPr/>
        </p:nvSpPr>
        <p:spPr>
          <a:xfrm>
            <a:off x="6705835" y="357955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6705837" y="401407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TextBox 26"/>
          <p:cNvSpPr txBox="1"/>
          <p:nvPr/>
        </p:nvSpPr>
        <p:spPr>
          <a:xfrm>
            <a:off x="3057891" y="4076110"/>
            <a:ext cx="1203795" cy="328231"/>
          </a:xfrm>
          <a:prstGeom prst="rect">
            <a:avLst/>
          </a:prstGeom>
          <a:noFill/>
        </p:spPr>
        <p:txBody>
          <a:bodyPr wrap="square" lIns="0" tIns="0" rIns="0" bIns="0" rtlCol="0">
            <a:spAutoFit/>
          </a:bodyPr>
          <a:lstStyle/>
          <a:p>
            <a:r>
              <a:rPr lang="en-US" altLang="zh-CN" sz="2135" dirty="0">
                <a:solidFill>
                  <a:schemeClr val="bg1"/>
                </a:solidFill>
                <a:latin typeface="微软雅黑" panose="020B0503020204020204" pitchFamily="34" charset="-122"/>
                <a:ea typeface="微软雅黑" panose="020B0503020204020204" pitchFamily="34" charset="-122"/>
              </a:rPr>
              <a:t>PART </a:t>
            </a:r>
            <a:r>
              <a:rPr lang="en-US" altLang="zh-CN" sz="2135" dirty="0" smtClean="0">
                <a:solidFill>
                  <a:schemeClr val="bg1"/>
                </a:solidFill>
                <a:latin typeface="微软雅黑" panose="020B0503020204020204" pitchFamily="34" charset="-122"/>
                <a:ea typeface="微软雅黑" panose="020B0503020204020204" pitchFamily="34" charset="-122"/>
              </a:rPr>
              <a:t>2</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909677" y="2890701"/>
            <a:ext cx="1189061" cy="1072073"/>
            <a:chOff x="6643384" y="2155890"/>
            <a:chExt cx="389407" cy="351094"/>
          </a:xfrm>
        </p:grpSpPr>
        <p:sp>
          <p:nvSpPr>
            <p:cNvPr id="24" name="Freeform 5"/>
            <p:cNvSpPr/>
            <p:nvPr/>
          </p:nvSpPr>
          <p:spPr bwMode="auto">
            <a:xfrm>
              <a:off x="6643384" y="2155890"/>
              <a:ext cx="389407" cy="3510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p:spPr>
          <p:txBody>
            <a:bodyPr vert="horz" wrap="square" lIns="121920" tIns="60960" rIns="121920" bIns="60960" numCol="1" anchor="t" anchorCtr="0" compatLnSpc="1"/>
            <a:lstStyle/>
            <a:p>
              <a:endParaRPr lang="zh-CN" altLang="en-US" sz="2400" dirty="0">
                <a:solidFill>
                  <a:srgbClr val="0070C0"/>
                </a:solidFill>
                <a:ea typeface="微软雅黑" panose="020B0503020204020204" pitchFamily="34" charset="-122"/>
              </a:endParaRPr>
            </a:p>
          </p:txBody>
        </p:sp>
        <p:sp>
          <p:nvSpPr>
            <p:cNvPr id="25" name="KSO_Shape"/>
            <p:cNvSpPr/>
            <p:nvPr/>
          </p:nvSpPr>
          <p:spPr bwMode="auto">
            <a:xfrm>
              <a:off x="6726283" y="2212212"/>
              <a:ext cx="209322" cy="2009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22" presetClass="entr" presetSubtype="4"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p:tgtEl>
                                          <p:spTgt spid="23"/>
                                        </p:tgtEl>
                                        <p:attrNameLst>
                                          <p:attrName>ppt_x</p:attrName>
                                        </p:attrNameLst>
                                      </p:cBhvr>
                                      <p:tavLst>
                                        <p:tav tm="0">
                                          <p:val>
                                            <p:strVal val="#ppt_x+#ppt_w*1.125000"/>
                                          </p:val>
                                        </p:tav>
                                        <p:tav tm="100000">
                                          <p:val>
                                            <p:strVal val="#ppt_x"/>
                                          </p:val>
                                        </p:tav>
                                      </p:tavLst>
                                    </p:anim>
                                    <p:animEffect transition="in" filter="wipe(left)">
                                      <p:cBhvr>
                                        <p:cTn id="17" dur="500"/>
                                        <p:tgtEl>
                                          <p:spTgt spid="23"/>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9"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9"/>
          <p:cNvSpPr/>
          <p:nvPr/>
        </p:nvSpPr>
        <p:spPr bwMode="auto">
          <a:xfrm>
            <a:off x="3860388" y="5214501"/>
            <a:ext cx="2566489" cy="1644195"/>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1" name="Freeform 20"/>
          <p:cNvSpPr/>
          <p:nvPr/>
        </p:nvSpPr>
        <p:spPr bwMode="auto">
          <a:xfrm>
            <a:off x="6270480" y="5276647"/>
            <a:ext cx="1866720"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2" name="Freeform 21"/>
          <p:cNvSpPr/>
          <p:nvPr/>
        </p:nvSpPr>
        <p:spPr bwMode="auto">
          <a:xfrm>
            <a:off x="6513094" y="2818755"/>
            <a:ext cx="1704309"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3" name="Freeform 22"/>
          <p:cNvSpPr/>
          <p:nvPr/>
        </p:nvSpPr>
        <p:spPr bwMode="auto">
          <a:xfrm>
            <a:off x="5290003" y="3670799"/>
            <a:ext cx="739871" cy="171010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4" name="Freeform 23"/>
          <p:cNvSpPr/>
          <p:nvPr/>
        </p:nvSpPr>
        <p:spPr bwMode="auto">
          <a:xfrm>
            <a:off x="6849945" y="4258208"/>
            <a:ext cx="207324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5" name="Freeform 24"/>
          <p:cNvSpPr/>
          <p:nvPr/>
        </p:nvSpPr>
        <p:spPr bwMode="auto">
          <a:xfrm>
            <a:off x="4632341" y="2255404"/>
            <a:ext cx="1794536"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6" name="Freeform 25"/>
          <p:cNvSpPr/>
          <p:nvPr/>
        </p:nvSpPr>
        <p:spPr bwMode="auto">
          <a:xfrm>
            <a:off x="4471936" y="4049707"/>
            <a:ext cx="1405553"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7" name="Freeform 26"/>
          <p:cNvSpPr/>
          <p:nvPr/>
        </p:nvSpPr>
        <p:spPr bwMode="auto">
          <a:xfrm>
            <a:off x="5877487" y="2985153"/>
            <a:ext cx="715811"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8" name="Freeform 27"/>
          <p:cNvSpPr/>
          <p:nvPr/>
        </p:nvSpPr>
        <p:spPr bwMode="auto">
          <a:xfrm>
            <a:off x="6342664" y="1639928"/>
            <a:ext cx="719821"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70C0"/>
          </a:solidFill>
          <a:ln>
            <a:noFill/>
          </a:ln>
        </p:spPr>
        <p:txBody>
          <a:bodyPr vert="horz" wrap="square" lIns="91440" tIns="45720" rIns="91440" bIns="45720" numCol="1" anchor="t" anchorCtr="0" compatLnSpc="1"/>
          <a:lstStyle/>
          <a:p>
            <a:pPr defTabSz="608965">
              <a:defRPr/>
            </a:pPr>
            <a:endParaRPr lang="zh-CN" altLang="en-US" sz="2400" kern="0">
              <a:solidFill>
                <a:srgbClr val="103154"/>
              </a:solidFill>
              <a:latin typeface="Century Gothic" panose="020B0502020202020204"/>
            </a:endParaRPr>
          </a:p>
        </p:txBody>
      </p:sp>
      <p:sp>
        <p:nvSpPr>
          <p:cNvPr id="59" name="椭圆 58"/>
          <p:cNvSpPr/>
          <p:nvPr/>
        </p:nvSpPr>
        <p:spPr>
          <a:xfrm>
            <a:off x="3658147" y="5166386"/>
            <a:ext cx="429084" cy="429028"/>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91440" tIns="45720" rIns="91440" bIns="45720" rtlCol="0" anchor="ctr"/>
          <a:lstStyle/>
          <a:p>
            <a:pPr algn="ctr" defTabSz="608965"/>
            <a:endParaRPr lang="zh-CN" altLang="en-US" sz="2400" kern="0">
              <a:solidFill>
                <a:srgbClr val="57C6CF"/>
              </a:solidFill>
              <a:latin typeface="Century Gothic" panose="020B0502020202020204"/>
              <a:ea typeface="微软雅黑" panose="020B0503020204020204" pitchFamily="34" charset="-122"/>
            </a:endParaRPr>
          </a:p>
        </p:txBody>
      </p:sp>
      <p:sp>
        <p:nvSpPr>
          <p:cNvPr id="60" name="椭圆 59"/>
          <p:cNvSpPr/>
          <p:nvPr/>
        </p:nvSpPr>
        <p:spPr>
          <a:xfrm>
            <a:off x="4380366" y="3731178"/>
            <a:ext cx="429084" cy="429028"/>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91440" tIns="45720" rIns="91440" bIns="45720" rtlCol="0" anchor="ctr"/>
          <a:lstStyle/>
          <a:p>
            <a:pPr algn="ctr" defTabSz="608965"/>
            <a:endParaRPr lang="zh-CN" altLang="en-US" sz="2400" kern="0">
              <a:solidFill>
                <a:srgbClr val="57C6CF"/>
              </a:solidFill>
              <a:latin typeface="Century Gothic" panose="020B0502020202020204"/>
              <a:ea typeface="微软雅黑" panose="020B0503020204020204" pitchFamily="34" charset="-122"/>
            </a:endParaRPr>
          </a:p>
        </p:txBody>
      </p:sp>
      <p:sp>
        <p:nvSpPr>
          <p:cNvPr id="61" name="椭圆 60"/>
          <p:cNvSpPr/>
          <p:nvPr/>
        </p:nvSpPr>
        <p:spPr>
          <a:xfrm>
            <a:off x="8696343" y="4176011"/>
            <a:ext cx="429084" cy="429028"/>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91440" tIns="45720" rIns="91440" bIns="45720" rtlCol="0" anchor="ctr"/>
          <a:lstStyle/>
          <a:p>
            <a:pPr algn="ctr" defTabSz="608965"/>
            <a:endParaRPr lang="zh-CN" altLang="en-US" sz="2400" kern="0">
              <a:solidFill>
                <a:srgbClr val="57C6CF"/>
              </a:solidFill>
              <a:latin typeface="Century Gothic" panose="020B0502020202020204"/>
              <a:ea typeface="微软雅黑" panose="020B0503020204020204" pitchFamily="34" charset="-122"/>
            </a:endParaRPr>
          </a:p>
        </p:txBody>
      </p:sp>
      <p:sp>
        <p:nvSpPr>
          <p:cNvPr id="62" name="椭圆 61"/>
          <p:cNvSpPr/>
          <p:nvPr/>
        </p:nvSpPr>
        <p:spPr>
          <a:xfrm>
            <a:off x="7897255" y="2532443"/>
            <a:ext cx="429084" cy="429028"/>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91440" tIns="45720" rIns="91440" bIns="45720" rtlCol="0" anchor="ctr"/>
          <a:lstStyle/>
          <a:p>
            <a:pPr algn="ctr" defTabSz="608965"/>
            <a:endParaRPr lang="zh-CN" altLang="en-US" sz="2400" kern="0">
              <a:solidFill>
                <a:srgbClr val="57C6CF"/>
              </a:solidFill>
              <a:latin typeface="Century Gothic" panose="020B0502020202020204"/>
              <a:ea typeface="微软雅黑" panose="020B0503020204020204" pitchFamily="34" charset="-122"/>
            </a:endParaRPr>
          </a:p>
        </p:txBody>
      </p:sp>
      <p:sp>
        <p:nvSpPr>
          <p:cNvPr id="63" name="椭圆 62"/>
          <p:cNvSpPr/>
          <p:nvPr/>
        </p:nvSpPr>
        <p:spPr>
          <a:xfrm>
            <a:off x="4520335" y="1923043"/>
            <a:ext cx="429084" cy="429028"/>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91440" tIns="45720" rIns="91440" bIns="45720" rtlCol="0" anchor="ctr"/>
          <a:lstStyle/>
          <a:p>
            <a:pPr algn="ctr" defTabSz="608965">
              <a:defRPr/>
            </a:pPr>
            <a:endParaRPr lang="zh-CN" altLang="en-US" sz="2400" kern="0">
              <a:solidFill>
                <a:srgbClr val="57C6CF"/>
              </a:solidFill>
              <a:latin typeface="Century Gothic" panose="020B0502020202020204"/>
              <a:ea typeface="微软雅黑" panose="020B0503020204020204" pitchFamily="34" charset="-122"/>
            </a:endParaRPr>
          </a:p>
        </p:txBody>
      </p:sp>
      <p:sp>
        <p:nvSpPr>
          <p:cNvPr id="64" name="TextBox 22"/>
          <p:cNvSpPr txBox="1"/>
          <p:nvPr/>
        </p:nvSpPr>
        <p:spPr>
          <a:xfrm>
            <a:off x="1101570" y="4933603"/>
            <a:ext cx="2476145" cy="1175963"/>
          </a:xfrm>
          <a:prstGeom prst="rect">
            <a:avLst/>
          </a:prstGeom>
          <a:noFill/>
        </p:spPr>
        <p:txBody>
          <a:bodyPr wrap="square" lIns="91440" tIns="45720" rIns="91440" bIns="4572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a:defRPr/>
            </a:pPr>
            <a:r>
              <a:rPr lang="zh-CN" altLang="en-US" sz="1465" kern="0" noProof="1">
                <a:solidFill>
                  <a:schemeClr val="tx1">
                    <a:lumMod val="95000"/>
                    <a:lumOff val="5000"/>
                  </a:schemeClr>
                </a:solidFill>
              </a:rPr>
              <a:t>您的内容打在这里，或者通过复制您的文本后，在此框中选择粘贴，并选择只保留文字。</a:t>
            </a:r>
            <a:endParaRPr lang="en-US" altLang="zh-CN" sz="1465" kern="0" noProof="1">
              <a:solidFill>
                <a:schemeClr val="tx1">
                  <a:lumMod val="95000"/>
                  <a:lumOff val="5000"/>
                </a:schemeClr>
              </a:solidFill>
            </a:endParaRPr>
          </a:p>
        </p:txBody>
      </p:sp>
      <p:sp>
        <p:nvSpPr>
          <p:cNvPr id="65" name="TextBox 22"/>
          <p:cNvSpPr txBox="1"/>
          <p:nvPr/>
        </p:nvSpPr>
        <p:spPr>
          <a:xfrm>
            <a:off x="741472" y="3433118"/>
            <a:ext cx="3574449" cy="905056"/>
          </a:xfrm>
          <a:prstGeom prst="rect">
            <a:avLst/>
          </a:prstGeom>
          <a:noFill/>
        </p:spPr>
        <p:txBody>
          <a:bodyPr wrap="square" lIns="91440" tIns="45720" rIns="91440" bIns="4572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a:defRPr/>
            </a:pPr>
            <a:r>
              <a:rPr lang="zh-CN" altLang="en-US" sz="1465" kern="0" noProof="1">
                <a:solidFill>
                  <a:schemeClr val="tx1">
                    <a:lumMod val="95000"/>
                    <a:lumOff val="5000"/>
                  </a:schemeClr>
                </a:solidFill>
              </a:rPr>
              <a:t>您的内容打在这里，或者通过复制您的文本后，在此框中选择粘贴，并选择只保留文字。</a:t>
            </a:r>
            <a:endParaRPr lang="en-US" altLang="zh-CN" sz="1465" kern="0" noProof="1">
              <a:solidFill>
                <a:schemeClr val="tx1">
                  <a:lumMod val="95000"/>
                  <a:lumOff val="5000"/>
                </a:schemeClr>
              </a:solidFill>
            </a:endParaRPr>
          </a:p>
        </p:txBody>
      </p:sp>
      <p:sp>
        <p:nvSpPr>
          <p:cNvPr id="66" name="TextBox 22"/>
          <p:cNvSpPr txBox="1"/>
          <p:nvPr/>
        </p:nvSpPr>
        <p:spPr>
          <a:xfrm>
            <a:off x="9265789" y="3948698"/>
            <a:ext cx="2150980" cy="1175963"/>
          </a:xfrm>
          <a:prstGeom prst="rect">
            <a:avLst/>
          </a:prstGeom>
          <a:noFill/>
        </p:spPr>
        <p:txBody>
          <a:bodyPr wrap="square" lIns="91440" tIns="45720" rIns="91440" bIns="4572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a:defRPr/>
            </a:pPr>
            <a:r>
              <a:rPr lang="zh-CN" altLang="en-US" sz="1465" kern="0" noProof="1">
                <a:solidFill>
                  <a:schemeClr val="tx1">
                    <a:lumMod val="95000"/>
                    <a:lumOff val="5000"/>
                  </a:schemeClr>
                </a:solidFill>
              </a:rPr>
              <a:t>您的内容打在这里，或者通过复制您的文本后，在此框中选择粘贴，并选择只保留文字。</a:t>
            </a:r>
            <a:endParaRPr lang="en-US" altLang="zh-CN" sz="1465" kern="0" noProof="1">
              <a:solidFill>
                <a:schemeClr val="tx1">
                  <a:lumMod val="95000"/>
                  <a:lumOff val="5000"/>
                </a:schemeClr>
              </a:solidFill>
            </a:endParaRPr>
          </a:p>
        </p:txBody>
      </p:sp>
      <p:sp>
        <p:nvSpPr>
          <p:cNvPr id="67" name="TextBox 22"/>
          <p:cNvSpPr txBox="1"/>
          <p:nvPr/>
        </p:nvSpPr>
        <p:spPr>
          <a:xfrm>
            <a:off x="8501933" y="2183726"/>
            <a:ext cx="3162687" cy="905056"/>
          </a:xfrm>
          <a:prstGeom prst="rect">
            <a:avLst/>
          </a:prstGeom>
          <a:noFill/>
        </p:spPr>
        <p:txBody>
          <a:bodyPr wrap="square" lIns="91440" tIns="45720" rIns="91440" bIns="4572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a:defRPr/>
            </a:pPr>
            <a:r>
              <a:rPr lang="zh-CN" altLang="en-US" sz="1465" kern="0" noProof="1">
                <a:solidFill>
                  <a:schemeClr val="tx1">
                    <a:lumMod val="95000"/>
                    <a:lumOff val="5000"/>
                  </a:schemeClr>
                </a:solidFill>
              </a:rPr>
              <a:t>您的内容打在这里，或者通过复制您的文本后，在此框中选择粘贴，并选择只保留文字。</a:t>
            </a:r>
            <a:endParaRPr lang="en-US" altLang="zh-CN" sz="1465" kern="0" noProof="1">
              <a:solidFill>
                <a:schemeClr val="tx1">
                  <a:lumMod val="95000"/>
                  <a:lumOff val="5000"/>
                </a:schemeClr>
              </a:solidFill>
            </a:endParaRPr>
          </a:p>
        </p:txBody>
      </p:sp>
      <p:sp>
        <p:nvSpPr>
          <p:cNvPr id="68" name="椭圆 67"/>
          <p:cNvSpPr/>
          <p:nvPr/>
        </p:nvSpPr>
        <p:spPr>
          <a:xfrm>
            <a:off x="6828186" y="1524562"/>
            <a:ext cx="429084" cy="429028"/>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91440" tIns="45720" rIns="91440" bIns="45720" rtlCol="0" anchor="ctr"/>
          <a:lstStyle/>
          <a:p>
            <a:pPr algn="ctr" defTabSz="608965"/>
            <a:endParaRPr lang="zh-CN" altLang="en-US" sz="2400" kern="0">
              <a:solidFill>
                <a:srgbClr val="57C6CF"/>
              </a:solidFill>
              <a:latin typeface="Century Gothic" panose="020B0502020202020204"/>
              <a:ea typeface="微软雅黑" panose="020B0503020204020204" pitchFamily="34" charset="-122"/>
            </a:endParaRPr>
          </a:p>
        </p:txBody>
      </p:sp>
      <p:sp>
        <p:nvSpPr>
          <p:cNvPr id="69" name="TextBox 22"/>
          <p:cNvSpPr txBox="1"/>
          <p:nvPr/>
        </p:nvSpPr>
        <p:spPr>
          <a:xfrm>
            <a:off x="683856" y="1771446"/>
            <a:ext cx="3750171" cy="634148"/>
          </a:xfrm>
          <a:prstGeom prst="rect">
            <a:avLst/>
          </a:prstGeom>
          <a:noFill/>
        </p:spPr>
        <p:txBody>
          <a:bodyPr wrap="square" lIns="91440" tIns="45720" rIns="91440" bIns="45720" rtlCol="0">
            <a:spAutoFit/>
          </a:bodyPr>
          <a:lstStyle/>
          <a:p>
            <a:pPr lvl="0">
              <a:lnSpc>
                <a:spcPct val="120000"/>
              </a:lnSpc>
              <a:spcAft>
                <a:spcPct val="40000"/>
              </a:spcAft>
              <a:buClr>
                <a:srgbClr val="292929"/>
              </a:buClr>
            </a:pPr>
            <a:r>
              <a:rPr lang="zh-CN" altLang="en-US" sz="1465"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65" noProof="1">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0" name="TextBox 22"/>
          <p:cNvSpPr txBox="1"/>
          <p:nvPr/>
        </p:nvSpPr>
        <p:spPr>
          <a:xfrm>
            <a:off x="7329542" y="1146486"/>
            <a:ext cx="3162687" cy="905056"/>
          </a:xfrm>
          <a:prstGeom prst="rect">
            <a:avLst/>
          </a:prstGeom>
          <a:noFill/>
        </p:spPr>
        <p:txBody>
          <a:bodyPr wrap="square" lIns="91440" tIns="45720" rIns="91440" bIns="4572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a:defRPr/>
            </a:pPr>
            <a:r>
              <a:rPr lang="zh-CN" altLang="en-US" sz="1465" kern="0" noProof="1">
                <a:solidFill>
                  <a:schemeClr val="tx1">
                    <a:lumMod val="95000"/>
                    <a:lumOff val="5000"/>
                  </a:schemeClr>
                </a:solidFill>
              </a:rPr>
              <a:t>您的内容打在这里，或者通过复制您的文本后，在此框中选择粘贴，并选择只保留文字。</a:t>
            </a:r>
            <a:endParaRPr lang="en-US" altLang="zh-CN" sz="1465" kern="0" noProof="1">
              <a:solidFill>
                <a:schemeClr val="tx1">
                  <a:lumMod val="95000"/>
                  <a:lumOff val="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500"/>
                                        <p:tgtEl>
                                          <p:spTgt spid="54"/>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53"/>
                                        </p:tgtEl>
                                        <p:attrNameLst>
                                          <p:attrName>style.visibility</p:attrName>
                                        </p:attrNameLst>
                                      </p:cBhvr>
                                      <p:to>
                                        <p:strVal val="visible"/>
                                      </p:to>
                                    </p:set>
                                    <p:animEffect transition="in" filter="wipe(down)">
                                      <p:cBhvr>
                                        <p:cTn id="16" dur="500"/>
                                        <p:tgtEl>
                                          <p:spTgt spid="53"/>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500"/>
                                        <p:tgtEl>
                                          <p:spTgt spid="57"/>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58"/>
                                        </p:tgtEl>
                                        <p:attrNameLst>
                                          <p:attrName>style.visibility</p:attrName>
                                        </p:attrNameLst>
                                      </p:cBhvr>
                                      <p:to>
                                        <p:strVal val="visible"/>
                                      </p:to>
                                    </p:set>
                                    <p:animEffect transition="in" filter="wipe(down)">
                                      <p:cBhvr>
                                        <p:cTn id="28" dur="500"/>
                                        <p:tgtEl>
                                          <p:spTgt spid="58"/>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55"/>
                                        </p:tgtEl>
                                        <p:attrNameLst>
                                          <p:attrName>style.visibility</p:attrName>
                                        </p:attrNameLst>
                                      </p:cBhvr>
                                      <p:to>
                                        <p:strVal val="visible"/>
                                      </p:to>
                                    </p:set>
                                    <p:animEffect transition="in" filter="wipe(right)">
                                      <p:cBhvr>
                                        <p:cTn id="31" dur="500"/>
                                        <p:tgtEl>
                                          <p:spTgt spid="55"/>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Effect transition="in" filter="fade">
                                      <p:cBhvr>
                                        <p:cTn id="36" dur="500"/>
                                        <p:tgtEl>
                                          <p:spTgt spid="59"/>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62"/>
                                        </p:tgtEl>
                                        <p:attrNameLst>
                                          <p:attrName>style.visibility</p:attrName>
                                        </p:attrNameLst>
                                      </p:cBhvr>
                                      <p:to>
                                        <p:strVal val="visible"/>
                                      </p:to>
                                    </p:set>
                                    <p:anim calcmode="lin" valueType="num">
                                      <p:cBhvr>
                                        <p:cTn id="44" dur="500" fill="hold"/>
                                        <p:tgtEl>
                                          <p:spTgt spid="62"/>
                                        </p:tgtEl>
                                        <p:attrNameLst>
                                          <p:attrName>ppt_w</p:attrName>
                                        </p:attrNameLst>
                                      </p:cBhvr>
                                      <p:tavLst>
                                        <p:tav tm="0">
                                          <p:val>
                                            <p:fltVal val="0"/>
                                          </p:val>
                                        </p:tav>
                                        <p:tav tm="100000">
                                          <p:val>
                                            <p:strVal val="#ppt_w"/>
                                          </p:val>
                                        </p:tav>
                                      </p:tavLst>
                                    </p:anim>
                                    <p:anim calcmode="lin" valueType="num">
                                      <p:cBhvr>
                                        <p:cTn id="45" dur="500" fill="hold"/>
                                        <p:tgtEl>
                                          <p:spTgt spid="62"/>
                                        </p:tgtEl>
                                        <p:attrNameLst>
                                          <p:attrName>ppt_h</p:attrName>
                                        </p:attrNameLst>
                                      </p:cBhvr>
                                      <p:tavLst>
                                        <p:tav tm="0">
                                          <p:val>
                                            <p:fltVal val="0"/>
                                          </p:val>
                                        </p:tav>
                                        <p:tav tm="100000">
                                          <p:val>
                                            <p:strVal val="#ppt_h"/>
                                          </p:val>
                                        </p:tav>
                                      </p:tavLst>
                                    </p:anim>
                                    <p:animEffect transition="in" filter="fade">
                                      <p:cBhvr>
                                        <p:cTn id="46" dur="500"/>
                                        <p:tgtEl>
                                          <p:spTgt spid="62"/>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68"/>
                                        </p:tgtEl>
                                        <p:attrNameLst>
                                          <p:attrName>style.visibility</p:attrName>
                                        </p:attrNameLst>
                                      </p:cBhvr>
                                      <p:to>
                                        <p:strVal val="visible"/>
                                      </p:to>
                                    </p:set>
                                    <p:anim calcmode="lin" valueType="num">
                                      <p:cBhvr>
                                        <p:cTn id="59" dur="500" fill="hold"/>
                                        <p:tgtEl>
                                          <p:spTgt spid="68"/>
                                        </p:tgtEl>
                                        <p:attrNameLst>
                                          <p:attrName>ppt_w</p:attrName>
                                        </p:attrNameLst>
                                      </p:cBhvr>
                                      <p:tavLst>
                                        <p:tav tm="0">
                                          <p:val>
                                            <p:fltVal val="0"/>
                                          </p:val>
                                        </p:tav>
                                        <p:tav tm="100000">
                                          <p:val>
                                            <p:strVal val="#ppt_w"/>
                                          </p:val>
                                        </p:tav>
                                      </p:tavLst>
                                    </p:anim>
                                    <p:anim calcmode="lin" valueType="num">
                                      <p:cBhvr>
                                        <p:cTn id="60" dur="500" fill="hold"/>
                                        <p:tgtEl>
                                          <p:spTgt spid="68"/>
                                        </p:tgtEl>
                                        <p:attrNameLst>
                                          <p:attrName>ppt_h</p:attrName>
                                        </p:attrNameLst>
                                      </p:cBhvr>
                                      <p:tavLst>
                                        <p:tav tm="0">
                                          <p:val>
                                            <p:fltVal val="0"/>
                                          </p:val>
                                        </p:tav>
                                        <p:tav tm="100000">
                                          <p:val>
                                            <p:strVal val="#ppt_h"/>
                                          </p:val>
                                        </p:tav>
                                      </p:tavLst>
                                    </p:anim>
                                    <p:animEffect transition="in" filter="fade">
                                      <p:cBhvr>
                                        <p:cTn id="61" dur="500"/>
                                        <p:tgtEl>
                                          <p:spTgt spid="68"/>
                                        </p:tgtEl>
                                      </p:cBhvr>
                                    </p:animEffect>
                                  </p:childTnLst>
                                </p:cTn>
                              </p:par>
                            </p:childTnLst>
                          </p:cTn>
                        </p:par>
                        <p:par>
                          <p:cTn id="62" fill="hold">
                            <p:stCondLst>
                              <p:cond delay="1300"/>
                            </p:stCondLst>
                            <p:childTnLst>
                              <p:par>
                                <p:cTn id="63" presetID="2" presetClass="entr" presetSubtype="8" decel="100000"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0-#ppt_w/2"/>
                                          </p:val>
                                        </p:tav>
                                        <p:tav tm="100000">
                                          <p:val>
                                            <p:strVal val="#ppt_x"/>
                                          </p:val>
                                        </p:tav>
                                      </p:tavLst>
                                    </p:anim>
                                    <p:anim calcmode="lin" valueType="num">
                                      <p:cBhvr additive="base">
                                        <p:cTn id="66" dur="500" fill="hold"/>
                                        <p:tgtEl>
                                          <p:spTgt spid="64"/>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65"/>
                                        </p:tgtEl>
                                        <p:attrNameLst>
                                          <p:attrName>style.visibility</p:attrName>
                                        </p:attrNameLst>
                                      </p:cBhvr>
                                      <p:to>
                                        <p:strVal val="visible"/>
                                      </p:to>
                                    </p:set>
                                    <p:anim calcmode="lin" valueType="num">
                                      <p:cBhvr additive="base">
                                        <p:cTn id="69" dur="500" fill="hold"/>
                                        <p:tgtEl>
                                          <p:spTgt spid="65"/>
                                        </p:tgtEl>
                                        <p:attrNameLst>
                                          <p:attrName>ppt_x</p:attrName>
                                        </p:attrNameLst>
                                      </p:cBhvr>
                                      <p:tavLst>
                                        <p:tav tm="0">
                                          <p:val>
                                            <p:strVal val="0-#ppt_w/2"/>
                                          </p:val>
                                        </p:tav>
                                        <p:tav tm="100000">
                                          <p:val>
                                            <p:strVal val="#ppt_x"/>
                                          </p:val>
                                        </p:tav>
                                      </p:tavLst>
                                    </p:anim>
                                    <p:anim calcmode="lin" valueType="num">
                                      <p:cBhvr additive="base">
                                        <p:cTn id="70" dur="500" fill="hold"/>
                                        <p:tgtEl>
                                          <p:spTgt spid="65"/>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1+#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1+#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0-#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300"/>
                                  </p:stCondLst>
                                  <p:childTnLst>
                                    <p:set>
                                      <p:cBhvr>
                                        <p:cTn id="84" dur="1" fill="hold">
                                          <p:stCondLst>
                                            <p:cond delay="0"/>
                                          </p:stCondLst>
                                        </p:cTn>
                                        <p:tgtEl>
                                          <p:spTgt spid="70"/>
                                        </p:tgtEl>
                                        <p:attrNameLst>
                                          <p:attrName>style.visibility</p:attrName>
                                        </p:attrNameLst>
                                      </p:cBhvr>
                                      <p:to>
                                        <p:strVal val="visible"/>
                                      </p:to>
                                    </p:set>
                                    <p:anim calcmode="lin" valueType="num">
                                      <p:cBhvr additive="base">
                                        <p:cTn id="85" dur="500" fill="hold"/>
                                        <p:tgtEl>
                                          <p:spTgt spid="70"/>
                                        </p:tgtEl>
                                        <p:attrNameLst>
                                          <p:attrName>ppt_x</p:attrName>
                                        </p:attrNameLst>
                                      </p:cBhvr>
                                      <p:tavLst>
                                        <p:tav tm="0">
                                          <p:val>
                                            <p:strVal val="1+#ppt_w/2"/>
                                          </p:val>
                                        </p:tav>
                                        <p:tav tm="100000">
                                          <p:val>
                                            <p:strVal val="#ppt_x"/>
                                          </p:val>
                                        </p:tav>
                                      </p:tavLst>
                                    </p:anim>
                                    <p:anim calcmode="lin" valueType="num">
                                      <p:cBhvr additive="base">
                                        <p:cTn id="86"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P spid="65" grpId="0"/>
      <p:bldP spid="66" grpId="0"/>
      <p:bldP spid="67" grpId="0"/>
      <p:bldP spid="68" grpId="0" animBg="1"/>
      <p:bldP spid="69"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542521" y="2156884"/>
            <a:ext cx="3489327" cy="232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5086352" y="2156884"/>
            <a:ext cx="7105649" cy="2328333"/>
          </a:xfrm>
          <a:prstGeom prst="rect">
            <a:avLst/>
          </a:prstGeom>
          <a:solidFill>
            <a:srgbClr val="0070C0"/>
          </a:solidFill>
          <a:ln>
            <a:noFill/>
          </a:ln>
        </p:spPr>
        <p:txBody>
          <a:bodyPr/>
          <a:lstStyle/>
          <a:p>
            <a:pPr eaLnBrk="1" hangingPunct="1"/>
            <a:endParaRPr lang="zh-CN" altLang="zh-CN" sz="2400">
              <a:solidFill>
                <a:srgbClr val="000000"/>
              </a:solidFill>
            </a:endParaRPr>
          </a:p>
        </p:txBody>
      </p:sp>
      <p:sp>
        <p:nvSpPr>
          <p:cNvPr id="75" name="矩形 3"/>
          <p:cNvSpPr>
            <a:spLocks noChangeArrowheads="1"/>
          </p:cNvSpPr>
          <p:nvPr/>
        </p:nvSpPr>
        <p:spPr bwMode="auto">
          <a:xfrm>
            <a:off x="1" y="4478867"/>
            <a:ext cx="5086351" cy="567267"/>
          </a:xfrm>
          <a:prstGeom prst="rect">
            <a:avLst/>
          </a:prstGeom>
          <a:solidFill>
            <a:srgbClr val="00B0F0"/>
          </a:solidFill>
          <a:ln>
            <a:noFill/>
          </a:ln>
        </p:spPr>
        <p:txBody>
          <a:bodyPr/>
          <a:lstStyle/>
          <a:p>
            <a:pPr eaLnBrk="1" hangingPunct="1"/>
            <a:endParaRPr lang="zh-CN" altLang="zh-CN" sz="2400">
              <a:solidFill>
                <a:srgbClr val="000000"/>
              </a:solidFill>
            </a:endParaRPr>
          </a:p>
        </p:txBody>
      </p:sp>
      <p:cxnSp>
        <p:nvCxnSpPr>
          <p:cNvPr id="76" name="直接连接符 4"/>
          <p:cNvCxnSpPr>
            <a:cxnSpLocks noChangeShapeType="1"/>
          </p:cNvCxnSpPr>
          <p:nvPr/>
        </p:nvCxnSpPr>
        <p:spPr bwMode="auto">
          <a:xfrm>
            <a:off x="7535333" y="3164418"/>
            <a:ext cx="0" cy="840316"/>
          </a:xfrm>
          <a:prstGeom prst="line">
            <a:avLst/>
          </a:prstGeom>
          <a:noFill/>
          <a:ln w="9525">
            <a:solidFill>
              <a:schemeClr val="bg1"/>
            </a:solidFill>
            <a:rou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7622118" y="3045885"/>
            <a:ext cx="4425949"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335" dirty="0">
                <a:solidFill>
                  <a:schemeClr val="bg1"/>
                </a:solidFill>
                <a:latin typeface="+mn-ea"/>
              </a:rPr>
              <a:t>单击此处添加文本单击此处添加文本 单击此处添加文本单击此处添加文本单击此处添加文本单击此处添加文本单击此处添加文本单击此处添加文本</a:t>
            </a:r>
            <a:endParaRPr lang="en-US" altLang="zh-CN" sz="1335" dirty="0">
              <a:solidFill>
                <a:schemeClr val="bg1"/>
              </a:solidFill>
              <a:latin typeface="+mn-ea"/>
            </a:endParaRPr>
          </a:p>
        </p:txBody>
      </p:sp>
      <p:sp>
        <p:nvSpPr>
          <p:cNvPr id="78" name="矩形​​ 57"/>
          <p:cNvSpPr>
            <a:spLocks noChangeArrowheads="1"/>
          </p:cNvSpPr>
          <p:nvPr/>
        </p:nvSpPr>
        <p:spPr bwMode="auto">
          <a:xfrm>
            <a:off x="5086351" y="4483101"/>
            <a:ext cx="6961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600" dirty="0">
              <a:solidFill>
                <a:schemeClr val="tx1">
                  <a:lumMod val="85000"/>
                  <a:lumOff val="15000"/>
                </a:schemeClr>
              </a:solidFill>
              <a:latin typeface="+mn-ea"/>
            </a:endParaRPr>
          </a:p>
        </p:txBody>
      </p:sp>
      <p:sp>
        <p:nvSpPr>
          <p:cNvPr id="79" name="矩形 7"/>
          <p:cNvSpPr>
            <a:spLocks noChangeArrowheads="1"/>
          </p:cNvSpPr>
          <p:nvPr/>
        </p:nvSpPr>
        <p:spPr bwMode="auto">
          <a:xfrm>
            <a:off x="7647518" y="259503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defRPr/>
            </a:pPr>
            <a:r>
              <a:rPr lang="zh-CN" altLang="en-US" sz="1600" b="1" kern="0" dirty="0">
                <a:solidFill>
                  <a:sysClr val="window" lastClr="FFFFFF">
                    <a:lumMod val="95000"/>
                  </a:sysClr>
                </a:solidFill>
                <a:latin typeface="+mj-ea"/>
              </a:rPr>
              <a:t>填加文字</a:t>
            </a:r>
            <a:endParaRPr lang="en-US" altLang="zh-CN" sz="1600" b="1" kern="0" dirty="0">
              <a:solidFill>
                <a:sysClr val="window" lastClr="FFFFFF">
                  <a:lumMod val="95000"/>
                </a:sysClr>
              </a:solidFill>
              <a:latin typeface="+mj-ea"/>
            </a:endParaRPr>
          </a:p>
        </p:txBody>
      </p:sp>
      <p:grpSp>
        <p:nvGrpSpPr>
          <p:cNvPr id="80" name="组合 8"/>
          <p:cNvGrpSpPr/>
          <p:nvPr/>
        </p:nvGrpSpPr>
        <p:grpSpPr bwMode="auto">
          <a:xfrm>
            <a:off x="5314951" y="2565401"/>
            <a:ext cx="1826141" cy="1402337"/>
            <a:chOff x="0" y="0"/>
            <a:chExt cx="1370874" cy="1052127"/>
          </a:xfrm>
        </p:grpSpPr>
        <p:sp>
          <p:nvSpPr>
            <p:cNvPr id="81" name="TextBox 19"/>
            <p:cNvSpPr txBox="1">
              <a:spLocks noChangeArrowheads="1"/>
            </p:cNvSpPr>
            <p:nvPr/>
          </p:nvSpPr>
          <p:spPr bwMode="auto">
            <a:xfrm>
              <a:off x="0" y="798121"/>
              <a:ext cx="1370874"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点击添加文本内容</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82" name="TextBox 17"/>
            <p:cNvSpPr txBox="1">
              <a:spLocks noChangeArrowheads="1"/>
            </p:cNvSpPr>
            <p:nvPr/>
          </p:nvSpPr>
          <p:spPr bwMode="auto">
            <a:xfrm>
              <a:off x="0" y="532080"/>
              <a:ext cx="1370874"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FFFFFF"/>
                  </a:solidFill>
                  <a:latin typeface="微软雅黑" panose="020B0503020204020204" pitchFamily="34" charset="-122"/>
                  <a:ea typeface="微软雅黑" panose="020B0503020204020204" pitchFamily="34" charset="-122"/>
                </a:rPr>
                <a:t>点击添加文本内容</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83" name="TextBox 15"/>
            <p:cNvSpPr txBox="1">
              <a:spLocks noChangeArrowheads="1"/>
            </p:cNvSpPr>
            <p:nvPr/>
          </p:nvSpPr>
          <p:spPr bwMode="auto">
            <a:xfrm>
              <a:off x="0" y="266040"/>
              <a:ext cx="1370874"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点击添加文本内容</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84" name="TextBox 13"/>
            <p:cNvSpPr txBox="1">
              <a:spLocks noChangeArrowheads="1"/>
            </p:cNvSpPr>
            <p:nvPr/>
          </p:nvSpPr>
          <p:spPr bwMode="auto">
            <a:xfrm>
              <a:off x="0" y="0"/>
              <a:ext cx="1370874"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FFFFFF"/>
                  </a:solidFill>
                  <a:latin typeface="微软雅黑" panose="020B0503020204020204" pitchFamily="34" charset="-122"/>
                  <a:ea typeface="微软雅黑" panose="020B0503020204020204" pitchFamily="34" charset="-122"/>
                </a:rPr>
                <a:t>点击添加文本内容</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1+#ppt_w/2"/>
                                          </p:val>
                                        </p:tav>
                                        <p:tav tm="100000">
                                          <p:val>
                                            <p:strVal val="#ppt_x"/>
                                          </p:val>
                                        </p:tav>
                                      </p:tavLst>
                                    </p:anim>
                                    <p:anim calcmode="lin" valueType="num">
                                      <p:cBhvr additive="base">
                                        <p:cTn id="12" dur="500" fill="hold"/>
                                        <p:tgtEl>
                                          <p:spTgt spid="74"/>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p:tgtEl>
                                          <p:spTgt spid="73"/>
                                        </p:tgtEl>
                                        <p:attrNameLst>
                                          <p:attrName>ppt_y</p:attrName>
                                        </p:attrNameLst>
                                      </p:cBhvr>
                                      <p:tavLst>
                                        <p:tav tm="0">
                                          <p:val>
                                            <p:strVal val="#ppt_y+#ppt_h*1.125000"/>
                                          </p:val>
                                        </p:tav>
                                        <p:tav tm="100000">
                                          <p:val>
                                            <p:strVal val="#ppt_y"/>
                                          </p:val>
                                        </p:tav>
                                      </p:tavLst>
                                    </p:anim>
                                    <p:animEffect transition="in" filter="wipe(up)">
                                      <p:cBhvr>
                                        <p:cTn id="16" dur="500"/>
                                        <p:tgtEl>
                                          <p:spTgt spid="73"/>
                                        </p:tgtEl>
                                      </p:cBhvr>
                                    </p:animEffect>
                                  </p:childTnLst>
                                </p:cTn>
                              </p:par>
                              <p:par>
                                <p:cTn id="17" presetID="22" presetClass="entr" presetSubtype="1" fill="hold" nodeType="withEffect">
                                  <p:stCondLst>
                                    <p:cond delay="300"/>
                                  </p:stCondLst>
                                  <p:childTnLst>
                                    <p:set>
                                      <p:cBhvr>
                                        <p:cTn id="18" dur="1" fill="hold">
                                          <p:stCondLst>
                                            <p:cond delay="0"/>
                                          </p:stCondLst>
                                        </p:cTn>
                                        <p:tgtEl>
                                          <p:spTgt spid="80"/>
                                        </p:tgtEl>
                                        <p:attrNameLst>
                                          <p:attrName>style.visibility</p:attrName>
                                        </p:attrNameLst>
                                      </p:cBhvr>
                                      <p:to>
                                        <p:strVal val="visible"/>
                                      </p:to>
                                    </p:set>
                                    <p:animEffect transition="in" filter="wipe(up)">
                                      <p:cBhvr>
                                        <p:cTn id="19" dur="500"/>
                                        <p:tgtEl>
                                          <p:spTgt spid="80"/>
                                        </p:tgtEl>
                                      </p:cBhvr>
                                    </p:animEffect>
                                  </p:childTnLst>
                                </p:cTn>
                              </p:par>
                              <p:par>
                                <p:cTn id="20" presetID="22" presetClass="entr" presetSubtype="1"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Effect transition="in" filter="wipe(up)">
                                      <p:cBhvr>
                                        <p:cTn id="22" dur="500"/>
                                        <p:tgtEl>
                                          <p:spTgt spid="7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2" presetClass="entr" presetSubtype="8" fill="hold" grpId="0" nodeType="withEffect">
                                  <p:stCondLst>
                                    <p:cond delay="80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500"/>
                                        <p:tgtEl>
                                          <p:spTgt spid="77"/>
                                        </p:tgtEl>
                                        <p:attrNameLst>
                                          <p:attrName>ppt_x</p:attrName>
                                        </p:attrNameLst>
                                      </p:cBhvr>
                                      <p:tavLst>
                                        <p:tav tm="0">
                                          <p:val>
                                            <p:strVal val="#ppt_x-#ppt_w*1.125000"/>
                                          </p:val>
                                        </p:tav>
                                        <p:tav tm="100000">
                                          <p:val>
                                            <p:strVal val="#ppt_x"/>
                                          </p:val>
                                        </p:tav>
                                      </p:tavLst>
                                    </p:anim>
                                    <p:animEffect transition="in" filter="wipe(right)">
                                      <p:cBhvr>
                                        <p:cTn id="29" dur="500"/>
                                        <p:tgtEl>
                                          <p:spTgt spid="77"/>
                                        </p:tgtEl>
                                      </p:cBhvr>
                                    </p:animEffect>
                                  </p:childTnLst>
                                </p:cTn>
                              </p:par>
                              <p:par>
                                <p:cTn id="30" presetID="2" presetClass="entr" presetSubtype="2" fill="hold" grpId="0" nodeType="withEffect">
                                  <p:stCondLst>
                                    <p:cond delay="80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fill="hold"/>
                                        <p:tgtEl>
                                          <p:spTgt spid="78"/>
                                        </p:tgtEl>
                                        <p:attrNameLst>
                                          <p:attrName>ppt_x</p:attrName>
                                        </p:attrNameLst>
                                      </p:cBhvr>
                                      <p:tavLst>
                                        <p:tav tm="0">
                                          <p:val>
                                            <p:strVal val="1+#ppt_w/2"/>
                                          </p:val>
                                        </p:tav>
                                        <p:tav tm="100000">
                                          <p:val>
                                            <p:strVal val="#ppt_x"/>
                                          </p:val>
                                        </p:tav>
                                      </p:tavLst>
                                    </p:anim>
                                    <p:anim calcmode="lin" valueType="num">
                                      <p:cBhvr additive="base">
                                        <p:cTn id="33"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5" grpId="0" animBg="1" autoUpdateAnimBg="0"/>
      <p:bldP spid="77" grpId="0" autoUpdateAnimBg="0"/>
      <p:bldP spid="78" grpId="0" autoUpdateAnimBg="0"/>
      <p:bldP spid="7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bwMode="auto">
          <a:xfrm>
            <a:off x="3506789" y="2433638"/>
            <a:ext cx="6534151" cy="1008063"/>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400"/>
            </a:p>
          </p:txBody>
        </p:sp>
        <p:grpSp>
          <p:nvGrpSpPr>
            <p:cNvPr id="76" name="组合 125"/>
            <p:cNvGrpSpPr/>
            <p:nvPr/>
          </p:nvGrpSpPr>
          <p:grpSpPr bwMode="auto">
            <a:xfrm>
              <a:off x="3659394" y="2570928"/>
              <a:ext cx="450000" cy="434596"/>
              <a:chOff x="5512720" y="2152017"/>
              <a:chExt cx="583915" cy="496874"/>
            </a:xfrm>
          </p:grpSpPr>
          <p:sp>
            <p:nvSpPr>
              <p:cNvPr id="77" name="Freeform 159"/>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p:spPr>
            <p:txBody>
              <a:bodyPr lIns="162560" tIns="81280" rIns="162560" bIns="81280"/>
              <a:lstStyle/>
              <a:p>
                <a:pPr defTabSz="913765">
                  <a:defRPr/>
                </a:pPr>
                <a:endParaRPr lang="zh-CN" altLang="en-US" sz="2535"/>
              </a:p>
            </p:txBody>
          </p:sp>
          <p:sp>
            <p:nvSpPr>
              <p:cNvPr id="78" name="Freeform 160"/>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p:spPr>
            <p:txBody>
              <a:bodyPr lIns="162560" tIns="81280" rIns="162560" bIns="81280"/>
              <a:lstStyle/>
              <a:p>
                <a:pPr defTabSz="913765">
                  <a:defRPr/>
                </a:pPr>
                <a:endParaRPr lang="zh-CN" altLang="en-US" sz="2535"/>
              </a:p>
            </p:txBody>
          </p:sp>
        </p:grpSp>
      </p:grpSp>
      <p:grpSp>
        <p:nvGrpSpPr>
          <p:cNvPr id="79" name="组合 78"/>
          <p:cNvGrpSpPr/>
          <p:nvPr/>
        </p:nvGrpSpPr>
        <p:grpSpPr bwMode="auto">
          <a:xfrm>
            <a:off x="3506790" y="4310063"/>
            <a:ext cx="4067175" cy="755651"/>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400"/>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lIns="162560" tIns="81280" rIns="162560" bIns="81280"/>
            <a:lstStyle/>
            <a:p>
              <a:pPr defTabSz="913765">
                <a:defRPr/>
              </a:pPr>
              <a:endParaRPr lang="zh-CN" altLang="en-US" sz="2535">
                <a:latin typeface="Arial" panose="020B0604020202020204" pitchFamily="34" charset="0"/>
                <a:cs typeface="Arial" panose="020B0604020202020204" pitchFamily="34" charset="0"/>
              </a:endParaRPr>
            </a:p>
          </p:txBody>
        </p:sp>
      </p:grpSp>
      <p:grpSp>
        <p:nvGrpSpPr>
          <p:cNvPr id="83" name="组合 82"/>
          <p:cNvGrpSpPr/>
          <p:nvPr/>
        </p:nvGrpSpPr>
        <p:grpSpPr bwMode="auto">
          <a:xfrm>
            <a:off x="3506789" y="3371852"/>
            <a:ext cx="5300663" cy="1052513"/>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400" dirty="0"/>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p:spPr>
            <p:txBody>
              <a:bodyPr lIns="162560" tIns="81280" rIns="162560" bIns="81280"/>
              <a:lstStyle/>
              <a:p>
                <a:pPr defTabSz="913765">
                  <a:defRPr/>
                </a:pPr>
                <a:endParaRPr lang="en-US" sz="2535"/>
              </a:p>
            </p:txBody>
          </p:sp>
          <p:sp>
            <p:nvSpPr>
              <p:cNvPr id="88" name="Rectangle 9"/>
              <p:cNvSpPr>
                <a:spLocks noChangeArrowheads="1"/>
              </p:cNvSpPr>
              <p:nvPr/>
            </p:nvSpPr>
            <p:spPr bwMode="auto">
              <a:xfrm>
                <a:off x="5235576" y="2007182"/>
                <a:ext cx="90488" cy="166688"/>
              </a:xfrm>
              <a:prstGeom prst="rect">
                <a:avLst/>
              </a:prstGeom>
              <a:grpFill/>
              <a:ln>
                <a:noFill/>
              </a:ln>
            </p:spPr>
            <p:txBody>
              <a:bodyPr lIns="162560" tIns="81280" rIns="162560" bIns="81280"/>
              <a:lstStyle/>
              <a:p>
                <a:pPr defTabSz="913765">
                  <a:defRPr/>
                </a:pPr>
                <a:endParaRPr lang="en-US" sz="2535"/>
              </a:p>
            </p:txBody>
          </p:sp>
          <p:sp>
            <p:nvSpPr>
              <p:cNvPr id="89" name="Rectangle 10"/>
              <p:cNvSpPr>
                <a:spLocks noChangeArrowheads="1"/>
              </p:cNvSpPr>
              <p:nvPr/>
            </p:nvSpPr>
            <p:spPr bwMode="auto">
              <a:xfrm>
                <a:off x="5341938" y="2007182"/>
                <a:ext cx="85725" cy="166688"/>
              </a:xfrm>
              <a:prstGeom prst="rect">
                <a:avLst/>
              </a:prstGeom>
              <a:grpFill/>
              <a:ln>
                <a:noFill/>
              </a:ln>
            </p:spPr>
            <p:txBody>
              <a:bodyPr lIns="162560" tIns="81280" rIns="162560" bIns="81280"/>
              <a:lstStyle/>
              <a:p>
                <a:pPr defTabSz="913765">
                  <a:defRPr/>
                </a:pPr>
                <a:endParaRPr lang="en-US" sz="2535"/>
              </a:p>
            </p:txBody>
          </p:sp>
        </p:grpSp>
      </p:grpSp>
      <p:grpSp>
        <p:nvGrpSpPr>
          <p:cNvPr id="90" name="组合 89"/>
          <p:cNvGrpSpPr/>
          <p:nvPr/>
        </p:nvGrpSpPr>
        <p:grpSpPr bwMode="auto">
          <a:xfrm>
            <a:off x="3506788" y="5246688"/>
            <a:ext cx="2454275" cy="757237"/>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400"/>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p:spPr>
            <p:txBody>
              <a:bodyPr/>
              <a:lstStyle/>
              <a:p>
                <a:pPr defTabSz="913765">
                  <a:defRPr/>
                </a:pPr>
                <a:endParaRPr lang="en-US" sz="2400"/>
              </a:p>
            </p:txBody>
          </p:sp>
          <p:sp>
            <p:nvSpPr>
              <p:cNvPr id="95"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p:spPr>
            <p:txBody>
              <a:bodyPr/>
              <a:lstStyle/>
              <a:p>
                <a:pPr defTabSz="913765">
                  <a:defRPr/>
                </a:pPr>
                <a:endParaRPr lang="en-US" sz="2400"/>
              </a:p>
            </p:txBody>
          </p:sp>
        </p:grpSp>
      </p:grpSp>
      <p:sp>
        <p:nvSpPr>
          <p:cNvPr id="96" name="任意多边形 95"/>
          <p:cNvSpPr/>
          <p:nvPr/>
        </p:nvSpPr>
        <p:spPr>
          <a:xfrm>
            <a:off x="9594851" y="2262189"/>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97" name="任意多边形 96"/>
          <p:cNvSpPr/>
          <p:nvPr/>
        </p:nvSpPr>
        <p:spPr>
          <a:xfrm>
            <a:off x="8361363" y="4038602"/>
            <a:ext cx="1181100" cy="1922463"/>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98" name="任意多边形 97"/>
          <p:cNvSpPr/>
          <p:nvPr/>
        </p:nvSpPr>
        <p:spPr>
          <a:xfrm>
            <a:off x="7126289" y="4799013"/>
            <a:ext cx="1181100" cy="1162051"/>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99" name="任意多边形 98"/>
          <p:cNvSpPr/>
          <p:nvPr/>
        </p:nvSpPr>
        <p:spPr>
          <a:xfrm>
            <a:off x="5137150" y="5337175"/>
            <a:ext cx="1936751" cy="62388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100" name="椭圆 99"/>
          <p:cNvSpPr/>
          <p:nvPr/>
        </p:nvSpPr>
        <p:spPr>
          <a:xfrm>
            <a:off x="10040939" y="3298824"/>
            <a:ext cx="288925" cy="28733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101" name="椭圆 100"/>
          <p:cNvSpPr/>
          <p:nvPr/>
        </p:nvSpPr>
        <p:spPr>
          <a:xfrm>
            <a:off x="8807449" y="4279900"/>
            <a:ext cx="287339" cy="28733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102" name="椭圆 101"/>
          <p:cNvSpPr/>
          <p:nvPr/>
        </p:nvSpPr>
        <p:spPr>
          <a:xfrm>
            <a:off x="7573965" y="4919665"/>
            <a:ext cx="287337" cy="287337"/>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103" name="椭圆 102"/>
          <p:cNvSpPr/>
          <p:nvPr/>
        </p:nvSpPr>
        <p:spPr>
          <a:xfrm>
            <a:off x="5961064" y="5486400"/>
            <a:ext cx="288925" cy="28892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zh-CN" altLang="en-US" sz="2400"/>
          </a:p>
        </p:txBody>
      </p:sp>
      <p:sp>
        <p:nvSpPr>
          <p:cNvPr id="104" name="矩形 47"/>
          <p:cNvSpPr>
            <a:spLocks noChangeArrowheads="1"/>
          </p:cNvSpPr>
          <p:nvPr/>
        </p:nvSpPr>
        <p:spPr bwMode="auto">
          <a:xfrm>
            <a:off x="1303337" y="1474788"/>
            <a:ext cx="9605963" cy="67928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30000"/>
              </a:lnSpc>
              <a:spcBef>
                <a:spcPct val="0"/>
              </a:spcBef>
              <a:buNone/>
              <a:defRPr/>
            </a:pPr>
            <a:r>
              <a:rPr lang="zh-CN" altLang="en-US" sz="1465" dirty="0">
                <a:solidFill>
                  <a:schemeClr val="tx1">
                    <a:lumMod val="65000"/>
                    <a:lumOff val="35000"/>
                  </a:schemeClr>
                </a:solidFill>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65" dirty="0">
              <a:solidFill>
                <a:schemeClr val="tx1">
                  <a:lumMod val="65000"/>
                  <a:lumOff val="35000"/>
                </a:schemeClr>
              </a:solidFill>
              <a:sym typeface="微软雅黑" panose="020B0503020204020204" pitchFamily="34" charset="-122"/>
            </a:endParaRPr>
          </a:p>
        </p:txBody>
      </p:sp>
      <p:sp>
        <p:nvSpPr>
          <p:cNvPr id="105" name="矩形 104"/>
          <p:cNvSpPr/>
          <p:nvPr/>
        </p:nvSpPr>
        <p:spPr>
          <a:xfrm>
            <a:off x="2170806" y="2489200"/>
            <a:ext cx="1210570" cy="400101"/>
          </a:xfrm>
          <a:prstGeom prst="rect">
            <a:avLst/>
          </a:prstGeom>
        </p:spPr>
        <p:txBody>
          <a:bodyPr wrap="none" lIns="91431" tIns="45716" rIns="91431" bIns="45716">
            <a:spAutoFit/>
          </a:bodyPr>
          <a:lstStyle/>
          <a:p>
            <a:pPr algn="r" defTabSz="913765">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矩形 105"/>
          <p:cNvSpPr/>
          <p:nvPr/>
        </p:nvSpPr>
        <p:spPr>
          <a:xfrm>
            <a:off x="1309974" y="2881313"/>
            <a:ext cx="2071401" cy="297454"/>
          </a:xfrm>
          <a:prstGeom prst="rect">
            <a:avLst/>
          </a:prstGeom>
        </p:spPr>
        <p:txBody>
          <a:bodyPr wrap="none" lIns="91440" tIns="45720" rIns="91440" bIns="45720">
            <a:spAutoFit/>
          </a:bodyPr>
          <a:lstStyle/>
          <a:p>
            <a:pPr algn="r" defTabSz="913765">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7" name="矩形 106"/>
          <p:cNvSpPr/>
          <p:nvPr/>
        </p:nvSpPr>
        <p:spPr>
          <a:xfrm>
            <a:off x="2170806" y="3417888"/>
            <a:ext cx="1210570" cy="400101"/>
          </a:xfrm>
          <a:prstGeom prst="rect">
            <a:avLst/>
          </a:prstGeom>
        </p:spPr>
        <p:txBody>
          <a:bodyPr wrap="none" lIns="91431" tIns="45716" rIns="91431" bIns="45716">
            <a:spAutoFit/>
          </a:bodyPr>
          <a:lstStyle/>
          <a:p>
            <a:pPr algn="r" defTabSz="913765">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矩形 107"/>
          <p:cNvSpPr/>
          <p:nvPr/>
        </p:nvSpPr>
        <p:spPr>
          <a:xfrm>
            <a:off x="1309974" y="3808413"/>
            <a:ext cx="2071401" cy="297454"/>
          </a:xfrm>
          <a:prstGeom prst="rect">
            <a:avLst/>
          </a:prstGeom>
        </p:spPr>
        <p:txBody>
          <a:bodyPr wrap="none" lIns="91440" tIns="45720" rIns="91440" bIns="45720">
            <a:spAutoFit/>
          </a:bodyPr>
          <a:lstStyle/>
          <a:p>
            <a:pPr algn="r" defTabSz="913765">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108"/>
          <p:cNvSpPr/>
          <p:nvPr/>
        </p:nvSpPr>
        <p:spPr>
          <a:xfrm>
            <a:off x="2170806" y="4362450"/>
            <a:ext cx="1210570" cy="400101"/>
          </a:xfrm>
          <a:prstGeom prst="rect">
            <a:avLst/>
          </a:prstGeom>
        </p:spPr>
        <p:txBody>
          <a:bodyPr wrap="none" lIns="91431" tIns="45716" rIns="91431" bIns="45716">
            <a:spAutoFit/>
          </a:bodyPr>
          <a:lstStyle/>
          <a:p>
            <a:pPr algn="r" defTabSz="913765">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0" name="矩形 109"/>
          <p:cNvSpPr/>
          <p:nvPr/>
        </p:nvSpPr>
        <p:spPr>
          <a:xfrm>
            <a:off x="1309974" y="4754563"/>
            <a:ext cx="2071401" cy="297454"/>
          </a:xfrm>
          <a:prstGeom prst="rect">
            <a:avLst/>
          </a:prstGeom>
        </p:spPr>
        <p:txBody>
          <a:bodyPr wrap="none" lIns="91440" tIns="45720" rIns="91440" bIns="45720">
            <a:spAutoFit/>
          </a:bodyPr>
          <a:lstStyle/>
          <a:p>
            <a:pPr algn="r" defTabSz="913765">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矩形 110"/>
          <p:cNvSpPr/>
          <p:nvPr/>
        </p:nvSpPr>
        <p:spPr>
          <a:xfrm>
            <a:off x="2170806" y="5287963"/>
            <a:ext cx="1210570" cy="400101"/>
          </a:xfrm>
          <a:prstGeom prst="rect">
            <a:avLst/>
          </a:prstGeom>
        </p:spPr>
        <p:txBody>
          <a:bodyPr wrap="none" lIns="91431" tIns="45716" rIns="91431" bIns="45716">
            <a:spAutoFit/>
          </a:bodyPr>
          <a:lstStyle/>
          <a:p>
            <a:pPr algn="r" defTabSz="913765">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2" name="矩形 111"/>
          <p:cNvSpPr/>
          <p:nvPr/>
        </p:nvSpPr>
        <p:spPr>
          <a:xfrm>
            <a:off x="1309974" y="5678489"/>
            <a:ext cx="2071401" cy="297454"/>
          </a:xfrm>
          <a:prstGeom prst="rect">
            <a:avLst/>
          </a:prstGeom>
        </p:spPr>
        <p:txBody>
          <a:bodyPr wrap="none" lIns="91440" tIns="45720" rIns="91440" bIns="45720">
            <a:spAutoFit/>
          </a:bodyPr>
          <a:lstStyle/>
          <a:p>
            <a:pPr algn="r" defTabSz="913765">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250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450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550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00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3"/>
          <p:cNvSpPr/>
          <p:nvPr/>
        </p:nvSpPr>
        <p:spPr bwMode="gray">
          <a:xfrm rot="19490962">
            <a:off x="3975541" y="3595015"/>
            <a:ext cx="1819775"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60" tIns="59267" rIns="60960" bIns="59267" anchor="ctr" anchorCtr="1"/>
          <a:lstStyle/>
          <a:p>
            <a:endParaRPr lang="zh-CN" altLang="en-US" sz="2400"/>
          </a:p>
        </p:txBody>
      </p:sp>
      <p:sp>
        <p:nvSpPr>
          <p:cNvPr id="76" name="Freeform 4"/>
          <p:cNvSpPr/>
          <p:nvPr/>
        </p:nvSpPr>
        <p:spPr bwMode="gray">
          <a:xfrm rot="19490962" flipH="1" flipV="1">
            <a:off x="5972707" y="1393344"/>
            <a:ext cx="1819775"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60" tIns="59267" rIns="60960" bIns="59267" anchor="ctr" anchorCtr="1"/>
          <a:lstStyle/>
          <a:p>
            <a:endParaRPr lang="zh-CN" altLang="en-US" sz="2400"/>
          </a:p>
        </p:txBody>
      </p:sp>
      <p:sp>
        <p:nvSpPr>
          <p:cNvPr id="77" name="Oval 5"/>
          <p:cNvSpPr>
            <a:spLocks noChangeArrowheads="1"/>
          </p:cNvSpPr>
          <p:nvPr/>
        </p:nvSpPr>
        <p:spPr bwMode="gray">
          <a:xfrm>
            <a:off x="4178671" y="2482602"/>
            <a:ext cx="1578127" cy="1578127"/>
          </a:xfrm>
          <a:prstGeom prst="ellipse">
            <a:avLst/>
          </a:prstGeom>
          <a:solidFill>
            <a:srgbClr val="0070C0"/>
          </a:solidFill>
          <a:ln>
            <a:noFill/>
          </a:ln>
          <a:effectLst>
            <a:outerShdw dist="107763" dir="2700000" algn="ctr" rotWithShape="0">
              <a:schemeClr val="bg2">
                <a:alpha val="50000"/>
              </a:schemeClr>
            </a:outerShdw>
          </a:effectLst>
        </p:spPr>
        <p:txBody>
          <a:bodyPr lIns="60960" tIns="59267" rIns="60960" bIns="59267" anchor="ctr" anchorCtr="1"/>
          <a:lstStyle/>
          <a:p>
            <a:r>
              <a:rPr lang="zh-CN" altLang="en-US" sz="2665" b="1" dirty="0">
                <a:solidFill>
                  <a:schemeClr val="bg1"/>
                </a:solidFill>
                <a:latin typeface="微软雅黑" panose="020B0503020204020204" pitchFamily="34" charset="-122"/>
                <a:ea typeface="微软雅黑" panose="020B0503020204020204" pitchFamily="34" charset="-122"/>
              </a:rPr>
              <a:t>标题</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78" name="Oval 6"/>
          <p:cNvSpPr>
            <a:spLocks noChangeArrowheads="1"/>
          </p:cNvSpPr>
          <p:nvPr/>
        </p:nvSpPr>
        <p:spPr bwMode="gray">
          <a:xfrm>
            <a:off x="6062849" y="3583519"/>
            <a:ext cx="1578127" cy="1578127"/>
          </a:xfrm>
          <a:prstGeom prst="ellipse">
            <a:avLst/>
          </a:prstGeom>
          <a:solidFill>
            <a:srgbClr val="00B0F0"/>
          </a:solidFill>
          <a:ln>
            <a:noFill/>
          </a:ln>
          <a:effectLst>
            <a:outerShdw dist="107763" dir="2700000" algn="ctr" rotWithShape="0">
              <a:schemeClr val="bg2">
                <a:alpha val="50000"/>
              </a:schemeClr>
            </a:outerShdw>
          </a:effectLst>
        </p:spPr>
        <p:txBody>
          <a:bodyPr lIns="60960" tIns="59267" rIns="60960" bIns="59267" anchor="ctr" anchorCtr="1"/>
          <a:lstStyle/>
          <a:p>
            <a:r>
              <a:rPr lang="zh-CN" altLang="en-US" sz="2665" b="1" dirty="0">
                <a:solidFill>
                  <a:schemeClr val="bg1"/>
                </a:solidFill>
                <a:latin typeface="微软雅黑" panose="020B0503020204020204" pitchFamily="34" charset="-122"/>
                <a:ea typeface="微软雅黑" panose="020B0503020204020204" pitchFamily="34" charset="-122"/>
              </a:rPr>
              <a:t>标题</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623392" y="2616505"/>
            <a:ext cx="3135808" cy="2706831"/>
          </a:xfrm>
          <a:prstGeom prst="rect">
            <a:avLst/>
          </a:prstGeom>
          <a:noFill/>
        </p:spPr>
        <p:txBody>
          <a:bodyPr wrap="square" rtlCol="0">
            <a:spAutoFit/>
          </a:bodyPr>
          <a:lstStyle/>
          <a:p>
            <a:pPr algn="just">
              <a:lnSpc>
                <a:spcPct val="130000"/>
              </a:lnSpc>
            </a:pPr>
            <a:r>
              <a:rPr lang="zh-CN" altLang="en-US" sz="1865"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865" dirty="0">
              <a:latin typeface="微软雅黑" panose="020B0503020204020204" pitchFamily="34" charset="-122"/>
              <a:ea typeface="微软雅黑" panose="020B0503020204020204" pitchFamily="34" charset="-122"/>
            </a:endParaRPr>
          </a:p>
        </p:txBody>
      </p:sp>
      <p:grpSp>
        <p:nvGrpSpPr>
          <p:cNvPr id="80" name="组合 79"/>
          <p:cNvGrpSpPr/>
          <p:nvPr/>
        </p:nvGrpSpPr>
        <p:grpSpPr>
          <a:xfrm>
            <a:off x="626534" y="1867049"/>
            <a:ext cx="4399845" cy="615553"/>
            <a:chOff x="469900" y="1057571"/>
            <a:chExt cx="3299884" cy="461665"/>
          </a:xfrm>
        </p:grpSpPr>
        <p:sp>
          <p:nvSpPr>
            <p:cNvPr id="81" name="TextBox 80"/>
            <p:cNvSpPr txBox="1"/>
            <p:nvPr/>
          </p:nvSpPr>
          <p:spPr>
            <a:xfrm>
              <a:off x="553419" y="1057571"/>
              <a:ext cx="1523494" cy="346249"/>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8225360" y="2333034"/>
            <a:ext cx="3271689" cy="2333331"/>
          </a:xfrm>
          <a:prstGeom prst="rect">
            <a:avLst/>
          </a:prstGeom>
          <a:noFill/>
        </p:spPr>
        <p:txBody>
          <a:bodyPr wrap="square" rtlCol="0">
            <a:spAutoFit/>
          </a:bodyPr>
          <a:lstStyle/>
          <a:p>
            <a:pPr algn="just">
              <a:lnSpc>
                <a:spcPct val="130000"/>
              </a:lnSpc>
            </a:pPr>
            <a:r>
              <a:rPr lang="zh-CN" altLang="en-US" sz="1865"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865" dirty="0">
              <a:latin typeface="微软雅黑" panose="020B0503020204020204" pitchFamily="34" charset="-122"/>
              <a:ea typeface="微软雅黑" panose="020B0503020204020204" pitchFamily="34" charset="-122"/>
            </a:endParaRPr>
          </a:p>
        </p:txBody>
      </p:sp>
      <p:grpSp>
        <p:nvGrpSpPr>
          <p:cNvPr id="84" name="组合 83"/>
          <p:cNvGrpSpPr/>
          <p:nvPr/>
        </p:nvGrpSpPr>
        <p:grpSpPr>
          <a:xfrm>
            <a:off x="7009594" y="5161647"/>
            <a:ext cx="4589740" cy="509007"/>
            <a:chOff x="5257195" y="3528519"/>
            <a:chExt cx="3442305" cy="381755"/>
          </a:xfrm>
        </p:grpSpPr>
        <p:sp>
          <p:nvSpPr>
            <p:cNvPr id="85" name="TextBox 84"/>
            <p:cNvSpPr txBox="1"/>
            <p:nvPr/>
          </p:nvSpPr>
          <p:spPr>
            <a:xfrm>
              <a:off x="5975908" y="3564025"/>
              <a:ext cx="1523494" cy="346249"/>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00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3" descr="C:\Users\Administrator\Desktop\78763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719427" y="919174"/>
            <a:ext cx="3877180" cy="545743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4" name="组合 143"/>
          <p:cNvGrpSpPr/>
          <p:nvPr/>
        </p:nvGrpSpPr>
        <p:grpSpPr>
          <a:xfrm>
            <a:off x="5148088" y="5211774"/>
            <a:ext cx="1019857" cy="1019724"/>
            <a:chOff x="3832873" y="2297208"/>
            <a:chExt cx="1516550" cy="1516550"/>
          </a:xfrm>
        </p:grpSpPr>
        <p:grpSp>
          <p:nvGrpSpPr>
            <p:cNvPr id="145" name="组合 14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ea typeface="宋体" panose="02010600030101010101" pitchFamily="2" charset="-122"/>
                </a:endParaRPr>
              </a:p>
            </p:txBody>
          </p:sp>
          <p:sp>
            <p:nvSpPr>
              <p:cNvPr id="148" name="椭圆 1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a typeface="宋体" panose="02010600030101010101" pitchFamily="2" charset="-122"/>
                </a:endParaRPr>
              </a:p>
            </p:txBody>
          </p:sp>
        </p:grpSp>
        <p:sp>
          <p:nvSpPr>
            <p:cNvPr id="146" name="椭圆 145"/>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49" name="组合 148"/>
          <p:cNvGrpSpPr/>
          <p:nvPr/>
        </p:nvGrpSpPr>
        <p:grpSpPr>
          <a:xfrm>
            <a:off x="4138033" y="4123993"/>
            <a:ext cx="1019857" cy="1019724"/>
            <a:chOff x="3832873" y="2297208"/>
            <a:chExt cx="1516550" cy="1516550"/>
          </a:xfrm>
        </p:grpSpPr>
        <p:grpSp>
          <p:nvGrpSpPr>
            <p:cNvPr id="150" name="组合 14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ea typeface="宋体" panose="02010600030101010101" pitchFamily="2" charset="-122"/>
                </a:endParaRPr>
              </a:p>
            </p:txBody>
          </p:sp>
          <p:sp>
            <p:nvSpPr>
              <p:cNvPr id="153" name="椭圆 1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a typeface="宋体" panose="02010600030101010101" pitchFamily="2" charset="-122"/>
                </a:endParaRPr>
              </a:p>
            </p:txBody>
          </p:sp>
        </p:grpSp>
        <p:sp>
          <p:nvSpPr>
            <p:cNvPr id="151" name="椭圆 150"/>
            <p:cNvSpPr/>
            <p:nvPr/>
          </p:nvSpPr>
          <p:spPr>
            <a:xfrm>
              <a:off x="3860571" y="2344320"/>
              <a:ext cx="1430922" cy="1430922"/>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54" name="组合 153"/>
          <p:cNvGrpSpPr/>
          <p:nvPr/>
        </p:nvGrpSpPr>
        <p:grpSpPr>
          <a:xfrm>
            <a:off x="6174021" y="3459174"/>
            <a:ext cx="1019857" cy="1019724"/>
            <a:chOff x="3832873" y="2297208"/>
            <a:chExt cx="1516550" cy="1516550"/>
          </a:xfrm>
        </p:grpSpPr>
        <p:grpSp>
          <p:nvGrpSpPr>
            <p:cNvPr id="155" name="组合 1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ea typeface="宋体" panose="02010600030101010101" pitchFamily="2" charset="-122"/>
                </a:endParaRPr>
              </a:p>
            </p:txBody>
          </p:sp>
          <p:sp>
            <p:nvSpPr>
              <p:cNvPr id="158" name="椭圆 1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a typeface="宋体" panose="02010600030101010101" pitchFamily="2" charset="-122"/>
                </a:endParaRPr>
              </a:p>
            </p:txBody>
          </p:sp>
        </p:grpSp>
        <p:sp>
          <p:nvSpPr>
            <p:cNvPr id="156" name="椭圆 155"/>
            <p:cNvSpPr/>
            <p:nvPr/>
          </p:nvSpPr>
          <p:spPr>
            <a:xfrm>
              <a:off x="3868072" y="2351822"/>
              <a:ext cx="1415919" cy="1415919"/>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59" name="组合 158"/>
          <p:cNvGrpSpPr/>
          <p:nvPr/>
        </p:nvGrpSpPr>
        <p:grpSpPr>
          <a:xfrm>
            <a:off x="4138033" y="2828593"/>
            <a:ext cx="1019857" cy="1019724"/>
            <a:chOff x="3832873" y="2297208"/>
            <a:chExt cx="1516550" cy="1516550"/>
          </a:xfrm>
        </p:grpSpPr>
        <p:grpSp>
          <p:nvGrpSpPr>
            <p:cNvPr id="160" name="组合 15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ea typeface="宋体" panose="02010600030101010101" pitchFamily="2" charset="-122"/>
                </a:endParaRPr>
              </a:p>
            </p:txBody>
          </p:sp>
          <p:sp>
            <p:nvSpPr>
              <p:cNvPr id="163" name="椭圆 16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a typeface="宋体" panose="02010600030101010101" pitchFamily="2" charset="-122"/>
                </a:endParaRPr>
              </a:p>
            </p:txBody>
          </p:sp>
        </p:grpSp>
        <p:sp>
          <p:nvSpPr>
            <p:cNvPr id="161" name="椭圆 160"/>
            <p:cNvSpPr/>
            <p:nvPr/>
          </p:nvSpPr>
          <p:spPr>
            <a:xfrm>
              <a:off x="3880736" y="2364485"/>
              <a:ext cx="1390592" cy="139059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64" name="组合 163"/>
          <p:cNvGrpSpPr/>
          <p:nvPr/>
        </p:nvGrpSpPr>
        <p:grpSpPr>
          <a:xfrm>
            <a:off x="6174021" y="2148534"/>
            <a:ext cx="1019857" cy="1019724"/>
            <a:chOff x="3832873" y="2297208"/>
            <a:chExt cx="1516550" cy="1516550"/>
          </a:xfrm>
        </p:grpSpPr>
        <p:grpSp>
          <p:nvGrpSpPr>
            <p:cNvPr id="165" name="组合 16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ea typeface="宋体" panose="02010600030101010101" pitchFamily="2" charset="-122"/>
                </a:endParaRPr>
              </a:p>
            </p:txBody>
          </p:sp>
          <p:sp>
            <p:nvSpPr>
              <p:cNvPr id="168" name="椭圆 1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a typeface="宋体" panose="02010600030101010101" pitchFamily="2" charset="-122"/>
                </a:endParaRPr>
              </a:p>
            </p:txBody>
          </p:sp>
        </p:grpSp>
        <p:sp>
          <p:nvSpPr>
            <p:cNvPr id="166" name="椭圆 165"/>
            <p:cNvSpPr/>
            <p:nvPr/>
          </p:nvSpPr>
          <p:spPr>
            <a:xfrm>
              <a:off x="3850410" y="2334159"/>
              <a:ext cx="1451243" cy="1451243"/>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69" name="组合 168"/>
          <p:cNvGrpSpPr/>
          <p:nvPr/>
        </p:nvGrpSpPr>
        <p:grpSpPr>
          <a:xfrm>
            <a:off x="5148088" y="1020774"/>
            <a:ext cx="1019857" cy="1019724"/>
            <a:chOff x="3832873" y="2297208"/>
            <a:chExt cx="1516550" cy="1516550"/>
          </a:xfrm>
        </p:grpSpPr>
        <p:grpSp>
          <p:nvGrpSpPr>
            <p:cNvPr id="170" name="组合 16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ea typeface="宋体" panose="02010600030101010101" pitchFamily="2" charset="-122"/>
                </a:endParaRPr>
              </a:p>
            </p:txBody>
          </p:sp>
          <p:sp>
            <p:nvSpPr>
              <p:cNvPr id="173" name="椭圆 1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a typeface="宋体" panose="02010600030101010101" pitchFamily="2" charset="-122"/>
                </a:endParaRPr>
              </a:p>
            </p:txBody>
          </p:sp>
        </p:grpSp>
        <p:sp>
          <p:nvSpPr>
            <p:cNvPr id="171" name="椭圆 170"/>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74" name="Group 34"/>
          <p:cNvGrpSpPr/>
          <p:nvPr/>
        </p:nvGrpSpPr>
        <p:grpSpPr>
          <a:xfrm>
            <a:off x="5469805" y="1304442"/>
            <a:ext cx="399377" cy="324941"/>
            <a:chOff x="1550139" y="1314466"/>
            <a:chExt cx="509139" cy="414300"/>
          </a:xfrm>
          <a:solidFill>
            <a:sysClr val="window" lastClr="FFFFFF"/>
          </a:solidFill>
        </p:grpSpPr>
        <p:sp>
          <p:nvSpPr>
            <p:cNvPr id="17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17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17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grpSp>
      <p:sp>
        <p:nvSpPr>
          <p:cNvPr id="178" name="矩形 3"/>
          <p:cNvSpPr>
            <a:spLocks noChangeArrowheads="1"/>
          </p:cNvSpPr>
          <p:nvPr/>
        </p:nvSpPr>
        <p:spPr bwMode="auto">
          <a:xfrm>
            <a:off x="6360189" y="1331859"/>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43" tIns="45723" rIns="91443" bIns="45723">
            <a:spAutoFit/>
          </a:bodyPr>
          <a:lstStyle/>
          <a:p>
            <a:pPr fontAlgn="base">
              <a:spcBef>
                <a:spcPct val="0"/>
              </a:spcBef>
              <a:spcAft>
                <a:spcPct val="0"/>
              </a:spcAft>
            </a:pPr>
            <a:r>
              <a:rPr lang="zh-CN" altLang="en-US" sz="2000" dirty="0">
                <a:solidFill>
                  <a:srgbClr val="0070C0"/>
                </a:solidFill>
                <a:latin typeface="微软雅黑" panose="020B0503020204020204" pitchFamily="34" charset="-122"/>
                <a:sym typeface="Arial" panose="020B0604020202020204" pitchFamily="34" charset="0"/>
              </a:rPr>
              <a:t>阶段一</a:t>
            </a:r>
            <a:endParaRPr lang="zh-CN" altLang="en-US" sz="2000" dirty="0">
              <a:solidFill>
                <a:srgbClr val="0070C0"/>
              </a:solidFill>
              <a:latin typeface="微软雅黑" panose="020B0503020204020204" pitchFamily="34" charset="-122"/>
              <a:sym typeface="Arial" panose="020B0604020202020204" pitchFamily="34" charset="0"/>
            </a:endParaRPr>
          </a:p>
        </p:txBody>
      </p:sp>
      <p:sp>
        <p:nvSpPr>
          <p:cNvPr id="179" name="文本框 13"/>
          <p:cNvSpPr txBox="1"/>
          <p:nvPr/>
        </p:nvSpPr>
        <p:spPr>
          <a:xfrm>
            <a:off x="7494994" y="1134883"/>
            <a:ext cx="3251623" cy="753416"/>
          </a:xfrm>
          <a:prstGeom prst="rect">
            <a:avLst/>
          </a:prstGeom>
          <a:noFill/>
        </p:spPr>
        <p:txBody>
          <a:bodyPr wrap="square" lIns="87765" tIns="43881" rIns="87765" bIns="43881" rtlCol="0">
            <a:spAutoFit/>
          </a:bodyPr>
          <a:lstStyle/>
          <a:p>
            <a:pPr fontAlgn="base">
              <a:lnSpc>
                <a:spcPct val="12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endParaRPr>
          </a:p>
        </p:txBody>
      </p:sp>
      <p:sp>
        <p:nvSpPr>
          <p:cNvPr id="180" name="矩形 3"/>
          <p:cNvSpPr>
            <a:spLocks noChangeArrowheads="1"/>
          </p:cNvSpPr>
          <p:nvPr/>
        </p:nvSpPr>
        <p:spPr bwMode="auto">
          <a:xfrm>
            <a:off x="7503602" y="2138373"/>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43" tIns="45723" rIns="91443" bIns="45723">
            <a:spAutoFit/>
          </a:bodyPr>
          <a:lstStyle/>
          <a:p>
            <a:pPr fontAlgn="base">
              <a:spcBef>
                <a:spcPct val="0"/>
              </a:spcBef>
              <a:spcAft>
                <a:spcPct val="0"/>
              </a:spcAft>
            </a:pPr>
            <a:r>
              <a:rPr lang="zh-CN" altLang="en-US" sz="2000" dirty="0">
                <a:solidFill>
                  <a:srgbClr val="0070C0"/>
                </a:solidFill>
                <a:latin typeface="微软雅黑" panose="020B0503020204020204" pitchFamily="34" charset="-122"/>
                <a:sym typeface="Arial" panose="020B0604020202020204" pitchFamily="34" charset="0"/>
              </a:rPr>
              <a:t>阶段二</a:t>
            </a:r>
            <a:endParaRPr lang="zh-CN" altLang="en-US" sz="2000" dirty="0">
              <a:solidFill>
                <a:srgbClr val="0070C0"/>
              </a:solidFill>
              <a:latin typeface="微软雅黑" panose="020B0503020204020204" pitchFamily="34" charset="-122"/>
              <a:sym typeface="Arial" panose="020B0604020202020204" pitchFamily="34" charset="0"/>
            </a:endParaRPr>
          </a:p>
        </p:txBody>
      </p:sp>
      <p:sp>
        <p:nvSpPr>
          <p:cNvPr id="181" name="文本框 13"/>
          <p:cNvSpPr txBox="1"/>
          <p:nvPr/>
        </p:nvSpPr>
        <p:spPr>
          <a:xfrm>
            <a:off x="7494994" y="2544773"/>
            <a:ext cx="3251623" cy="753416"/>
          </a:xfrm>
          <a:prstGeom prst="rect">
            <a:avLst/>
          </a:prstGeom>
          <a:noFill/>
        </p:spPr>
        <p:txBody>
          <a:bodyPr wrap="square" lIns="87765" tIns="43881" rIns="87765" bIns="43881" rtlCol="0">
            <a:spAutoFit/>
          </a:bodyPr>
          <a:lstStyle/>
          <a:p>
            <a:pPr fontAlgn="base">
              <a:lnSpc>
                <a:spcPct val="12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endParaRPr>
          </a:p>
        </p:txBody>
      </p:sp>
      <p:sp>
        <p:nvSpPr>
          <p:cNvPr id="182" name="Freeform 20"/>
          <p:cNvSpPr>
            <a:spLocks noEditPoints="1"/>
          </p:cNvSpPr>
          <p:nvPr/>
        </p:nvSpPr>
        <p:spPr bwMode="auto">
          <a:xfrm>
            <a:off x="6474829" y="2511193"/>
            <a:ext cx="397911" cy="27036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121920" tIns="60960" rIns="121920" bIns="6096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183" name="矩形 3"/>
          <p:cNvSpPr>
            <a:spLocks noChangeArrowheads="1"/>
          </p:cNvSpPr>
          <p:nvPr/>
        </p:nvSpPr>
        <p:spPr bwMode="auto">
          <a:xfrm>
            <a:off x="2806966" y="2646373"/>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43" tIns="45723" rIns="91443" bIns="45723">
            <a:spAutoFit/>
          </a:bodyPr>
          <a:lstStyle/>
          <a:p>
            <a:pPr fontAlgn="base">
              <a:spcBef>
                <a:spcPct val="0"/>
              </a:spcBef>
              <a:spcAft>
                <a:spcPct val="0"/>
              </a:spcAft>
            </a:pPr>
            <a:r>
              <a:rPr lang="zh-CN" altLang="en-US" sz="2000" dirty="0">
                <a:solidFill>
                  <a:srgbClr val="0070C0"/>
                </a:solidFill>
                <a:latin typeface="微软雅黑" panose="020B0503020204020204" pitchFamily="34" charset="-122"/>
                <a:sym typeface="Arial" panose="020B0604020202020204" pitchFamily="34" charset="0"/>
              </a:rPr>
              <a:t>阶段三</a:t>
            </a:r>
            <a:endParaRPr lang="zh-CN" altLang="en-US" sz="2000" dirty="0">
              <a:solidFill>
                <a:srgbClr val="0070C0"/>
              </a:solidFill>
              <a:latin typeface="微软雅黑" panose="020B0503020204020204" pitchFamily="34" charset="-122"/>
              <a:sym typeface="Arial" panose="020B0604020202020204" pitchFamily="34" charset="0"/>
            </a:endParaRPr>
          </a:p>
        </p:txBody>
      </p:sp>
      <p:sp>
        <p:nvSpPr>
          <p:cNvPr id="184" name="文本框 13"/>
          <p:cNvSpPr txBox="1"/>
          <p:nvPr/>
        </p:nvSpPr>
        <p:spPr>
          <a:xfrm>
            <a:off x="788518" y="3038292"/>
            <a:ext cx="3111949" cy="753416"/>
          </a:xfrm>
          <a:prstGeom prst="rect">
            <a:avLst/>
          </a:prstGeom>
          <a:noFill/>
        </p:spPr>
        <p:txBody>
          <a:bodyPr wrap="square" lIns="87765" tIns="43881" rIns="87765" bIns="43881" rtlCol="0">
            <a:spAutoFit/>
          </a:bodyPr>
          <a:lstStyle/>
          <a:p>
            <a:pPr algn="r" fontAlgn="base">
              <a:lnSpc>
                <a:spcPct val="12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endParaRPr>
          </a:p>
        </p:txBody>
      </p:sp>
      <p:grpSp>
        <p:nvGrpSpPr>
          <p:cNvPr id="185" name="Group 20"/>
          <p:cNvGrpSpPr/>
          <p:nvPr/>
        </p:nvGrpSpPr>
        <p:grpSpPr>
          <a:xfrm>
            <a:off x="4431492" y="3174036"/>
            <a:ext cx="412605" cy="285749"/>
            <a:chOff x="7416800" y="1122363"/>
            <a:chExt cx="366713" cy="254000"/>
          </a:xfrm>
          <a:solidFill>
            <a:sysClr val="window" lastClr="FFFFFF"/>
          </a:solidFill>
        </p:grpSpPr>
        <p:sp>
          <p:nvSpPr>
            <p:cNvPr id="18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18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grpSp>
      <p:sp>
        <p:nvSpPr>
          <p:cNvPr id="188" name="矩形 3"/>
          <p:cNvSpPr>
            <a:spLocks noChangeArrowheads="1"/>
          </p:cNvSpPr>
          <p:nvPr/>
        </p:nvSpPr>
        <p:spPr bwMode="auto">
          <a:xfrm>
            <a:off x="7494996" y="3459173"/>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43" tIns="45723" rIns="91443" bIns="45723">
            <a:spAutoFit/>
          </a:bodyPr>
          <a:lstStyle/>
          <a:p>
            <a:pPr fontAlgn="base">
              <a:spcBef>
                <a:spcPct val="0"/>
              </a:spcBef>
              <a:spcAft>
                <a:spcPct val="0"/>
              </a:spcAft>
            </a:pPr>
            <a:r>
              <a:rPr lang="zh-CN" altLang="en-US" sz="2000" dirty="0">
                <a:solidFill>
                  <a:srgbClr val="0070C0"/>
                </a:solidFill>
                <a:latin typeface="微软雅黑" panose="020B0503020204020204" pitchFamily="34" charset="-122"/>
                <a:sym typeface="Arial" panose="020B0604020202020204" pitchFamily="34" charset="0"/>
              </a:rPr>
              <a:t>阶段四</a:t>
            </a:r>
            <a:endParaRPr lang="zh-CN" altLang="en-US" sz="2000" dirty="0">
              <a:solidFill>
                <a:srgbClr val="0070C0"/>
              </a:solidFill>
              <a:latin typeface="微软雅黑" panose="020B0503020204020204" pitchFamily="34" charset="-122"/>
              <a:sym typeface="Arial" panose="020B0604020202020204" pitchFamily="34" charset="0"/>
            </a:endParaRPr>
          </a:p>
        </p:txBody>
      </p:sp>
      <p:sp>
        <p:nvSpPr>
          <p:cNvPr id="189" name="文本框 13"/>
          <p:cNvSpPr txBox="1"/>
          <p:nvPr/>
        </p:nvSpPr>
        <p:spPr>
          <a:xfrm>
            <a:off x="7494994" y="3848639"/>
            <a:ext cx="3251623" cy="753416"/>
          </a:xfrm>
          <a:prstGeom prst="rect">
            <a:avLst/>
          </a:prstGeom>
          <a:noFill/>
        </p:spPr>
        <p:txBody>
          <a:bodyPr wrap="square" lIns="87765" tIns="43881" rIns="87765" bIns="43881" rtlCol="0">
            <a:spAutoFit/>
          </a:bodyPr>
          <a:lstStyle/>
          <a:p>
            <a:pPr fontAlgn="base">
              <a:lnSpc>
                <a:spcPct val="12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endParaRPr>
          </a:p>
        </p:txBody>
      </p:sp>
      <p:grpSp>
        <p:nvGrpSpPr>
          <p:cNvPr id="190" name="组合 189"/>
          <p:cNvGrpSpPr/>
          <p:nvPr/>
        </p:nvGrpSpPr>
        <p:grpSpPr>
          <a:xfrm>
            <a:off x="6476804" y="3724001"/>
            <a:ext cx="422345" cy="403672"/>
            <a:chOff x="3294063" y="754063"/>
            <a:chExt cx="5600701" cy="5353051"/>
          </a:xfrm>
          <a:solidFill>
            <a:sysClr val="window" lastClr="FFFFFF"/>
          </a:solidFill>
        </p:grpSpPr>
        <p:sp>
          <p:nvSpPr>
            <p:cNvPr id="19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19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20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sp>
          <p:nvSpPr>
            <p:cNvPr id="20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defTabSz="912495">
                <a:defRPr/>
              </a:pPr>
              <a:endParaRPr lang="zh-CN" altLang="en-US" sz="2400" kern="0">
                <a:solidFill>
                  <a:prstClr val="black"/>
                </a:solidFill>
                <a:ea typeface="宋体" panose="02010600030101010101" pitchFamily="2" charset="-122"/>
              </a:endParaRPr>
            </a:p>
          </p:txBody>
        </p:sp>
      </p:grpSp>
      <p:sp>
        <p:nvSpPr>
          <p:cNvPr id="202" name="矩形 3"/>
          <p:cNvSpPr>
            <a:spLocks noChangeArrowheads="1"/>
          </p:cNvSpPr>
          <p:nvPr/>
        </p:nvSpPr>
        <p:spPr bwMode="auto">
          <a:xfrm>
            <a:off x="2806966" y="4195773"/>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43" tIns="45723" rIns="91443" bIns="45723">
            <a:spAutoFit/>
          </a:bodyPr>
          <a:lstStyle/>
          <a:p>
            <a:pPr fontAlgn="base">
              <a:spcBef>
                <a:spcPct val="0"/>
              </a:spcBef>
              <a:spcAft>
                <a:spcPct val="0"/>
              </a:spcAft>
            </a:pPr>
            <a:r>
              <a:rPr lang="zh-CN" altLang="en-US" sz="2000" dirty="0">
                <a:solidFill>
                  <a:srgbClr val="0070C0"/>
                </a:solidFill>
                <a:latin typeface="微软雅黑" panose="020B0503020204020204" pitchFamily="34" charset="-122"/>
                <a:sym typeface="Arial" panose="020B0604020202020204" pitchFamily="34" charset="0"/>
              </a:rPr>
              <a:t>阶段五</a:t>
            </a:r>
            <a:endParaRPr lang="zh-CN" altLang="en-US" sz="2000" dirty="0">
              <a:solidFill>
                <a:srgbClr val="0070C0"/>
              </a:solidFill>
              <a:latin typeface="微软雅黑" panose="020B0503020204020204" pitchFamily="34" charset="-122"/>
              <a:sym typeface="Arial" panose="020B0604020202020204" pitchFamily="34" charset="0"/>
            </a:endParaRPr>
          </a:p>
        </p:txBody>
      </p:sp>
      <p:sp>
        <p:nvSpPr>
          <p:cNvPr id="203" name="文本框 13"/>
          <p:cNvSpPr txBox="1"/>
          <p:nvPr/>
        </p:nvSpPr>
        <p:spPr>
          <a:xfrm>
            <a:off x="788518" y="4549592"/>
            <a:ext cx="3111949" cy="753416"/>
          </a:xfrm>
          <a:prstGeom prst="rect">
            <a:avLst/>
          </a:prstGeom>
          <a:noFill/>
        </p:spPr>
        <p:txBody>
          <a:bodyPr wrap="square" lIns="87765" tIns="43881" rIns="87765" bIns="43881" rtlCol="0">
            <a:spAutoFit/>
          </a:bodyPr>
          <a:lstStyle/>
          <a:p>
            <a:pPr algn="r" fontAlgn="base">
              <a:lnSpc>
                <a:spcPct val="12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endParaRPr>
          </a:p>
        </p:txBody>
      </p:sp>
      <p:grpSp>
        <p:nvGrpSpPr>
          <p:cNvPr id="204" name="Group 23"/>
          <p:cNvGrpSpPr/>
          <p:nvPr/>
        </p:nvGrpSpPr>
        <p:grpSpPr>
          <a:xfrm>
            <a:off x="4510412" y="4475174"/>
            <a:ext cx="342637" cy="298671"/>
            <a:chOff x="7540014" y="4306907"/>
            <a:chExt cx="389342" cy="339426"/>
          </a:xfrm>
          <a:solidFill>
            <a:sysClr val="window" lastClr="FFFFFF"/>
          </a:solidFill>
        </p:grpSpPr>
        <p:sp>
          <p:nvSpPr>
            <p:cNvPr id="20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0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0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0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0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1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1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1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1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1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1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grpSp>
      <p:sp>
        <p:nvSpPr>
          <p:cNvPr id="216" name="矩形 3"/>
          <p:cNvSpPr>
            <a:spLocks noChangeArrowheads="1"/>
          </p:cNvSpPr>
          <p:nvPr/>
        </p:nvSpPr>
        <p:spPr bwMode="auto">
          <a:xfrm>
            <a:off x="6360189" y="5487441"/>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43" tIns="45723" rIns="91443" bIns="45723">
            <a:spAutoFit/>
          </a:bodyPr>
          <a:lstStyle/>
          <a:p>
            <a:pPr fontAlgn="base">
              <a:spcBef>
                <a:spcPct val="0"/>
              </a:spcBef>
              <a:spcAft>
                <a:spcPct val="0"/>
              </a:spcAft>
            </a:pPr>
            <a:r>
              <a:rPr lang="zh-CN" altLang="en-US" sz="2000" dirty="0">
                <a:solidFill>
                  <a:srgbClr val="0070C0"/>
                </a:solidFill>
                <a:latin typeface="微软雅黑" panose="020B0503020204020204" pitchFamily="34" charset="-122"/>
                <a:sym typeface="Arial" panose="020B0604020202020204" pitchFamily="34" charset="0"/>
              </a:rPr>
              <a:t>阶段六</a:t>
            </a:r>
            <a:endParaRPr lang="zh-CN" altLang="en-US" sz="2000" dirty="0">
              <a:solidFill>
                <a:srgbClr val="0070C0"/>
              </a:solidFill>
              <a:latin typeface="微软雅黑" panose="020B0503020204020204" pitchFamily="34" charset="-122"/>
              <a:sym typeface="Arial" panose="020B0604020202020204" pitchFamily="34" charset="0"/>
            </a:endParaRPr>
          </a:p>
        </p:txBody>
      </p:sp>
      <p:sp>
        <p:nvSpPr>
          <p:cNvPr id="217" name="文本框 13"/>
          <p:cNvSpPr txBox="1"/>
          <p:nvPr/>
        </p:nvSpPr>
        <p:spPr>
          <a:xfrm>
            <a:off x="7494994" y="5290465"/>
            <a:ext cx="3251623" cy="753416"/>
          </a:xfrm>
          <a:prstGeom prst="rect">
            <a:avLst/>
          </a:prstGeom>
          <a:noFill/>
        </p:spPr>
        <p:txBody>
          <a:bodyPr wrap="square" lIns="87765" tIns="43881" rIns="87765" bIns="43881" rtlCol="0">
            <a:spAutoFit/>
          </a:bodyPr>
          <a:lstStyle/>
          <a:p>
            <a:pPr fontAlgn="base">
              <a:lnSpc>
                <a:spcPct val="12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200" dirty="0">
              <a:solidFill>
                <a:prstClr val="black">
                  <a:lumMod val="65000"/>
                  <a:lumOff val="35000"/>
                </a:prstClr>
              </a:solidFill>
              <a:latin typeface="微软雅黑" panose="020B0503020204020204" pitchFamily="34" charset="-122"/>
              <a:sym typeface="微软雅黑" panose="020B0503020204020204" pitchFamily="34" charset="-122"/>
            </a:endParaRPr>
          </a:p>
        </p:txBody>
      </p:sp>
      <p:grpSp>
        <p:nvGrpSpPr>
          <p:cNvPr id="218" name="Group 9"/>
          <p:cNvGrpSpPr/>
          <p:nvPr/>
        </p:nvGrpSpPr>
        <p:grpSpPr>
          <a:xfrm>
            <a:off x="5465586" y="5602209"/>
            <a:ext cx="384861" cy="285347"/>
            <a:chOff x="4572000" y="3414713"/>
            <a:chExt cx="374651" cy="277813"/>
          </a:xfrm>
          <a:solidFill>
            <a:sysClr val="window" lastClr="FFFFFF"/>
          </a:solidFill>
        </p:grpSpPr>
        <p:sp>
          <p:nvSpPr>
            <p:cNvPr id="21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sp>
          <p:nvSpPr>
            <p:cNvPr id="22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fontAlgn="base">
                <a:spcBef>
                  <a:spcPct val="0"/>
                </a:spcBef>
                <a:spcAft>
                  <a:spcPct val="0"/>
                </a:spcAft>
                <a:defRPr/>
              </a:pPr>
              <a:endParaRPr lang="en-US" sz="2400" kern="0">
                <a:solidFill>
                  <a:prstClr val="black"/>
                </a:solidFill>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14:bounceEnd="58000">
                                          <p:cBhvr additive="base">
                                            <p:cTn id="11" dur="1400" fill="hold"/>
                                            <p:tgtEl>
                                              <p:spTgt spid="14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14:bounceEnd="58000">
                                          <p:cBhvr additive="base">
                                            <p:cTn id="15" dur="1400" fill="hold"/>
                                            <p:tgtEl>
                                              <p:spTgt spid="14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14:bounceEnd="58000">
                                          <p:cBhvr additive="base">
                                            <p:cTn id="19" dur="1400" fill="hold"/>
                                            <p:tgtEl>
                                              <p:spTgt spid="15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14:bounceEnd="58000">
                                          <p:cBhvr additive="base">
                                            <p:cTn id="23" dur="1400" fill="hold"/>
                                            <p:tgtEl>
                                              <p:spTgt spid="16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14:bounceEnd="58000">
                                          <p:cBhvr additive="base">
                                            <p:cTn id="27" dur="1400" fill="hold"/>
                                            <p:tgtEl>
                                              <p:spTgt spid="16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14:bounceEnd="58000">
                                          <p:cBhvr additive="base">
                                            <p:cTn id="31" dur="14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cBhvr additive="base">
                                            <p:cTn id="11" dur="1400" fill="hold"/>
                                            <p:tgtEl>
                                              <p:spTgt spid="144"/>
                                            </p:tgtEl>
                                            <p:attrNameLst>
                                              <p:attrName>ppt_x</p:attrName>
                                            </p:attrNameLst>
                                          </p:cBhvr>
                                          <p:tavLst>
                                            <p:tav tm="0">
                                              <p:val>
                                                <p:strVal val="0-#ppt_w/2"/>
                                              </p:val>
                                            </p:tav>
                                            <p:tav tm="100000">
                                              <p:val>
                                                <p:strVal val="#ppt_x"/>
                                              </p:val>
                                            </p:tav>
                                          </p:tavLst>
                                        </p:anim>
                                        <p:anim calcmode="lin" valueType="num">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cBhvr additive="base">
                                            <p:cTn id="15" dur="1400" fill="hold"/>
                                            <p:tgtEl>
                                              <p:spTgt spid="149"/>
                                            </p:tgtEl>
                                            <p:attrNameLst>
                                              <p:attrName>ppt_x</p:attrName>
                                            </p:attrNameLst>
                                          </p:cBhvr>
                                          <p:tavLst>
                                            <p:tav tm="0">
                                              <p:val>
                                                <p:strVal val="1+#ppt_w/2"/>
                                              </p:val>
                                            </p:tav>
                                            <p:tav tm="100000">
                                              <p:val>
                                                <p:strVal val="#ppt_x"/>
                                              </p:val>
                                            </p:tav>
                                          </p:tavLst>
                                        </p:anim>
                                        <p:anim calcmode="lin" valueType="num">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1400" fill="hold"/>
                                            <p:tgtEl>
                                              <p:spTgt spid="159"/>
                                            </p:tgtEl>
                                            <p:attrNameLst>
                                              <p:attrName>ppt_x</p:attrName>
                                            </p:attrNameLst>
                                          </p:cBhvr>
                                          <p:tavLst>
                                            <p:tav tm="0">
                                              <p:val>
                                                <p:strVal val="1+#ppt_w/2"/>
                                              </p:val>
                                            </p:tav>
                                            <p:tav tm="100000">
                                              <p:val>
                                                <p:strVal val="#ppt_x"/>
                                              </p:val>
                                            </p:tav>
                                          </p:tavLst>
                                        </p:anim>
                                        <p:anim calcmode="lin" valueType="num">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cBhvr additive="base">
                                            <p:cTn id="23" dur="1400" fill="hold"/>
                                            <p:tgtEl>
                                              <p:spTgt spid="164"/>
                                            </p:tgtEl>
                                            <p:attrNameLst>
                                              <p:attrName>ppt_x</p:attrName>
                                            </p:attrNameLst>
                                          </p:cBhvr>
                                          <p:tavLst>
                                            <p:tav tm="0">
                                              <p:val>
                                                <p:strVal val="0-#ppt_w/2"/>
                                              </p:val>
                                            </p:tav>
                                            <p:tav tm="100000">
                                              <p:val>
                                                <p:strVal val="#ppt_x"/>
                                              </p:val>
                                            </p:tav>
                                          </p:tavLst>
                                        </p:anim>
                                        <p:anim calcmode="lin" valueType="num">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cBhvr additive="base">
                                            <p:cTn id="27" dur="1400" fill="hold"/>
                                            <p:tgtEl>
                                              <p:spTgt spid="169"/>
                                            </p:tgtEl>
                                            <p:attrNameLst>
                                              <p:attrName>ppt_x</p:attrName>
                                            </p:attrNameLst>
                                          </p:cBhvr>
                                          <p:tavLst>
                                            <p:tav tm="0">
                                              <p:val>
                                                <p:strVal val="1+#ppt_w/2"/>
                                              </p:val>
                                            </p:tav>
                                            <p:tav tm="100000">
                                              <p:val>
                                                <p:strVal val="#ppt_x"/>
                                              </p:val>
                                            </p:tav>
                                          </p:tavLst>
                                        </p:anim>
                                        <p:anim calcmode="lin" valueType="num">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cBhvr additive="base">
                                            <p:cTn id="31" dur="1400" fill="hold"/>
                                            <p:tgtEl>
                                              <p:spTgt spid="154"/>
                                            </p:tgtEl>
                                            <p:attrNameLst>
                                              <p:attrName>ppt_x</p:attrName>
                                            </p:attrNameLst>
                                          </p:cBhvr>
                                          <p:tavLst>
                                            <p:tav tm="0">
                                              <p:val>
                                                <p:strVal val="0-#ppt_w/2"/>
                                              </p:val>
                                            </p:tav>
                                            <p:tav tm="100000">
                                              <p:val>
                                                <p:strVal val="#ppt_x"/>
                                              </p:val>
                                            </p:tav>
                                          </p:tavLst>
                                        </p:anim>
                                        <p:anim calcmode="lin" valueType="num">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13" name="TextBox 17"/>
          <p:cNvSpPr txBox="1"/>
          <p:nvPr/>
        </p:nvSpPr>
        <p:spPr>
          <a:xfrm>
            <a:off x="4976257" y="2708738"/>
            <a:ext cx="4698722"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V="1">
            <a:off x="4626446" y="2714614"/>
            <a:ext cx="0" cy="179115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5" name="文本框 9"/>
          <p:cNvSpPr txBox="1"/>
          <p:nvPr/>
        </p:nvSpPr>
        <p:spPr>
          <a:xfrm>
            <a:off x="5109323" y="357521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5109321" y="400913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文本框 9"/>
          <p:cNvSpPr txBox="1"/>
          <p:nvPr/>
        </p:nvSpPr>
        <p:spPr>
          <a:xfrm>
            <a:off x="6705835" y="357955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6705837" y="401407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TextBox 26"/>
          <p:cNvSpPr txBox="1"/>
          <p:nvPr/>
        </p:nvSpPr>
        <p:spPr>
          <a:xfrm>
            <a:off x="3057891" y="4076110"/>
            <a:ext cx="1203795" cy="328231"/>
          </a:xfrm>
          <a:prstGeom prst="rect">
            <a:avLst/>
          </a:prstGeom>
          <a:noFill/>
        </p:spPr>
        <p:txBody>
          <a:bodyPr wrap="square" lIns="0" tIns="0" rIns="0" bIns="0" rtlCol="0">
            <a:spAutoFit/>
          </a:bodyPr>
          <a:lstStyle/>
          <a:p>
            <a:r>
              <a:rPr lang="en-US" altLang="zh-CN" sz="2135" dirty="0">
                <a:solidFill>
                  <a:schemeClr val="bg1"/>
                </a:solidFill>
                <a:latin typeface="微软雅黑" panose="020B0503020204020204" pitchFamily="34" charset="-122"/>
                <a:ea typeface="微软雅黑" panose="020B0503020204020204" pitchFamily="34" charset="-122"/>
              </a:rPr>
              <a:t>PART </a:t>
            </a:r>
            <a:r>
              <a:rPr lang="en-US" altLang="zh-CN" sz="2135" dirty="0" smtClean="0">
                <a:solidFill>
                  <a:schemeClr val="bg1"/>
                </a:solidFill>
                <a:latin typeface="微软雅黑" panose="020B0503020204020204" pitchFamily="34" charset="-122"/>
                <a:ea typeface="微软雅黑" panose="020B0503020204020204" pitchFamily="34" charset="-122"/>
              </a:rPr>
              <a:t>3</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909677" y="2890701"/>
            <a:ext cx="1189061" cy="1072073"/>
            <a:chOff x="6643384" y="2155890"/>
            <a:chExt cx="389407" cy="351094"/>
          </a:xfrm>
        </p:grpSpPr>
        <p:sp>
          <p:nvSpPr>
            <p:cNvPr id="24" name="Freeform 5"/>
            <p:cNvSpPr/>
            <p:nvPr/>
          </p:nvSpPr>
          <p:spPr bwMode="auto">
            <a:xfrm>
              <a:off x="6643384" y="2155890"/>
              <a:ext cx="389407" cy="3510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p:spPr>
          <p:txBody>
            <a:bodyPr vert="horz" wrap="square" lIns="121920" tIns="60960" rIns="121920" bIns="60960" numCol="1" anchor="t" anchorCtr="0" compatLnSpc="1"/>
            <a:lstStyle/>
            <a:p>
              <a:endParaRPr lang="zh-CN" altLang="en-US" sz="2400" dirty="0">
                <a:solidFill>
                  <a:srgbClr val="0070C0"/>
                </a:solidFill>
                <a:ea typeface="微软雅黑" panose="020B0503020204020204" pitchFamily="34" charset="-122"/>
              </a:endParaRPr>
            </a:p>
          </p:txBody>
        </p:sp>
        <p:sp>
          <p:nvSpPr>
            <p:cNvPr id="25" name="KSO_Shape"/>
            <p:cNvSpPr/>
            <p:nvPr/>
          </p:nvSpPr>
          <p:spPr bwMode="auto">
            <a:xfrm>
              <a:off x="6726283" y="2212212"/>
              <a:ext cx="209322" cy="2009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22" presetClass="entr" presetSubtype="4"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p:tgtEl>
                                          <p:spTgt spid="23"/>
                                        </p:tgtEl>
                                        <p:attrNameLst>
                                          <p:attrName>ppt_x</p:attrName>
                                        </p:attrNameLst>
                                      </p:cBhvr>
                                      <p:tavLst>
                                        <p:tav tm="0">
                                          <p:val>
                                            <p:strVal val="#ppt_x+#ppt_w*1.125000"/>
                                          </p:val>
                                        </p:tav>
                                        <p:tav tm="100000">
                                          <p:val>
                                            <p:strVal val="#ppt_x"/>
                                          </p:val>
                                        </p:tav>
                                      </p:tavLst>
                                    </p:anim>
                                    <p:animEffect transition="in" filter="wipe(left)">
                                      <p:cBhvr>
                                        <p:cTn id="17" dur="500"/>
                                        <p:tgtEl>
                                          <p:spTgt spid="23"/>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9" grpId="0"/>
      <p:bldP spid="20"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6096001" y="1221194"/>
            <a:ext cx="4883151" cy="2333625"/>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en-US" sz="2400"/>
          </a:p>
        </p:txBody>
      </p:sp>
      <p:sp>
        <p:nvSpPr>
          <p:cNvPr id="68" name="Rectangle 3"/>
          <p:cNvSpPr/>
          <p:nvPr/>
        </p:nvSpPr>
        <p:spPr>
          <a:xfrm>
            <a:off x="1219200" y="1221193"/>
            <a:ext cx="4876800" cy="23368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765">
              <a:defRPr/>
            </a:pPr>
            <a:endParaRPr lang="en-US" sz="2400"/>
          </a:p>
        </p:txBody>
      </p:sp>
      <p:sp>
        <p:nvSpPr>
          <p:cNvPr id="69" name="Oval 4"/>
          <p:cNvSpPr/>
          <p:nvPr/>
        </p:nvSpPr>
        <p:spPr>
          <a:xfrm>
            <a:off x="1679576" y="3734206"/>
            <a:ext cx="955675" cy="96043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913765">
              <a:defRPr/>
            </a:pPr>
            <a:endParaRPr lang="en-US" sz="11735">
              <a:solidFill>
                <a:schemeClr val="bg1"/>
              </a:solidFill>
            </a:endParaRPr>
          </a:p>
        </p:txBody>
      </p:sp>
      <p:sp>
        <p:nvSpPr>
          <p:cNvPr id="70" name="Oval 12"/>
          <p:cNvSpPr/>
          <p:nvPr/>
        </p:nvSpPr>
        <p:spPr>
          <a:xfrm>
            <a:off x="4319589" y="3734206"/>
            <a:ext cx="957263" cy="96043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913765">
              <a:defRPr/>
            </a:pPr>
            <a:endParaRPr lang="en-US" sz="11735">
              <a:solidFill>
                <a:schemeClr val="bg1"/>
              </a:solidFill>
            </a:endParaRPr>
          </a:p>
        </p:txBody>
      </p:sp>
      <p:sp>
        <p:nvSpPr>
          <p:cNvPr id="71" name="Oval 14"/>
          <p:cNvSpPr/>
          <p:nvPr/>
        </p:nvSpPr>
        <p:spPr>
          <a:xfrm>
            <a:off x="6959601" y="3734206"/>
            <a:ext cx="955675" cy="96043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913765">
              <a:defRPr/>
            </a:pPr>
            <a:endParaRPr lang="en-US" sz="11735">
              <a:solidFill>
                <a:schemeClr val="bg1"/>
              </a:solidFill>
            </a:endParaRPr>
          </a:p>
        </p:txBody>
      </p:sp>
      <p:sp>
        <p:nvSpPr>
          <p:cNvPr id="72" name="Oval 16"/>
          <p:cNvSpPr/>
          <p:nvPr/>
        </p:nvSpPr>
        <p:spPr>
          <a:xfrm>
            <a:off x="9598025" y="3734206"/>
            <a:ext cx="955675" cy="96043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913765">
              <a:defRPr/>
            </a:pPr>
            <a:endParaRPr lang="en-US" sz="11735">
              <a:solidFill>
                <a:schemeClr val="bg1"/>
              </a:solidFill>
            </a:endParaRPr>
          </a:p>
        </p:txBody>
      </p:sp>
      <p:grpSp>
        <p:nvGrpSpPr>
          <p:cNvPr id="73" name="Group 20"/>
          <p:cNvGrpSpPr/>
          <p:nvPr/>
        </p:nvGrpSpPr>
        <p:grpSpPr>
          <a:xfrm>
            <a:off x="1903149" y="3942208"/>
            <a:ext cx="535763" cy="539089"/>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913765">
                <a:defRPr/>
              </a:pPr>
              <a:endParaRPr lang="en-US" sz="2400"/>
            </a:p>
          </p:txBody>
        </p:sp>
        <p:sp>
          <p:nvSpPr>
            <p:cNvPr id="75"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913765">
                <a:defRPr/>
              </a:pPr>
              <a:endParaRPr lang="en-US" sz="2400"/>
            </a:p>
          </p:txBody>
        </p:sp>
      </p:grpSp>
      <p:grpSp>
        <p:nvGrpSpPr>
          <p:cNvPr id="76" name="Group 23"/>
          <p:cNvGrpSpPr/>
          <p:nvPr/>
        </p:nvGrpSpPr>
        <p:grpSpPr>
          <a:xfrm>
            <a:off x="4582695" y="4000441"/>
            <a:ext cx="519123" cy="452568"/>
            <a:chOff x="7540014" y="4306907"/>
            <a:chExt cx="389342" cy="339426"/>
          </a:xfrm>
          <a:solidFill>
            <a:schemeClr val="bg1"/>
          </a:solidFill>
        </p:grpSpPr>
        <p:sp>
          <p:nvSpPr>
            <p:cNvPr id="77"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913765">
                <a:defRPr/>
              </a:pPr>
              <a:endParaRPr lang="en-US" sz="2400"/>
            </a:p>
          </p:txBody>
        </p:sp>
        <p:sp>
          <p:nvSpPr>
            <p:cNvPr id="78"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913765">
                <a:defRPr/>
              </a:pPr>
              <a:endParaRPr lang="en-US" sz="2400"/>
            </a:p>
          </p:txBody>
        </p:sp>
        <p:sp>
          <p:nvSpPr>
            <p:cNvPr id="79"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913765">
                <a:defRPr/>
              </a:pPr>
              <a:endParaRPr lang="en-US" sz="2400"/>
            </a:p>
          </p:txBody>
        </p:sp>
        <p:sp>
          <p:nvSpPr>
            <p:cNvPr id="80"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913765">
                <a:defRPr/>
              </a:pPr>
              <a:endParaRPr lang="en-US" sz="2400"/>
            </a:p>
          </p:txBody>
        </p:sp>
        <p:sp>
          <p:nvSpPr>
            <p:cNvPr id="81"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913765">
                <a:defRPr/>
              </a:pPr>
              <a:endParaRPr lang="en-US" sz="2400"/>
            </a:p>
          </p:txBody>
        </p:sp>
        <p:sp>
          <p:nvSpPr>
            <p:cNvPr id="82"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913765">
                <a:defRPr/>
              </a:pPr>
              <a:endParaRPr lang="en-US" sz="2400"/>
            </a:p>
          </p:txBody>
        </p:sp>
        <p:sp>
          <p:nvSpPr>
            <p:cNvPr id="83"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913765">
                <a:defRPr/>
              </a:pPr>
              <a:endParaRPr lang="en-US" sz="2400"/>
            </a:p>
          </p:txBody>
        </p:sp>
        <p:sp>
          <p:nvSpPr>
            <p:cNvPr id="84" name="Rectangle 117"/>
            <p:cNvSpPr>
              <a:spLocks noChangeArrowheads="1"/>
            </p:cNvSpPr>
            <p:nvPr/>
          </p:nvSpPr>
          <p:spPr bwMode="auto">
            <a:xfrm>
              <a:off x="7589930" y="4421713"/>
              <a:ext cx="109814" cy="17471"/>
            </a:xfrm>
            <a:prstGeom prst="rect">
              <a:avLst/>
            </a:prstGeom>
            <a:grpFill/>
            <a:ln>
              <a:noFill/>
            </a:ln>
          </p:spPr>
          <p:txBody>
            <a:bodyPr/>
            <a:lstStyle/>
            <a:p>
              <a:pPr defTabSz="913765">
                <a:defRPr/>
              </a:pPr>
              <a:endParaRPr lang="en-US" sz="2400"/>
            </a:p>
          </p:txBody>
        </p:sp>
        <p:sp>
          <p:nvSpPr>
            <p:cNvPr id="85" name="Rectangle 118"/>
            <p:cNvSpPr>
              <a:spLocks noChangeArrowheads="1"/>
            </p:cNvSpPr>
            <p:nvPr/>
          </p:nvSpPr>
          <p:spPr bwMode="auto">
            <a:xfrm>
              <a:off x="7589930" y="4461645"/>
              <a:ext cx="109814" cy="17471"/>
            </a:xfrm>
            <a:prstGeom prst="rect">
              <a:avLst/>
            </a:prstGeom>
            <a:grpFill/>
            <a:ln>
              <a:noFill/>
            </a:ln>
          </p:spPr>
          <p:txBody>
            <a:bodyPr/>
            <a:lstStyle/>
            <a:p>
              <a:pPr defTabSz="913765">
                <a:defRPr/>
              </a:pPr>
              <a:endParaRPr lang="en-US" sz="2400"/>
            </a:p>
          </p:txBody>
        </p:sp>
        <p:sp>
          <p:nvSpPr>
            <p:cNvPr id="86" name="Rectangle 119"/>
            <p:cNvSpPr>
              <a:spLocks noChangeArrowheads="1"/>
            </p:cNvSpPr>
            <p:nvPr/>
          </p:nvSpPr>
          <p:spPr bwMode="auto">
            <a:xfrm>
              <a:off x="7589930" y="4506569"/>
              <a:ext cx="109814" cy="14975"/>
            </a:xfrm>
            <a:prstGeom prst="rect">
              <a:avLst/>
            </a:prstGeom>
            <a:grpFill/>
            <a:ln>
              <a:noFill/>
            </a:ln>
          </p:spPr>
          <p:txBody>
            <a:bodyPr/>
            <a:lstStyle/>
            <a:p>
              <a:pPr defTabSz="913765">
                <a:defRPr/>
              </a:pPr>
              <a:endParaRPr lang="en-US" sz="2400"/>
            </a:p>
          </p:txBody>
        </p:sp>
        <p:sp>
          <p:nvSpPr>
            <p:cNvPr id="87" name="Rectangle 120"/>
            <p:cNvSpPr>
              <a:spLocks noChangeArrowheads="1"/>
            </p:cNvSpPr>
            <p:nvPr/>
          </p:nvSpPr>
          <p:spPr bwMode="auto">
            <a:xfrm>
              <a:off x="7589930" y="4548998"/>
              <a:ext cx="109814" cy="17471"/>
            </a:xfrm>
            <a:prstGeom prst="rect">
              <a:avLst/>
            </a:prstGeom>
            <a:grpFill/>
            <a:ln>
              <a:noFill/>
            </a:ln>
          </p:spPr>
          <p:txBody>
            <a:bodyPr/>
            <a:lstStyle/>
            <a:p>
              <a:pPr defTabSz="913765">
                <a:defRPr/>
              </a:pPr>
              <a:endParaRPr lang="en-US" sz="2400"/>
            </a:p>
          </p:txBody>
        </p:sp>
      </p:grpSp>
      <p:grpSp>
        <p:nvGrpSpPr>
          <p:cNvPr id="88" name="Group 35"/>
          <p:cNvGrpSpPr/>
          <p:nvPr/>
        </p:nvGrpSpPr>
        <p:grpSpPr>
          <a:xfrm>
            <a:off x="9821514" y="3954451"/>
            <a:ext cx="505812" cy="502485"/>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913765">
                <a:defRPr/>
              </a:pPr>
              <a:endParaRPr lang="en-US" sz="2400"/>
            </a:p>
          </p:txBody>
        </p:sp>
        <p:sp>
          <p:nvSpPr>
            <p:cNvPr id="90" name="Rectangle 151"/>
            <p:cNvSpPr>
              <a:spLocks noChangeArrowheads="1"/>
            </p:cNvSpPr>
            <p:nvPr/>
          </p:nvSpPr>
          <p:spPr bwMode="auto">
            <a:xfrm>
              <a:off x="6998429" y="3987447"/>
              <a:ext cx="22463" cy="42429"/>
            </a:xfrm>
            <a:prstGeom prst="rect">
              <a:avLst/>
            </a:prstGeom>
            <a:grpFill/>
            <a:ln>
              <a:noFill/>
            </a:ln>
          </p:spPr>
          <p:txBody>
            <a:bodyPr/>
            <a:lstStyle/>
            <a:p>
              <a:pPr defTabSz="913765">
                <a:defRPr/>
              </a:pPr>
              <a:endParaRPr lang="en-US" sz="2400"/>
            </a:p>
          </p:txBody>
        </p:sp>
        <p:sp>
          <p:nvSpPr>
            <p:cNvPr id="91" name="Rectangle 152"/>
            <p:cNvSpPr>
              <a:spLocks noChangeArrowheads="1"/>
            </p:cNvSpPr>
            <p:nvPr/>
          </p:nvSpPr>
          <p:spPr bwMode="auto">
            <a:xfrm>
              <a:off x="7033370" y="3987447"/>
              <a:ext cx="19966" cy="42429"/>
            </a:xfrm>
            <a:prstGeom prst="rect">
              <a:avLst/>
            </a:prstGeom>
            <a:grpFill/>
            <a:ln>
              <a:noFill/>
            </a:ln>
          </p:spPr>
          <p:txBody>
            <a:bodyPr/>
            <a:lstStyle/>
            <a:p>
              <a:pPr defTabSz="913765">
                <a:defRPr/>
              </a:pPr>
              <a:endParaRPr lang="en-US" sz="2400"/>
            </a:p>
          </p:txBody>
        </p:sp>
        <p:sp>
          <p:nvSpPr>
            <p:cNvPr id="92" name="Rectangle 153"/>
            <p:cNvSpPr>
              <a:spLocks noChangeArrowheads="1"/>
            </p:cNvSpPr>
            <p:nvPr/>
          </p:nvSpPr>
          <p:spPr bwMode="auto">
            <a:xfrm>
              <a:off x="7068311" y="3987447"/>
              <a:ext cx="19966" cy="42429"/>
            </a:xfrm>
            <a:prstGeom prst="rect">
              <a:avLst/>
            </a:prstGeom>
            <a:grpFill/>
            <a:ln>
              <a:noFill/>
            </a:ln>
          </p:spPr>
          <p:txBody>
            <a:bodyPr/>
            <a:lstStyle/>
            <a:p>
              <a:pPr defTabSz="913765">
                <a:defRPr/>
              </a:pPr>
              <a:endParaRPr lang="en-US" sz="2400"/>
            </a:p>
          </p:txBody>
        </p:sp>
        <p:sp>
          <p:nvSpPr>
            <p:cNvPr id="93"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913765">
                <a:defRPr/>
              </a:pPr>
              <a:endParaRPr lang="en-US" sz="2400"/>
            </a:p>
          </p:txBody>
        </p:sp>
        <p:sp>
          <p:nvSpPr>
            <p:cNvPr id="94"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913765">
                <a:defRPr/>
              </a:pPr>
              <a:endParaRPr lang="en-US" sz="2400"/>
            </a:p>
          </p:txBody>
        </p:sp>
        <p:sp>
          <p:nvSpPr>
            <p:cNvPr id="95"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913765">
                <a:defRPr/>
              </a:pPr>
              <a:endParaRPr lang="en-US" sz="2400"/>
            </a:p>
          </p:txBody>
        </p:sp>
        <p:sp>
          <p:nvSpPr>
            <p:cNvPr id="96"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913765">
                <a:defRPr/>
              </a:pPr>
              <a:endParaRPr lang="en-US" sz="2400"/>
            </a:p>
          </p:txBody>
        </p:sp>
        <p:sp>
          <p:nvSpPr>
            <p:cNvPr id="97"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913765">
                <a:defRPr/>
              </a:pPr>
              <a:endParaRPr lang="en-US" sz="2400"/>
            </a:p>
          </p:txBody>
        </p:sp>
        <p:sp>
          <p:nvSpPr>
            <p:cNvPr id="98" name="Rectangle 159"/>
            <p:cNvSpPr>
              <a:spLocks noChangeArrowheads="1"/>
            </p:cNvSpPr>
            <p:nvPr/>
          </p:nvSpPr>
          <p:spPr bwMode="auto">
            <a:xfrm>
              <a:off x="7040858" y="3750348"/>
              <a:ext cx="7488" cy="22463"/>
            </a:xfrm>
            <a:prstGeom prst="rect">
              <a:avLst/>
            </a:prstGeom>
            <a:grpFill/>
            <a:ln>
              <a:noFill/>
            </a:ln>
          </p:spPr>
          <p:txBody>
            <a:bodyPr/>
            <a:lstStyle/>
            <a:p>
              <a:pPr defTabSz="913765">
                <a:defRPr/>
              </a:pPr>
              <a:endParaRPr lang="en-US" sz="2400"/>
            </a:p>
          </p:txBody>
        </p:sp>
        <p:sp>
          <p:nvSpPr>
            <p:cNvPr id="99"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913765">
                <a:defRPr/>
              </a:pPr>
              <a:endParaRPr lang="en-US" sz="2400"/>
            </a:p>
          </p:txBody>
        </p:sp>
        <p:sp>
          <p:nvSpPr>
            <p:cNvPr id="100"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913765">
                <a:defRPr/>
              </a:pPr>
              <a:endParaRPr lang="en-US" sz="2400"/>
            </a:p>
          </p:txBody>
        </p:sp>
        <p:sp>
          <p:nvSpPr>
            <p:cNvPr id="101"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913765">
                <a:defRPr/>
              </a:pPr>
              <a:endParaRPr lang="en-US" sz="2400"/>
            </a:p>
          </p:txBody>
        </p:sp>
        <p:sp>
          <p:nvSpPr>
            <p:cNvPr id="102"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913765">
                <a:defRPr/>
              </a:pPr>
              <a:endParaRPr lang="en-US" sz="2400"/>
            </a:p>
          </p:txBody>
        </p:sp>
        <p:sp>
          <p:nvSpPr>
            <p:cNvPr id="103"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913765">
                <a:defRPr/>
              </a:pPr>
              <a:endParaRPr lang="en-US" sz="2400"/>
            </a:p>
          </p:txBody>
        </p:sp>
        <p:sp>
          <p:nvSpPr>
            <p:cNvPr id="104"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913765">
                <a:defRPr/>
              </a:pPr>
              <a:endParaRPr lang="en-US" sz="2400"/>
            </a:p>
          </p:txBody>
        </p:sp>
        <p:sp>
          <p:nvSpPr>
            <p:cNvPr id="105" name="Rectangle 166"/>
            <p:cNvSpPr>
              <a:spLocks noChangeArrowheads="1"/>
            </p:cNvSpPr>
            <p:nvPr/>
          </p:nvSpPr>
          <p:spPr bwMode="auto">
            <a:xfrm>
              <a:off x="6893606" y="3890112"/>
              <a:ext cx="24958" cy="7488"/>
            </a:xfrm>
            <a:prstGeom prst="rect">
              <a:avLst/>
            </a:prstGeom>
            <a:grpFill/>
            <a:ln>
              <a:noFill/>
            </a:ln>
          </p:spPr>
          <p:txBody>
            <a:bodyPr/>
            <a:lstStyle/>
            <a:p>
              <a:pPr defTabSz="913765">
                <a:defRPr/>
              </a:pPr>
              <a:endParaRPr lang="en-US" sz="2400"/>
            </a:p>
          </p:txBody>
        </p:sp>
        <p:sp>
          <p:nvSpPr>
            <p:cNvPr id="106" name="Rectangle 167"/>
            <p:cNvSpPr>
              <a:spLocks noChangeArrowheads="1"/>
            </p:cNvSpPr>
            <p:nvPr/>
          </p:nvSpPr>
          <p:spPr bwMode="auto">
            <a:xfrm>
              <a:off x="7170638" y="3892607"/>
              <a:ext cx="27454" cy="7488"/>
            </a:xfrm>
            <a:prstGeom prst="rect">
              <a:avLst/>
            </a:prstGeom>
            <a:grpFill/>
            <a:ln>
              <a:noFill/>
            </a:ln>
          </p:spPr>
          <p:txBody>
            <a:bodyPr/>
            <a:lstStyle/>
            <a:p>
              <a:pPr defTabSz="913765">
                <a:defRPr/>
              </a:pPr>
              <a:endParaRPr lang="en-US" sz="2400"/>
            </a:p>
          </p:txBody>
        </p:sp>
      </p:grpSp>
      <p:grpSp>
        <p:nvGrpSpPr>
          <p:cNvPr id="107" name="Group 54"/>
          <p:cNvGrpSpPr/>
          <p:nvPr/>
        </p:nvGrpSpPr>
        <p:grpSpPr>
          <a:xfrm>
            <a:off x="7242807" y="4002775"/>
            <a:ext cx="399325" cy="519123"/>
            <a:chOff x="6421904" y="4798576"/>
            <a:chExt cx="299494" cy="389342"/>
          </a:xfrm>
          <a:solidFill>
            <a:schemeClr val="bg1"/>
          </a:solidFill>
        </p:grpSpPr>
        <p:sp>
          <p:nvSpPr>
            <p:cNvPr id="108"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913765">
                <a:defRPr/>
              </a:pPr>
              <a:endParaRPr lang="en-US" sz="2400"/>
            </a:p>
          </p:txBody>
        </p:sp>
        <p:sp>
          <p:nvSpPr>
            <p:cNvPr id="109"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913765">
                <a:defRPr/>
              </a:pPr>
              <a:endParaRPr lang="en-US" sz="2400"/>
            </a:p>
          </p:txBody>
        </p:sp>
      </p:grpSp>
      <p:sp>
        <p:nvSpPr>
          <p:cNvPr id="110" name="矩形 109"/>
          <p:cNvSpPr/>
          <p:nvPr/>
        </p:nvSpPr>
        <p:spPr>
          <a:xfrm>
            <a:off x="4415818" y="1603781"/>
            <a:ext cx="1345222" cy="441203"/>
          </a:xfrm>
          <a:prstGeom prst="rect">
            <a:avLst/>
          </a:prstGeom>
        </p:spPr>
        <p:txBody>
          <a:bodyPr wrap="none" lIns="91431" tIns="45716" rIns="91431" bIns="45716">
            <a:spAutoFit/>
          </a:bodyPr>
          <a:lstStyle/>
          <a:p>
            <a:pPr algn="r" defTabSz="913765">
              <a:defRPr/>
            </a:pPr>
            <a:r>
              <a:rPr lang="zh-CN" altLang="en-US" sz="2265" b="1"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65"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1" name="矩形 47"/>
          <p:cNvSpPr>
            <a:spLocks noChangeArrowheads="1"/>
          </p:cNvSpPr>
          <p:nvPr/>
        </p:nvSpPr>
        <p:spPr bwMode="auto">
          <a:xfrm>
            <a:off x="1563689" y="2056219"/>
            <a:ext cx="4197351" cy="1175955"/>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defTabSz="913765">
              <a:lnSpc>
                <a:spcPct val="120000"/>
              </a:lnSpc>
              <a:spcBef>
                <a:spcPct val="0"/>
              </a:spcBef>
              <a:buNone/>
              <a:defRPr/>
            </a:pPr>
            <a:r>
              <a:rPr lang="zh-CN" altLang="en-US" sz="1465" dirty="0">
                <a:solidFill>
                  <a:schemeClr val="bg1">
                    <a:lumMod val="9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65" dirty="0">
              <a:solidFill>
                <a:schemeClr val="bg1">
                  <a:lumMod val="95000"/>
                </a:schemeClr>
              </a:solidFill>
              <a:sym typeface="微软雅黑" panose="020B0503020204020204" pitchFamily="34" charset="-122"/>
            </a:endParaRPr>
          </a:p>
        </p:txBody>
      </p:sp>
      <p:sp>
        <p:nvSpPr>
          <p:cNvPr id="112" name="矩形 111"/>
          <p:cNvSpPr>
            <a:spLocks noChangeArrowheads="1"/>
          </p:cNvSpPr>
          <p:nvPr/>
        </p:nvSpPr>
        <p:spPr bwMode="auto">
          <a:xfrm>
            <a:off x="1381126" y="4808945"/>
            <a:ext cx="1552575" cy="441203"/>
          </a:xfrm>
          <a:prstGeom prst="rect">
            <a:avLst/>
          </a:prstGeom>
          <a:noFill/>
          <a:ln w="9525">
            <a:noFill/>
            <a:miter lim="800000"/>
          </a:ln>
        </p:spPr>
        <p:txBody>
          <a:bodyPr lIns="91431" tIns="45716" rIns="91431" bIns="45716">
            <a:spAutoFit/>
          </a:bodyPr>
          <a:lstStyle/>
          <a:p>
            <a:pPr algn="ctr"/>
            <a:r>
              <a:rPr lang="zh-CN" altLang="en-US" sz="2265" b="1" dirty="0">
                <a:solidFill>
                  <a:srgbClr val="404040"/>
                </a:solidFill>
                <a:latin typeface="微软雅黑" panose="020B0503020204020204" pitchFamily="34" charset="-122"/>
                <a:ea typeface="微软雅黑" panose="020B0503020204020204" pitchFamily="34" charset="-122"/>
              </a:rPr>
              <a:t>添加标题</a:t>
            </a:r>
            <a:endParaRPr lang="en-US" altLang="zh-CN" sz="2265" b="1" dirty="0">
              <a:solidFill>
                <a:srgbClr val="404040"/>
              </a:solidFill>
              <a:latin typeface="微软雅黑" panose="020B0503020204020204" pitchFamily="34" charset="-122"/>
              <a:ea typeface="微软雅黑" panose="020B0503020204020204" pitchFamily="34" charset="-122"/>
            </a:endParaRPr>
          </a:p>
        </p:txBody>
      </p:sp>
      <p:sp>
        <p:nvSpPr>
          <p:cNvPr id="113" name="矩形 47"/>
          <p:cNvSpPr>
            <a:spLocks noChangeArrowheads="1"/>
          </p:cNvSpPr>
          <p:nvPr/>
        </p:nvSpPr>
        <p:spPr bwMode="auto">
          <a:xfrm>
            <a:off x="1171576" y="5229632"/>
            <a:ext cx="1971675" cy="905048"/>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465" dirty="0">
              <a:solidFill>
                <a:schemeClr val="tx1">
                  <a:lumMod val="65000"/>
                  <a:lumOff val="35000"/>
                </a:schemeClr>
              </a:solidFill>
              <a:sym typeface="微软雅黑" panose="020B0503020204020204" pitchFamily="34" charset="-122"/>
            </a:endParaRPr>
          </a:p>
        </p:txBody>
      </p:sp>
      <p:sp>
        <p:nvSpPr>
          <p:cNvPr id="114" name="矩形 113"/>
          <p:cNvSpPr>
            <a:spLocks noChangeArrowheads="1"/>
          </p:cNvSpPr>
          <p:nvPr/>
        </p:nvSpPr>
        <p:spPr bwMode="auto">
          <a:xfrm>
            <a:off x="4021139" y="4808945"/>
            <a:ext cx="1550987" cy="441203"/>
          </a:xfrm>
          <a:prstGeom prst="rect">
            <a:avLst/>
          </a:prstGeom>
          <a:noFill/>
          <a:ln w="9525">
            <a:noFill/>
            <a:miter lim="800000"/>
          </a:ln>
        </p:spPr>
        <p:txBody>
          <a:bodyPr lIns="91431" tIns="45716" rIns="91431" bIns="45716">
            <a:spAutoFit/>
          </a:bodyPr>
          <a:lstStyle/>
          <a:p>
            <a:pPr algn="ctr"/>
            <a:r>
              <a:rPr lang="zh-CN" altLang="en-US" sz="2265" b="1" dirty="0">
                <a:solidFill>
                  <a:srgbClr val="404040"/>
                </a:solidFill>
                <a:latin typeface="微软雅黑" panose="020B0503020204020204" pitchFamily="34" charset="-122"/>
                <a:ea typeface="微软雅黑" panose="020B0503020204020204" pitchFamily="34" charset="-122"/>
              </a:rPr>
              <a:t>添加标题</a:t>
            </a:r>
            <a:endParaRPr lang="en-US" altLang="zh-CN" sz="2265" b="1" dirty="0">
              <a:solidFill>
                <a:srgbClr val="404040"/>
              </a:solidFill>
              <a:latin typeface="微软雅黑" panose="020B0503020204020204" pitchFamily="34" charset="-122"/>
              <a:ea typeface="微软雅黑" panose="020B0503020204020204" pitchFamily="34" charset="-122"/>
            </a:endParaRPr>
          </a:p>
        </p:txBody>
      </p:sp>
      <p:sp>
        <p:nvSpPr>
          <p:cNvPr id="115" name="矩形 47"/>
          <p:cNvSpPr>
            <a:spLocks noChangeArrowheads="1"/>
          </p:cNvSpPr>
          <p:nvPr/>
        </p:nvSpPr>
        <p:spPr bwMode="auto">
          <a:xfrm>
            <a:off x="3811590" y="5229632"/>
            <a:ext cx="1970087" cy="905048"/>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465" dirty="0">
              <a:solidFill>
                <a:schemeClr val="tx1">
                  <a:lumMod val="65000"/>
                  <a:lumOff val="35000"/>
                </a:schemeClr>
              </a:solidFill>
              <a:sym typeface="微软雅黑" panose="020B0503020204020204" pitchFamily="34" charset="-122"/>
            </a:endParaRPr>
          </a:p>
        </p:txBody>
      </p:sp>
      <p:sp>
        <p:nvSpPr>
          <p:cNvPr id="116" name="矩形 115"/>
          <p:cNvSpPr>
            <a:spLocks noChangeArrowheads="1"/>
          </p:cNvSpPr>
          <p:nvPr/>
        </p:nvSpPr>
        <p:spPr bwMode="auto">
          <a:xfrm>
            <a:off x="9299577" y="4808945"/>
            <a:ext cx="1552575" cy="441203"/>
          </a:xfrm>
          <a:prstGeom prst="rect">
            <a:avLst/>
          </a:prstGeom>
          <a:noFill/>
          <a:ln w="9525">
            <a:noFill/>
            <a:miter lim="800000"/>
          </a:ln>
        </p:spPr>
        <p:txBody>
          <a:bodyPr lIns="91431" tIns="45716" rIns="91431" bIns="45716">
            <a:spAutoFit/>
          </a:bodyPr>
          <a:lstStyle/>
          <a:p>
            <a:pPr algn="ctr"/>
            <a:r>
              <a:rPr lang="zh-CN" altLang="en-US" sz="2265" b="1" dirty="0">
                <a:solidFill>
                  <a:srgbClr val="404040"/>
                </a:solidFill>
                <a:latin typeface="微软雅黑" panose="020B0503020204020204" pitchFamily="34" charset="-122"/>
                <a:ea typeface="微软雅黑" panose="020B0503020204020204" pitchFamily="34" charset="-122"/>
              </a:rPr>
              <a:t>添加标题</a:t>
            </a:r>
            <a:endParaRPr lang="en-US" altLang="zh-CN" sz="2265" b="1" dirty="0">
              <a:solidFill>
                <a:srgbClr val="404040"/>
              </a:solidFill>
              <a:latin typeface="微软雅黑" panose="020B0503020204020204" pitchFamily="34" charset="-122"/>
              <a:ea typeface="微软雅黑" panose="020B0503020204020204" pitchFamily="34" charset="-122"/>
            </a:endParaRPr>
          </a:p>
        </p:txBody>
      </p:sp>
      <p:sp>
        <p:nvSpPr>
          <p:cNvPr id="117" name="矩形 47"/>
          <p:cNvSpPr>
            <a:spLocks noChangeArrowheads="1"/>
          </p:cNvSpPr>
          <p:nvPr/>
        </p:nvSpPr>
        <p:spPr bwMode="auto">
          <a:xfrm>
            <a:off x="9090025" y="5229632"/>
            <a:ext cx="1971675" cy="905048"/>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465" dirty="0">
              <a:solidFill>
                <a:schemeClr val="tx1">
                  <a:lumMod val="65000"/>
                  <a:lumOff val="35000"/>
                </a:schemeClr>
              </a:solidFill>
              <a:sym typeface="微软雅黑" panose="020B0503020204020204" pitchFamily="34" charset="-122"/>
            </a:endParaRPr>
          </a:p>
        </p:txBody>
      </p:sp>
      <p:sp>
        <p:nvSpPr>
          <p:cNvPr id="118" name="矩形 117"/>
          <p:cNvSpPr>
            <a:spLocks noChangeArrowheads="1"/>
          </p:cNvSpPr>
          <p:nvPr/>
        </p:nvSpPr>
        <p:spPr bwMode="auto">
          <a:xfrm>
            <a:off x="6659565" y="4808945"/>
            <a:ext cx="1552575" cy="441203"/>
          </a:xfrm>
          <a:prstGeom prst="rect">
            <a:avLst/>
          </a:prstGeom>
          <a:noFill/>
          <a:ln w="9525">
            <a:noFill/>
            <a:miter lim="800000"/>
          </a:ln>
        </p:spPr>
        <p:txBody>
          <a:bodyPr lIns="91431" tIns="45716" rIns="91431" bIns="45716">
            <a:spAutoFit/>
          </a:bodyPr>
          <a:lstStyle/>
          <a:p>
            <a:pPr algn="ctr"/>
            <a:r>
              <a:rPr lang="zh-CN" altLang="en-US" sz="2265" b="1" dirty="0">
                <a:solidFill>
                  <a:srgbClr val="404040"/>
                </a:solidFill>
                <a:latin typeface="微软雅黑" panose="020B0503020204020204" pitchFamily="34" charset="-122"/>
                <a:ea typeface="微软雅黑" panose="020B0503020204020204" pitchFamily="34" charset="-122"/>
              </a:rPr>
              <a:t>添加标题</a:t>
            </a:r>
            <a:endParaRPr lang="en-US" altLang="zh-CN" sz="2265" b="1" dirty="0">
              <a:solidFill>
                <a:srgbClr val="404040"/>
              </a:solidFill>
              <a:latin typeface="微软雅黑" panose="020B0503020204020204" pitchFamily="34" charset="-122"/>
              <a:ea typeface="微软雅黑" panose="020B0503020204020204" pitchFamily="34" charset="-122"/>
            </a:endParaRPr>
          </a:p>
        </p:txBody>
      </p:sp>
      <p:sp>
        <p:nvSpPr>
          <p:cNvPr id="119" name="矩形 47"/>
          <p:cNvSpPr>
            <a:spLocks noChangeArrowheads="1"/>
          </p:cNvSpPr>
          <p:nvPr/>
        </p:nvSpPr>
        <p:spPr bwMode="auto">
          <a:xfrm>
            <a:off x="6450013" y="5229632"/>
            <a:ext cx="1971675" cy="905048"/>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465"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right)">
                                      <p:cBhvr>
                                        <p:cTn id="12" dur="500"/>
                                        <p:tgtEl>
                                          <p:spTgt spid="6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11"/>
                                        </p:tgtEl>
                                        <p:attrNameLst>
                                          <p:attrName>style.visibility</p:attrName>
                                        </p:attrNameLst>
                                      </p:cBhvr>
                                      <p:to>
                                        <p:strVal val="visible"/>
                                      </p:to>
                                    </p:set>
                                    <p:animEffect transition="in" filter="wipe(right)">
                                      <p:cBhvr>
                                        <p:cTn id="18" dur="500"/>
                                        <p:tgtEl>
                                          <p:spTgt spid="111"/>
                                        </p:tgtEl>
                                      </p:cBhvr>
                                    </p:animEffect>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heel(1)">
                                      <p:cBhvr>
                                        <p:cTn id="22" dur="400"/>
                                        <p:tgtEl>
                                          <p:spTgt spid="69"/>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heel(1)">
                                      <p:cBhvr>
                                        <p:cTn id="26" dur="400"/>
                                        <p:tgtEl>
                                          <p:spTgt spid="70"/>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heel(1)">
                                      <p:cBhvr>
                                        <p:cTn id="30" dur="400"/>
                                        <p:tgtEl>
                                          <p:spTgt spid="71"/>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400"/>
                                        <p:tgtEl>
                                          <p:spTgt spid="72"/>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25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5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250"/>
                                        <p:tgtEl>
                                          <p:spTgt spid="10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250"/>
                                        <p:tgtEl>
                                          <p:spTgt spid="88"/>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12"/>
                                        </p:tgtEl>
                                        <p:attrNameLst>
                                          <p:attrName>style.visibility</p:attrName>
                                        </p:attrNameLst>
                                      </p:cBhvr>
                                      <p:to>
                                        <p:strVal val="visible"/>
                                      </p:to>
                                    </p:set>
                                    <p:animEffect transition="in" filter="randombar(horizontal)">
                                      <p:cBhvr>
                                        <p:cTn id="50" dur="400"/>
                                        <p:tgtEl>
                                          <p:spTgt spid="112"/>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13"/>
                                        </p:tgtEl>
                                        <p:attrNameLst>
                                          <p:attrName>style.visibility</p:attrName>
                                        </p:attrNameLst>
                                      </p:cBhvr>
                                      <p:to>
                                        <p:strVal val="visible"/>
                                      </p:to>
                                    </p:set>
                                    <p:animEffect transition="in" filter="randombar(horizontal)">
                                      <p:cBhvr>
                                        <p:cTn id="53" dur="400"/>
                                        <p:tgtEl>
                                          <p:spTgt spid="113"/>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400"/>
                                        <p:tgtEl>
                                          <p:spTgt spid="114"/>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5"/>
                                        </p:tgtEl>
                                        <p:attrNameLst>
                                          <p:attrName>style.visibility</p:attrName>
                                        </p:attrNameLst>
                                      </p:cBhvr>
                                      <p:to>
                                        <p:strVal val="visible"/>
                                      </p:to>
                                    </p:set>
                                    <p:animEffect transition="in" filter="randombar(horizontal)">
                                      <p:cBhvr>
                                        <p:cTn id="59" dur="400"/>
                                        <p:tgtEl>
                                          <p:spTgt spid="115"/>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6"/>
                                        </p:tgtEl>
                                        <p:attrNameLst>
                                          <p:attrName>style.visibility</p:attrName>
                                        </p:attrNameLst>
                                      </p:cBhvr>
                                      <p:to>
                                        <p:strVal val="visible"/>
                                      </p:to>
                                    </p:set>
                                    <p:animEffect transition="in" filter="randombar(horizontal)">
                                      <p:cBhvr>
                                        <p:cTn id="62" dur="400"/>
                                        <p:tgtEl>
                                          <p:spTgt spid="116"/>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7"/>
                                        </p:tgtEl>
                                        <p:attrNameLst>
                                          <p:attrName>style.visibility</p:attrName>
                                        </p:attrNameLst>
                                      </p:cBhvr>
                                      <p:to>
                                        <p:strVal val="visible"/>
                                      </p:to>
                                    </p:set>
                                    <p:animEffect transition="in" filter="randombar(horizontal)">
                                      <p:cBhvr>
                                        <p:cTn id="65" dur="400"/>
                                        <p:tgtEl>
                                          <p:spTgt spid="117"/>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8"/>
                                        </p:tgtEl>
                                        <p:attrNameLst>
                                          <p:attrName>style.visibility</p:attrName>
                                        </p:attrNameLst>
                                      </p:cBhvr>
                                      <p:to>
                                        <p:strVal val="visible"/>
                                      </p:to>
                                    </p:set>
                                    <p:animEffect transition="in" filter="randombar(horizontal)">
                                      <p:cBhvr>
                                        <p:cTn id="68" dur="400"/>
                                        <p:tgtEl>
                                          <p:spTgt spid="118"/>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9"/>
                                        </p:tgtEl>
                                        <p:attrNameLst>
                                          <p:attrName>style.visibility</p:attrName>
                                        </p:attrNameLst>
                                      </p:cBhvr>
                                      <p:to>
                                        <p:strVal val="visible"/>
                                      </p:to>
                                    </p:set>
                                    <p:animEffect transition="in" filter="randombar(horizontal)">
                                      <p:cBhvr>
                                        <p:cTn id="71"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 y="3747357"/>
            <a:ext cx="12195704" cy="871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24" tIns="61563" rIns="123124" bIns="61563" rtlCol="0" anchor="ctr"/>
          <a:lstStyle/>
          <a:p>
            <a:pPr algn="ctr"/>
            <a:endParaRPr lang="zh-CN" altLang="en-US" sz="2400"/>
          </a:p>
        </p:txBody>
      </p:sp>
      <p:grpSp>
        <p:nvGrpSpPr>
          <p:cNvPr id="12" name="组合 11"/>
          <p:cNvGrpSpPr/>
          <p:nvPr/>
        </p:nvGrpSpPr>
        <p:grpSpPr>
          <a:xfrm>
            <a:off x="1307439" y="3183142"/>
            <a:ext cx="1160099" cy="1159760"/>
            <a:chOff x="1466675" y="3784103"/>
            <a:chExt cx="1301392" cy="1301862"/>
          </a:xfrm>
        </p:grpSpPr>
        <p:grpSp>
          <p:nvGrpSpPr>
            <p:cNvPr id="13" name="组合 12"/>
            <p:cNvGrpSpPr/>
            <p:nvPr/>
          </p:nvGrpSpPr>
          <p:grpSpPr>
            <a:xfrm>
              <a:off x="1466675" y="3784103"/>
              <a:ext cx="1301392" cy="1301862"/>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16" name="椭圆 15"/>
              <p:cNvSpPr/>
              <p:nvPr/>
            </p:nvSpPr>
            <p:spPr>
              <a:xfrm>
                <a:off x="4447525" y="2644971"/>
                <a:ext cx="1606394" cy="1606972"/>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14" name="TextBox 97"/>
            <p:cNvSpPr txBox="1"/>
            <p:nvPr/>
          </p:nvSpPr>
          <p:spPr>
            <a:xfrm>
              <a:off x="1602998" y="4180598"/>
              <a:ext cx="1028744" cy="600997"/>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6</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778609" y="3339126"/>
            <a:ext cx="944684" cy="877758"/>
            <a:chOff x="3117025" y="3959191"/>
            <a:chExt cx="1059738" cy="985306"/>
          </a:xfrm>
        </p:grpSpPr>
        <p:grpSp>
          <p:nvGrpSpPr>
            <p:cNvPr id="20" name="组合 19"/>
            <p:cNvGrpSpPr/>
            <p:nvPr/>
          </p:nvGrpSpPr>
          <p:grpSpPr>
            <a:xfrm>
              <a:off x="3117025" y="3959191"/>
              <a:ext cx="984950" cy="985306"/>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23" name="椭圆 22"/>
              <p:cNvSpPr/>
              <p:nvPr/>
            </p:nvSpPr>
            <p:spPr>
              <a:xfrm>
                <a:off x="4483177" y="2680639"/>
                <a:ext cx="1535084" cy="153563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21" name="TextBox 104"/>
            <p:cNvSpPr txBox="1"/>
            <p:nvPr/>
          </p:nvSpPr>
          <p:spPr>
            <a:xfrm>
              <a:off x="3148018" y="4196693"/>
              <a:ext cx="1028745" cy="600996"/>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7</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967693" y="3190139"/>
            <a:ext cx="1176068" cy="1175727"/>
            <a:chOff x="4450933" y="3791953"/>
            <a:chExt cx="1319306" cy="1319782"/>
          </a:xfrm>
        </p:grpSpPr>
        <p:grpSp>
          <p:nvGrpSpPr>
            <p:cNvPr id="27" name="组合 26"/>
            <p:cNvGrpSpPr/>
            <p:nvPr/>
          </p:nvGrpSpPr>
          <p:grpSpPr>
            <a:xfrm>
              <a:off x="4450933" y="3791953"/>
              <a:ext cx="1319306" cy="1319782"/>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32" name="椭圆 31"/>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30" name="椭圆 29"/>
              <p:cNvSpPr/>
              <p:nvPr/>
            </p:nvSpPr>
            <p:spPr>
              <a:xfrm>
                <a:off x="4427702" y="2656211"/>
                <a:ext cx="1606932" cy="1607514"/>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28" name="TextBox 111"/>
            <p:cNvSpPr txBox="1"/>
            <p:nvPr/>
          </p:nvSpPr>
          <p:spPr>
            <a:xfrm>
              <a:off x="4624965" y="4194851"/>
              <a:ext cx="1028745" cy="600995"/>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8</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454834" y="3324147"/>
            <a:ext cx="961716" cy="907708"/>
            <a:chOff x="6119197" y="3942381"/>
            <a:chExt cx="1078849" cy="1018926"/>
          </a:xfrm>
        </p:grpSpPr>
        <p:grpSp>
          <p:nvGrpSpPr>
            <p:cNvPr id="34" name="组合 33"/>
            <p:cNvGrpSpPr/>
            <p:nvPr/>
          </p:nvGrpSpPr>
          <p:grpSpPr>
            <a:xfrm>
              <a:off x="6119197"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37" name="椭圆 36"/>
              <p:cNvSpPr/>
              <p:nvPr/>
            </p:nvSpPr>
            <p:spPr>
              <a:xfrm>
                <a:off x="4466846" y="2664303"/>
                <a:ext cx="1567743" cy="156831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35" name="TextBox 118"/>
            <p:cNvSpPr txBox="1"/>
            <p:nvPr/>
          </p:nvSpPr>
          <p:spPr>
            <a:xfrm>
              <a:off x="6169299" y="4182440"/>
              <a:ext cx="1028747" cy="600996"/>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9</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42578" y="3324150"/>
            <a:ext cx="1069007" cy="907708"/>
            <a:chOff x="7451602" y="3942381"/>
            <a:chExt cx="1199205" cy="1018926"/>
          </a:xfrm>
        </p:grpSpPr>
        <p:grpSp>
          <p:nvGrpSpPr>
            <p:cNvPr id="41" name="组合 40"/>
            <p:cNvGrpSpPr/>
            <p:nvPr/>
          </p:nvGrpSpPr>
          <p:grpSpPr>
            <a:xfrm>
              <a:off x="7486713" y="3942381"/>
              <a:ext cx="1018558" cy="1018926"/>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4" name="椭圆 43"/>
              <p:cNvSpPr/>
              <p:nvPr/>
            </p:nvSpPr>
            <p:spPr>
              <a:xfrm>
                <a:off x="4466990" y="2664444"/>
                <a:ext cx="1567461" cy="156802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2" name="TextBox 125"/>
            <p:cNvSpPr txBox="1"/>
            <p:nvPr/>
          </p:nvSpPr>
          <p:spPr>
            <a:xfrm>
              <a:off x="7451602" y="4199438"/>
              <a:ext cx="1199205" cy="520310"/>
            </a:xfrm>
            <a:prstGeom prst="rect">
              <a:avLst/>
            </a:prstGeom>
            <a:noFill/>
          </p:spPr>
          <p:txBody>
            <a:bodyPr wrap="square" lIns="245675" tIns="122837" rIns="245675" bIns="122837"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7892918" y="3173597"/>
            <a:ext cx="1209164" cy="1208815"/>
            <a:chOff x="8854229" y="3773382"/>
            <a:chExt cx="1356434" cy="1356924"/>
          </a:xfrm>
        </p:grpSpPr>
        <p:grpSp>
          <p:nvGrpSpPr>
            <p:cNvPr id="48" name="组合 47"/>
            <p:cNvGrpSpPr/>
            <p:nvPr/>
          </p:nvGrpSpPr>
          <p:grpSpPr>
            <a:xfrm>
              <a:off x="8854229" y="3773382"/>
              <a:ext cx="1356434" cy="135692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51" name="椭圆 50"/>
              <p:cNvSpPr/>
              <p:nvPr/>
            </p:nvSpPr>
            <p:spPr>
              <a:xfrm>
                <a:off x="4464837" y="2666232"/>
                <a:ext cx="1571762" cy="157232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9" name="TextBox 132"/>
            <p:cNvSpPr txBox="1"/>
            <p:nvPr/>
          </p:nvSpPr>
          <p:spPr>
            <a:xfrm>
              <a:off x="8964047" y="4180595"/>
              <a:ext cx="1228295" cy="600995"/>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11</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9413153" y="2955979"/>
            <a:ext cx="1644523" cy="1644047"/>
            <a:chOff x="10559621" y="3529102"/>
            <a:chExt cx="1844818" cy="1845484"/>
          </a:xfrm>
        </p:grpSpPr>
        <p:grpSp>
          <p:nvGrpSpPr>
            <p:cNvPr id="55" name="组合 54"/>
            <p:cNvGrpSpPr/>
            <p:nvPr/>
          </p:nvGrpSpPr>
          <p:grpSpPr>
            <a:xfrm>
              <a:off x="10559621" y="3529102"/>
              <a:ext cx="1844818" cy="1845484"/>
              <a:chOff x="4345444" y="2542859"/>
              <a:chExt cx="1810550" cy="1811205"/>
            </a:xfrm>
          </p:grpSpPr>
          <p:grpSp>
            <p:nvGrpSpPr>
              <p:cNvPr id="57" name="组合 5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9" name="同心圆 5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60" name="椭圆 5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58" name="椭圆 57"/>
              <p:cNvSpPr/>
              <p:nvPr/>
            </p:nvSpPr>
            <p:spPr>
              <a:xfrm>
                <a:off x="4422287" y="2619728"/>
                <a:ext cx="1656864" cy="1657461"/>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56" name="TextBox 139"/>
            <p:cNvSpPr txBox="1"/>
            <p:nvPr/>
          </p:nvSpPr>
          <p:spPr>
            <a:xfrm>
              <a:off x="10931218" y="4180595"/>
              <a:ext cx="1206867" cy="600995"/>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12</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94297" y="1632935"/>
            <a:ext cx="2589135" cy="1481786"/>
            <a:chOff x="689131" y="1318791"/>
            <a:chExt cx="1631535" cy="1055019"/>
          </a:xfrm>
        </p:grpSpPr>
        <p:sp>
          <p:nvSpPr>
            <p:cNvPr id="62" name="TextBox 145"/>
            <p:cNvSpPr txBox="1"/>
            <p:nvPr/>
          </p:nvSpPr>
          <p:spPr>
            <a:xfrm>
              <a:off x="724689" y="1667530"/>
              <a:ext cx="1516141" cy="53476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689131" y="1318791"/>
              <a:ext cx="1631535" cy="1055019"/>
              <a:chOff x="689131" y="1318791"/>
              <a:chExt cx="1631535" cy="1055019"/>
            </a:xfrm>
          </p:grpSpPr>
          <p:cxnSp>
            <p:nvCxnSpPr>
              <p:cNvPr id="64" name="直接连接符 63"/>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148"/>
              <p:cNvSpPr txBox="1"/>
              <p:nvPr/>
            </p:nvSpPr>
            <p:spPr>
              <a:xfrm>
                <a:off x="689131" y="1318791"/>
                <a:ext cx="1631535" cy="350570"/>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66" name="组合 65"/>
          <p:cNvGrpSpPr/>
          <p:nvPr/>
        </p:nvGrpSpPr>
        <p:grpSpPr>
          <a:xfrm>
            <a:off x="3221906" y="1630364"/>
            <a:ext cx="2473175" cy="1487517"/>
            <a:chOff x="770508" y="1462813"/>
            <a:chExt cx="1372987" cy="941123"/>
          </a:xfrm>
        </p:grpSpPr>
        <p:sp>
          <p:nvSpPr>
            <p:cNvPr id="67" name="TextBox 150"/>
            <p:cNvSpPr txBox="1"/>
            <p:nvPr/>
          </p:nvSpPr>
          <p:spPr>
            <a:xfrm>
              <a:off x="770508" y="1767302"/>
              <a:ext cx="1372987" cy="475197"/>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947384" y="1462813"/>
              <a:ext cx="1008112" cy="941123"/>
              <a:chOff x="947384" y="1462813"/>
              <a:chExt cx="1008112" cy="941123"/>
            </a:xfrm>
          </p:grpSpPr>
          <p:cxnSp>
            <p:nvCxnSpPr>
              <p:cNvPr id="78" name="直接连接符 77"/>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9" name="TextBox 153"/>
              <p:cNvSpPr txBox="1"/>
              <p:nvPr/>
            </p:nvSpPr>
            <p:spPr>
              <a:xfrm>
                <a:off x="947384" y="1462813"/>
                <a:ext cx="1008112" cy="311519"/>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80" name="组合 79"/>
          <p:cNvGrpSpPr/>
          <p:nvPr/>
        </p:nvGrpSpPr>
        <p:grpSpPr>
          <a:xfrm>
            <a:off x="5813189" y="1632935"/>
            <a:ext cx="2561200" cy="1490421"/>
            <a:chOff x="773829" y="1541325"/>
            <a:chExt cx="1366344" cy="866056"/>
          </a:xfrm>
        </p:grpSpPr>
        <p:sp>
          <p:nvSpPr>
            <p:cNvPr id="81" name="TextBox 155"/>
            <p:cNvSpPr txBox="1"/>
            <p:nvPr/>
          </p:nvSpPr>
          <p:spPr>
            <a:xfrm>
              <a:off x="773829" y="1815540"/>
              <a:ext cx="1366344" cy="436442"/>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971122" y="1541325"/>
              <a:ext cx="1008112" cy="866056"/>
              <a:chOff x="971122" y="1541325"/>
              <a:chExt cx="1008112" cy="866056"/>
            </a:xfrm>
          </p:grpSpPr>
          <p:cxnSp>
            <p:nvCxnSpPr>
              <p:cNvPr id="83" name="直接连接符 82"/>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4" name="TextBox 158"/>
              <p:cNvSpPr txBox="1"/>
              <p:nvPr/>
            </p:nvSpPr>
            <p:spPr>
              <a:xfrm>
                <a:off x="971122" y="1541325"/>
                <a:ext cx="1008112" cy="286112"/>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85" name="组合 84"/>
          <p:cNvGrpSpPr/>
          <p:nvPr/>
        </p:nvGrpSpPr>
        <p:grpSpPr>
          <a:xfrm>
            <a:off x="8857429" y="1604800"/>
            <a:ext cx="2589387" cy="1371080"/>
            <a:chOff x="726816" y="1484176"/>
            <a:chExt cx="1460370" cy="820803"/>
          </a:xfrm>
        </p:grpSpPr>
        <p:sp>
          <p:nvSpPr>
            <p:cNvPr id="86" name="TextBox 160"/>
            <p:cNvSpPr txBox="1"/>
            <p:nvPr/>
          </p:nvSpPr>
          <p:spPr>
            <a:xfrm>
              <a:off x="726816" y="1767301"/>
              <a:ext cx="1460370" cy="449640"/>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7" name="组合 86"/>
            <p:cNvGrpSpPr/>
            <p:nvPr/>
          </p:nvGrpSpPr>
          <p:grpSpPr>
            <a:xfrm>
              <a:off x="947384" y="1484176"/>
              <a:ext cx="1008112" cy="820803"/>
              <a:chOff x="947384" y="1484176"/>
              <a:chExt cx="1008112" cy="820803"/>
            </a:xfrm>
          </p:grpSpPr>
          <p:cxnSp>
            <p:nvCxnSpPr>
              <p:cNvPr id="88" name="直接连接符 87"/>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9" name="TextBox 163"/>
              <p:cNvSpPr txBox="1"/>
              <p:nvPr/>
            </p:nvSpPr>
            <p:spPr>
              <a:xfrm>
                <a:off x="947384" y="1484176"/>
                <a:ext cx="1008112" cy="294765"/>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90" name="组合 89"/>
          <p:cNvGrpSpPr/>
          <p:nvPr/>
        </p:nvGrpSpPr>
        <p:grpSpPr>
          <a:xfrm>
            <a:off x="1931532" y="4495238"/>
            <a:ext cx="2463619" cy="1476562"/>
            <a:chOff x="793884" y="1340833"/>
            <a:chExt cx="1326235" cy="1020946"/>
          </a:xfrm>
        </p:grpSpPr>
        <p:sp>
          <p:nvSpPr>
            <p:cNvPr id="91" name="TextBox 165"/>
            <p:cNvSpPr txBox="1"/>
            <p:nvPr/>
          </p:nvSpPr>
          <p:spPr>
            <a:xfrm>
              <a:off x="793884" y="1842453"/>
              <a:ext cx="1326235" cy="51932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2" name="组合 91"/>
            <p:cNvGrpSpPr/>
            <p:nvPr/>
          </p:nvGrpSpPr>
          <p:grpSpPr>
            <a:xfrm>
              <a:off x="947384" y="1340833"/>
              <a:ext cx="1008112" cy="540940"/>
              <a:chOff x="947384" y="1340833"/>
              <a:chExt cx="1008112" cy="540940"/>
            </a:xfrm>
          </p:grpSpPr>
          <p:cxnSp>
            <p:nvCxnSpPr>
              <p:cNvPr id="93" name="直接连接符 9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4" name="TextBox 168"/>
              <p:cNvSpPr txBox="1"/>
              <p:nvPr/>
            </p:nvSpPr>
            <p:spPr>
              <a:xfrm>
                <a:off x="947384" y="1541325"/>
                <a:ext cx="1008112" cy="340448"/>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95" name="组合 94"/>
          <p:cNvGrpSpPr/>
          <p:nvPr/>
        </p:nvGrpSpPr>
        <p:grpSpPr>
          <a:xfrm>
            <a:off x="4585466" y="4495238"/>
            <a:ext cx="2471349" cy="1494252"/>
            <a:chOff x="791804" y="1340833"/>
            <a:chExt cx="1330396" cy="1033177"/>
          </a:xfrm>
        </p:grpSpPr>
        <p:sp>
          <p:nvSpPr>
            <p:cNvPr id="96" name="TextBox 170"/>
            <p:cNvSpPr txBox="1"/>
            <p:nvPr/>
          </p:nvSpPr>
          <p:spPr>
            <a:xfrm>
              <a:off x="791804" y="1854684"/>
              <a:ext cx="1330396" cy="51932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7" name="组合 96"/>
            <p:cNvGrpSpPr/>
            <p:nvPr/>
          </p:nvGrpSpPr>
          <p:grpSpPr>
            <a:xfrm>
              <a:off x="947384" y="1340833"/>
              <a:ext cx="1008112" cy="540940"/>
              <a:chOff x="947384" y="1340833"/>
              <a:chExt cx="1008112" cy="540940"/>
            </a:xfrm>
          </p:grpSpPr>
          <p:cxnSp>
            <p:nvCxnSpPr>
              <p:cNvPr id="98" name="直接连接符 9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9" name="TextBox 173"/>
              <p:cNvSpPr txBox="1"/>
              <p:nvPr/>
            </p:nvSpPr>
            <p:spPr>
              <a:xfrm>
                <a:off x="947384" y="1541325"/>
                <a:ext cx="1008112" cy="340448"/>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00" name="组合 99"/>
          <p:cNvGrpSpPr/>
          <p:nvPr/>
        </p:nvGrpSpPr>
        <p:grpSpPr>
          <a:xfrm>
            <a:off x="7099596" y="4569412"/>
            <a:ext cx="2741723" cy="1420078"/>
            <a:chOff x="719029" y="1340833"/>
            <a:chExt cx="1475946" cy="981891"/>
          </a:xfrm>
        </p:grpSpPr>
        <p:sp>
          <p:nvSpPr>
            <p:cNvPr id="101" name="TextBox 175"/>
            <p:cNvSpPr txBox="1"/>
            <p:nvPr/>
          </p:nvSpPr>
          <p:spPr>
            <a:xfrm>
              <a:off x="719029" y="1803398"/>
              <a:ext cx="1475946" cy="51932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a:off x="947384" y="1340833"/>
              <a:ext cx="1008112" cy="540940"/>
              <a:chOff x="947384" y="1340833"/>
              <a:chExt cx="1008112" cy="540940"/>
            </a:xfrm>
          </p:grpSpPr>
          <p:cxnSp>
            <p:nvCxnSpPr>
              <p:cNvPr id="103" name="直接连接符 10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4" name="TextBox 178"/>
              <p:cNvSpPr txBox="1"/>
              <p:nvPr/>
            </p:nvSpPr>
            <p:spPr>
              <a:xfrm>
                <a:off x="947384" y="1541325"/>
                <a:ext cx="1008112" cy="340448"/>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55000">
                                          <p:cBhvr additive="base">
                                            <p:cTn id="11"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55000">
                                          <p:cBhvr additive="base">
                                            <p:cTn id="15"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26"/>
                                            </p:tgtEl>
                                            <p:attrNameLst>
                                              <p:attrName>style.visibility</p:attrName>
                                            </p:attrNameLst>
                                          </p:cBhvr>
                                          <p:to>
                                            <p:strVal val="visible"/>
                                          </p:to>
                                        </p:set>
                                        <p:anim calcmode="lin" valueType="num" p14:bounceEnd="55000">
                                          <p:cBhvr additive="base">
                                            <p:cTn id="19"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14:bounceEnd="55000">
                                          <p:cBhvr additive="base">
                                            <p:cTn id="23"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40"/>
                                            </p:tgtEl>
                                            <p:attrNameLst>
                                              <p:attrName>style.visibility</p:attrName>
                                            </p:attrNameLst>
                                          </p:cBhvr>
                                          <p:to>
                                            <p:strVal val="visible"/>
                                          </p:to>
                                        </p:set>
                                        <p:anim calcmode="lin" valueType="num" p14:bounceEnd="55000">
                                          <p:cBhvr additive="base">
                                            <p:cTn id="27"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7"/>
                                            </p:tgtEl>
                                            <p:attrNameLst>
                                              <p:attrName>style.visibility</p:attrName>
                                            </p:attrNameLst>
                                          </p:cBhvr>
                                          <p:to>
                                            <p:strVal val="visible"/>
                                          </p:to>
                                        </p:set>
                                        <p:anim calcmode="lin" valueType="num" p14:bounceEnd="55000">
                                          <p:cBhvr additive="base">
                                            <p:cTn id="31"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54"/>
                                            </p:tgtEl>
                                            <p:attrNameLst>
                                              <p:attrName>style.visibility</p:attrName>
                                            </p:attrNameLst>
                                          </p:cBhvr>
                                          <p:to>
                                            <p:strVal val="visible"/>
                                          </p:to>
                                        </p:set>
                                        <p:anim calcmode="lin" valueType="num" p14:bounceEnd="55000">
                                          <p:cBhvr additive="base">
                                            <p:cTn id="35" dur="1500" fill="hold"/>
                                            <p:tgtEl>
                                              <p:spTgt spid="54"/>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anim calcmode="lin" valueType="num">
                                          <p:cBhvr>
                                            <p:cTn id="41" dur="500" fill="hold"/>
                                            <p:tgtEl>
                                              <p:spTgt spid="85"/>
                                            </p:tgtEl>
                                            <p:attrNameLst>
                                              <p:attrName>ppt_x</p:attrName>
                                            </p:attrNameLst>
                                          </p:cBhvr>
                                          <p:tavLst>
                                            <p:tav tm="0">
                                              <p:val>
                                                <p:strVal val="#ppt_x"/>
                                              </p:val>
                                            </p:tav>
                                            <p:tav tm="100000">
                                              <p:val>
                                                <p:strVal val="#ppt_x"/>
                                              </p:val>
                                            </p:tav>
                                          </p:tavLst>
                                        </p:anim>
                                        <p:anim calcmode="lin" valueType="num">
                                          <p:cBhvr>
                                            <p:cTn id="42" dur="500" fill="hold"/>
                                            <p:tgtEl>
                                              <p:spTgt spid="8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500"/>
                                            <p:tgtEl>
                                              <p:spTgt spid="80"/>
                                            </p:tgtEl>
                                          </p:cBhvr>
                                        </p:animEffect>
                                        <p:anim calcmode="lin" valueType="num">
                                          <p:cBhvr>
                                            <p:cTn id="46" dur="500" fill="hold"/>
                                            <p:tgtEl>
                                              <p:spTgt spid="80"/>
                                            </p:tgtEl>
                                            <p:attrNameLst>
                                              <p:attrName>ppt_x</p:attrName>
                                            </p:attrNameLst>
                                          </p:cBhvr>
                                          <p:tavLst>
                                            <p:tav tm="0">
                                              <p:val>
                                                <p:strVal val="#ppt_x"/>
                                              </p:val>
                                            </p:tav>
                                            <p:tav tm="100000">
                                              <p:val>
                                                <p:strVal val="#ppt_x"/>
                                              </p:val>
                                            </p:tav>
                                          </p:tavLst>
                                        </p:anim>
                                        <p:anim calcmode="lin" valueType="num">
                                          <p:cBhvr>
                                            <p:cTn id="47" dur="500" fill="hold"/>
                                            <p:tgtEl>
                                              <p:spTgt spid="8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anim calcmode="lin" valueType="num">
                                          <p:cBhvr>
                                            <p:cTn id="56" dur="500" fill="hold"/>
                                            <p:tgtEl>
                                              <p:spTgt spid="61"/>
                                            </p:tgtEl>
                                            <p:attrNameLst>
                                              <p:attrName>ppt_x</p:attrName>
                                            </p:attrNameLst>
                                          </p:cBhvr>
                                          <p:tavLst>
                                            <p:tav tm="0">
                                              <p:val>
                                                <p:strVal val="#ppt_x"/>
                                              </p:val>
                                            </p:tav>
                                            <p:tav tm="100000">
                                              <p:val>
                                                <p:strVal val="#ppt_x"/>
                                              </p:val>
                                            </p:tav>
                                          </p:tavLst>
                                        </p:anim>
                                        <p:anim calcmode="lin" valueType="num">
                                          <p:cBhvr>
                                            <p:cTn id="57" dur="500" fill="hold"/>
                                            <p:tgtEl>
                                              <p:spTgt spid="6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anim calcmode="lin" valueType="num">
                                          <p:cBhvr>
                                            <p:cTn id="61" dur="500" fill="hold"/>
                                            <p:tgtEl>
                                              <p:spTgt spid="90"/>
                                            </p:tgtEl>
                                            <p:attrNameLst>
                                              <p:attrName>ppt_x</p:attrName>
                                            </p:attrNameLst>
                                          </p:cBhvr>
                                          <p:tavLst>
                                            <p:tav tm="0">
                                              <p:val>
                                                <p:strVal val="#ppt_x"/>
                                              </p:val>
                                            </p:tav>
                                            <p:tav tm="100000">
                                              <p:val>
                                                <p:strVal val="#ppt_x"/>
                                              </p:val>
                                            </p:tav>
                                          </p:tavLst>
                                        </p:anim>
                                        <p:anim calcmode="lin" valueType="num">
                                          <p:cBhvr>
                                            <p:cTn id="62" dur="5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5"/>
                                            </p:tgtEl>
                                            <p:attrNameLst>
                                              <p:attrName>style.visibility</p:attrName>
                                            </p:attrNameLst>
                                          </p:cBhvr>
                                          <p:to>
                                            <p:strVal val="visible"/>
                                          </p:to>
                                        </p:set>
                                        <p:animEffect transition="in" filter="fade">
                                          <p:cBhvr>
                                            <p:cTn id="65" dur="500"/>
                                            <p:tgtEl>
                                              <p:spTgt spid="95"/>
                                            </p:tgtEl>
                                          </p:cBhvr>
                                        </p:animEffect>
                                        <p:anim calcmode="lin" valueType="num">
                                          <p:cBhvr>
                                            <p:cTn id="66" dur="500" fill="hold"/>
                                            <p:tgtEl>
                                              <p:spTgt spid="95"/>
                                            </p:tgtEl>
                                            <p:attrNameLst>
                                              <p:attrName>ppt_x</p:attrName>
                                            </p:attrNameLst>
                                          </p:cBhvr>
                                          <p:tavLst>
                                            <p:tav tm="0">
                                              <p:val>
                                                <p:strVal val="#ppt_x"/>
                                              </p:val>
                                            </p:tav>
                                            <p:tav tm="100000">
                                              <p:val>
                                                <p:strVal val="#ppt_x"/>
                                              </p:val>
                                            </p:tav>
                                          </p:tavLst>
                                        </p:anim>
                                        <p:anim calcmode="lin" valueType="num">
                                          <p:cBhvr>
                                            <p:cTn id="67" dur="500" fill="hold"/>
                                            <p:tgtEl>
                                              <p:spTgt spid="9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anim calcmode="lin" valueType="num">
                                          <p:cBhvr>
                                            <p:cTn id="71" dur="500" fill="hold"/>
                                            <p:tgtEl>
                                              <p:spTgt spid="100"/>
                                            </p:tgtEl>
                                            <p:attrNameLst>
                                              <p:attrName>ppt_x</p:attrName>
                                            </p:attrNameLst>
                                          </p:cBhvr>
                                          <p:tavLst>
                                            <p:tav tm="0">
                                              <p:val>
                                                <p:strVal val="#ppt_x"/>
                                              </p:val>
                                            </p:tav>
                                            <p:tav tm="100000">
                                              <p:val>
                                                <p:strVal val="#ppt_x"/>
                                              </p:val>
                                            </p:tav>
                                          </p:tavLst>
                                        </p:anim>
                                        <p:anim calcmode="lin" valueType="num">
                                          <p:cBhvr>
                                            <p:cTn id="72"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1+#ppt_w/2"/>
                                              </p:val>
                                            </p:tav>
                                            <p:tav tm="100000">
                                              <p:val>
                                                <p:strVal val="#ppt_x"/>
                                              </p:val>
                                            </p:tav>
                                          </p:tavLst>
                                        </p:anim>
                                        <p:anim calcmode="lin" valueType="num">
                                          <p:cBhvr additive="base">
                                            <p:cTn id="12" dur="1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1+#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500" fill="hold"/>
                                            <p:tgtEl>
                                              <p:spTgt spid="26"/>
                                            </p:tgtEl>
                                            <p:attrNameLst>
                                              <p:attrName>ppt_x</p:attrName>
                                            </p:attrNameLst>
                                          </p:cBhvr>
                                          <p:tavLst>
                                            <p:tav tm="0">
                                              <p:val>
                                                <p:strVal val="1+#ppt_w/2"/>
                                              </p:val>
                                            </p:tav>
                                            <p:tav tm="100000">
                                              <p:val>
                                                <p:strVal val="#ppt_x"/>
                                              </p:val>
                                            </p:tav>
                                          </p:tavLst>
                                        </p:anim>
                                        <p:anim calcmode="lin" valueType="num">
                                          <p:cBhvr additive="base">
                                            <p:cTn id="20" dur="1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500" fill="hold"/>
                                            <p:tgtEl>
                                              <p:spTgt spid="33"/>
                                            </p:tgtEl>
                                            <p:attrNameLst>
                                              <p:attrName>ppt_x</p:attrName>
                                            </p:attrNameLst>
                                          </p:cBhvr>
                                          <p:tavLst>
                                            <p:tav tm="0">
                                              <p:val>
                                                <p:strVal val="1+#ppt_w/2"/>
                                              </p:val>
                                            </p:tav>
                                            <p:tav tm="100000">
                                              <p:val>
                                                <p:strVal val="#ppt_x"/>
                                              </p:val>
                                            </p:tav>
                                          </p:tavLst>
                                        </p:anim>
                                        <p:anim calcmode="lin" valueType="num">
                                          <p:cBhvr additive="base">
                                            <p:cTn id="24" dur="1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1500" fill="hold"/>
                                            <p:tgtEl>
                                              <p:spTgt spid="40"/>
                                            </p:tgtEl>
                                            <p:attrNameLst>
                                              <p:attrName>ppt_x</p:attrName>
                                            </p:attrNameLst>
                                          </p:cBhvr>
                                          <p:tavLst>
                                            <p:tav tm="0">
                                              <p:val>
                                                <p:strVal val="1+#ppt_w/2"/>
                                              </p:val>
                                            </p:tav>
                                            <p:tav tm="100000">
                                              <p:val>
                                                <p:strVal val="#ppt_x"/>
                                              </p:val>
                                            </p:tav>
                                          </p:tavLst>
                                        </p:anim>
                                        <p:anim calcmode="lin" valueType="num">
                                          <p:cBhvr additive="base">
                                            <p:cTn id="28" dur="1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1500" fill="hold"/>
                                            <p:tgtEl>
                                              <p:spTgt spid="47"/>
                                            </p:tgtEl>
                                            <p:attrNameLst>
                                              <p:attrName>ppt_x</p:attrName>
                                            </p:attrNameLst>
                                          </p:cBhvr>
                                          <p:tavLst>
                                            <p:tav tm="0">
                                              <p:val>
                                                <p:strVal val="1+#ppt_w/2"/>
                                              </p:val>
                                            </p:tav>
                                            <p:tav tm="100000">
                                              <p:val>
                                                <p:strVal val="#ppt_x"/>
                                              </p:val>
                                            </p:tav>
                                          </p:tavLst>
                                        </p:anim>
                                        <p:anim calcmode="lin" valueType="num">
                                          <p:cBhvr additive="base">
                                            <p:cTn id="32" dur="1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1+#ppt_w/2"/>
                                              </p:val>
                                            </p:tav>
                                            <p:tav tm="100000">
                                              <p:val>
                                                <p:strVal val="#ppt_x"/>
                                              </p:val>
                                            </p:tav>
                                          </p:tavLst>
                                        </p:anim>
                                        <p:anim calcmode="lin" valueType="num">
                                          <p:cBhvr additive="base">
                                            <p:cTn id="36" dur="15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anim calcmode="lin" valueType="num">
                                          <p:cBhvr>
                                            <p:cTn id="41" dur="500" fill="hold"/>
                                            <p:tgtEl>
                                              <p:spTgt spid="85"/>
                                            </p:tgtEl>
                                            <p:attrNameLst>
                                              <p:attrName>ppt_x</p:attrName>
                                            </p:attrNameLst>
                                          </p:cBhvr>
                                          <p:tavLst>
                                            <p:tav tm="0">
                                              <p:val>
                                                <p:strVal val="#ppt_x"/>
                                              </p:val>
                                            </p:tav>
                                            <p:tav tm="100000">
                                              <p:val>
                                                <p:strVal val="#ppt_x"/>
                                              </p:val>
                                            </p:tav>
                                          </p:tavLst>
                                        </p:anim>
                                        <p:anim calcmode="lin" valueType="num">
                                          <p:cBhvr>
                                            <p:cTn id="42" dur="500" fill="hold"/>
                                            <p:tgtEl>
                                              <p:spTgt spid="8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500"/>
                                            <p:tgtEl>
                                              <p:spTgt spid="80"/>
                                            </p:tgtEl>
                                          </p:cBhvr>
                                        </p:animEffect>
                                        <p:anim calcmode="lin" valueType="num">
                                          <p:cBhvr>
                                            <p:cTn id="46" dur="500" fill="hold"/>
                                            <p:tgtEl>
                                              <p:spTgt spid="80"/>
                                            </p:tgtEl>
                                            <p:attrNameLst>
                                              <p:attrName>ppt_x</p:attrName>
                                            </p:attrNameLst>
                                          </p:cBhvr>
                                          <p:tavLst>
                                            <p:tav tm="0">
                                              <p:val>
                                                <p:strVal val="#ppt_x"/>
                                              </p:val>
                                            </p:tav>
                                            <p:tav tm="100000">
                                              <p:val>
                                                <p:strVal val="#ppt_x"/>
                                              </p:val>
                                            </p:tav>
                                          </p:tavLst>
                                        </p:anim>
                                        <p:anim calcmode="lin" valueType="num">
                                          <p:cBhvr>
                                            <p:cTn id="47" dur="500" fill="hold"/>
                                            <p:tgtEl>
                                              <p:spTgt spid="8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anim calcmode="lin" valueType="num">
                                          <p:cBhvr>
                                            <p:cTn id="56" dur="500" fill="hold"/>
                                            <p:tgtEl>
                                              <p:spTgt spid="61"/>
                                            </p:tgtEl>
                                            <p:attrNameLst>
                                              <p:attrName>ppt_x</p:attrName>
                                            </p:attrNameLst>
                                          </p:cBhvr>
                                          <p:tavLst>
                                            <p:tav tm="0">
                                              <p:val>
                                                <p:strVal val="#ppt_x"/>
                                              </p:val>
                                            </p:tav>
                                            <p:tav tm="100000">
                                              <p:val>
                                                <p:strVal val="#ppt_x"/>
                                              </p:val>
                                            </p:tav>
                                          </p:tavLst>
                                        </p:anim>
                                        <p:anim calcmode="lin" valueType="num">
                                          <p:cBhvr>
                                            <p:cTn id="57" dur="500" fill="hold"/>
                                            <p:tgtEl>
                                              <p:spTgt spid="6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anim calcmode="lin" valueType="num">
                                          <p:cBhvr>
                                            <p:cTn id="61" dur="500" fill="hold"/>
                                            <p:tgtEl>
                                              <p:spTgt spid="90"/>
                                            </p:tgtEl>
                                            <p:attrNameLst>
                                              <p:attrName>ppt_x</p:attrName>
                                            </p:attrNameLst>
                                          </p:cBhvr>
                                          <p:tavLst>
                                            <p:tav tm="0">
                                              <p:val>
                                                <p:strVal val="#ppt_x"/>
                                              </p:val>
                                            </p:tav>
                                            <p:tav tm="100000">
                                              <p:val>
                                                <p:strVal val="#ppt_x"/>
                                              </p:val>
                                            </p:tav>
                                          </p:tavLst>
                                        </p:anim>
                                        <p:anim calcmode="lin" valueType="num">
                                          <p:cBhvr>
                                            <p:cTn id="62" dur="5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5"/>
                                            </p:tgtEl>
                                            <p:attrNameLst>
                                              <p:attrName>style.visibility</p:attrName>
                                            </p:attrNameLst>
                                          </p:cBhvr>
                                          <p:to>
                                            <p:strVal val="visible"/>
                                          </p:to>
                                        </p:set>
                                        <p:animEffect transition="in" filter="fade">
                                          <p:cBhvr>
                                            <p:cTn id="65" dur="500"/>
                                            <p:tgtEl>
                                              <p:spTgt spid="95"/>
                                            </p:tgtEl>
                                          </p:cBhvr>
                                        </p:animEffect>
                                        <p:anim calcmode="lin" valueType="num">
                                          <p:cBhvr>
                                            <p:cTn id="66" dur="500" fill="hold"/>
                                            <p:tgtEl>
                                              <p:spTgt spid="95"/>
                                            </p:tgtEl>
                                            <p:attrNameLst>
                                              <p:attrName>ppt_x</p:attrName>
                                            </p:attrNameLst>
                                          </p:cBhvr>
                                          <p:tavLst>
                                            <p:tav tm="0">
                                              <p:val>
                                                <p:strVal val="#ppt_x"/>
                                              </p:val>
                                            </p:tav>
                                            <p:tav tm="100000">
                                              <p:val>
                                                <p:strVal val="#ppt_x"/>
                                              </p:val>
                                            </p:tav>
                                          </p:tavLst>
                                        </p:anim>
                                        <p:anim calcmode="lin" valueType="num">
                                          <p:cBhvr>
                                            <p:cTn id="67" dur="500" fill="hold"/>
                                            <p:tgtEl>
                                              <p:spTgt spid="9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anim calcmode="lin" valueType="num">
                                          <p:cBhvr>
                                            <p:cTn id="71" dur="500" fill="hold"/>
                                            <p:tgtEl>
                                              <p:spTgt spid="100"/>
                                            </p:tgtEl>
                                            <p:attrNameLst>
                                              <p:attrName>ppt_x</p:attrName>
                                            </p:attrNameLst>
                                          </p:cBhvr>
                                          <p:tavLst>
                                            <p:tav tm="0">
                                              <p:val>
                                                <p:strVal val="#ppt_x"/>
                                              </p:val>
                                            </p:tav>
                                            <p:tav tm="100000">
                                              <p:val>
                                                <p:strVal val="#ppt_x"/>
                                              </p:val>
                                            </p:tav>
                                          </p:tavLst>
                                        </p:anim>
                                        <p:anim calcmode="lin" valueType="num">
                                          <p:cBhvr>
                                            <p:cTn id="72"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620465" y="2113215"/>
            <a:ext cx="1716281" cy="2632740"/>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梯形 83"/>
            <p:cNvSpPr/>
            <p:nvPr/>
          </p:nvSpPr>
          <p:spPr>
            <a:xfrm rot="8993242">
              <a:off x="4664982" y="211321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梯形 84"/>
            <p:cNvSpPr/>
            <p:nvPr/>
          </p:nvSpPr>
          <p:spPr>
            <a:xfrm rot="1800000">
              <a:off x="4667006" y="417306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6" name="组合 85"/>
          <p:cNvGrpSpPr/>
          <p:nvPr/>
        </p:nvGrpSpPr>
        <p:grpSpPr>
          <a:xfrm>
            <a:off x="5856934" y="2112051"/>
            <a:ext cx="1716277" cy="2632728"/>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8" name="梯形 87"/>
            <p:cNvSpPr/>
            <p:nvPr/>
          </p:nvSpPr>
          <p:spPr>
            <a:xfrm rot="19793242" flipH="1">
              <a:off x="5858956" y="4171887"/>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9" name="梯形 88"/>
            <p:cNvSpPr/>
            <p:nvPr/>
          </p:nvSpPr>
          <p:spPr>
            <a:xfrm rot="12600000" flipH="1">
              <a:off x="5856933" y="2112051"/>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cxnSp>
        <p:nvCxnSpPr>
          <p:cNvPr id="90" name="直接连接符 89"/>
          <p:cNvCxnSpPr/>
          <p:nvPr/>
        </p:nvCxnSpPr>
        <p:spPr>
          <a:xfrm flipV="1">
            <a:off x="735707" y="3426081"/>
            <a:ext cx="3666516" cy="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735709" y="1689079"/>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p>
        </p:txBody>
      </p:sp>
      <p:sp>
        <p:nvSpPr>
          <p:cNvPr id="92" name="任意多边形 91"/>
          <p:cNvSpPr/>
          <p:nvPr/>
        </p:nvSpPr>
        <p:spPr>
          <a:xfrm flipV="1">
            <a:off x="731840" y="4730994"/>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p>
        </p:txBody>
      </p:sp>
      <p:cxnSp>
        <p:nvCxnSpPr>
          <p:cNvPr id="93" name="直接连接符 92"/>
          <p:cNvCxnSpPr/>
          <p:nvPr/>
        </p:nvCxnSpPr>
        <p:spPr>
          <a:xfrm flipH="1">
            <a:off x="7791451" y="3426081"/>
            <a:ext cx="3664845" cy="292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7158765" y="1689079"/>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p>
        </p:txBody>
      </p:sp>
      <p:sp>
        <p:nvSpPr>
          <p:cNvPr id="95" name="任意多边形 94"/>
          <p:cNvSpPr/>
          <p:nvPr/>
        </p:nvSpPr>
        <p:spPr>
          <a:xfrm flipH="1" flipV="1">
            <a:off x="7162632" y="4730994"/>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p>
        </p:txBody>
      </p:sp>
      <p:pic>
        <p:nvPicPr>
          <p:cNvPr id="96" name="图片 9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95252" y="4835440"/>
            <a:ext cx="255827" cy="255827"/>
          </a:xfrm>
          <a:prstGeom prst="rect">
            <a:avLst/>
          </a:prstGeom>
        </p:spPr>
      </p:pic>
      <p:pic>
        <p:nvPicPr>
          <p:cNvPr id="97" name="图片 9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6497" y="1391473"/>
            <a:ext cx="233339" cy="233339"/>
          </a:xfrm>
          <a:prstGeom prst="rect">
            <a:avLst/>
          </a:prstGeom>
        </p:spPr>
      </p:pic>
      <p:pic>
        <p:nvPicPr>
          <p:cNvPr id="98" name="图片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6923" y="4874565"/>
            <a:ext cx="203116" cy="203116"/>
          </a:xfrm>
          <a:prstGeom prst="rect">
            <a:avLst/>
          </a:prstGeom>
        </p:spPr>
      </p:pic>
      <p:pic>
        <p:nvPicPr>
          <p:cNvPr id="99" name="图片 9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4996" y="3158769"/>
            <a:ext cx="206968" cy="185257"/>
          </a:xfrm>
          <a:prstGeom prst="rect">
            <a:avLst/>
          </a:prstGeom>
        </p:spPr>
      </p:pic>
      <p:pic>
        <p:nvPicPr>
          <p:cNvPr id="100" name="图片 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6483" y="1320864"/>
            <a:ext cx="283995" cy="283995"/>
          </a:xfrm>
          <a:prstGeom prst="rect">
            <a:avLst/>
          </a:prstGeom>
        </p:spPr>
      </p:pic>
      <p:pic>
        <p:nvPicPr>
          <p:cNvPr id="101" name="图片 10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12917" y="3139316"/>
            <a:ext cx="220499" cy="220499"/>
          </a:xfrm>
          <a:prstGeom prst="rect">
            <a:avLst/>
          </a:prstGeom>
        </p:spPr>
      </p:pic>
      <p:grpSp>
        <p:nvGrpSpPr>
          <p:cNvPr id="102" name="组合 101"/>
          <p:cNvGrpSpPr/>
          <p:nvPr/>
        </p:nvGrpSpPr>
        <p:grpSpPr>
          <a:xfrm>
            <a:off x="774834" y="1286448"/>
            <a:ext cx="3401031" cy="1429497"/>
            <a:chOff x="774833" y="1286447"/>
            <a:chExt cx="3401031" cy="1429496"/>
          </a:xfrm>
        </p:grpSpPr>
        <p:sp>
          <p:nvSpPr>
            <p:cNvPr id="103" name="文本框 45"/>
            <p:cNvSpPr txBox="1"/>
            <p:nvPr/>
          </p:nvSpPr>
          <p:spPr>
            <a:xfrm>
              <a:off x="774833" y="1286447"/>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文本框 48"/>
            <p:cNvSpPr txBox="1"/>
            <p:nvPr/>
          </p:nvSpPr>
          <p:spPr>
            <a:xfrm>
              <a:off x="812802" y="1743177"/>
              <a:ext cx="3363062" cy="972766"/>
            </a:xfrm>
            <a:prstGeom prst="rect">
              <a:avLst/>
            </a:prstGeom>
            <a:noFill/>
          </p:spPr>
          <p:txBody>
            <a:bodyPr wrap="square" rtlCol="0">
              <a:spAutoFit/>
            </a:bodyPr>
            <a:lstStyle/>
            <a:p>
              <a:pPr algn="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774833" y="3017165"/>
            <a:ext cx="3401039" cy="1445243"/>
            <a:chOff x="774833" y="3017162"/>
            <a:chExt cx="3401038" cy="1445243"/>
          </a:xfrm>
        </p:grpSpPr>
        <p:sp>
          <p:nvSpPr>
            <p:cNvPr id="106" name="文本框 46"/>
            <p:cNvSpPr txBox="1"/>
            <p:nvPr/>
          </p:nvSpPr>
          <p:spPr>
            <a:xfrm>
              <a:off x="774833" y="3017162"/>
              <a:ext cx="3063473"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7" name="文本框 49"/>
            <p:cNvSpPr txBox="1"/>
            <p:nvPr/>
          </p:nvSpPr>
          <p:spPr>
            <a:xfrm>
              <a:off x="812809" y="3489638"/>
              <a:ext cx="3363062" cy="972767"/>
            </a:xfrm>
            <a:prstGeom prst="rect">
              <a:avLst/>
            </a:prstGeom>
            <a:noFill/>
          </p:spPr>
          <p:txBody>
            <a:bodyPr wrap="square" rtlCol="0">
              <a:spAutoFit/>
            </a:bodyPr>
            <a:lstStyle/>
            <a:p>
              <a:pPr algn="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774834" y="4740548"/>
            <a:ext cx="3405791" cy="1453473"/>
            <a:chOff x="774833" y="4740545"/>
            <a:chExt cx="3405791" cy="1453472"/>
          </a:xfrm>
        </p:grpSpPr>
        <p:sp>
          <p:nvSpPr>
            <p:cNvPr id="109" name="文本框 47"/>
            <p:cNvSpPr txBox="1"/>
            <p:nvPr/>
          </p:nvSpPr>
          <p:spPr>
            <a:xfrm>
              <a:off x="774833" y="4740545"/>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文本框 50"/>
            <p:cNvSpPr txBox="1"/>
            <p:nvPr/>
          </p:nvSpPr>
          <p:spPr>
            <a:xfrm>
              <a:off x="817562" y="5221250"/>
              <a:ext cx="3363062" cy="972767"/>
            </a:xfrm>
            <a:prstGeom prst="rect">
              <a:avLst/>
            </a:prstGeom>
            <a:noFill/>
          </p:spPr>
          <p:txBody>
            <a:bodyPr wrap="square" rtlCol="0">
              <a:spAutoFit/>
            </a:bodyPr>
            <a:lstStyle/>
            <a:p>
              <a:pPr algn="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8018255" y="1271834"/>
            <a:ext cx="3363063" cy="1444111"/>
            <a:chOff x="7985918" y="1271833"/>
            <a:chExt cx="3363062" cy="1444111"/>
          </a:xfrm>
        </p:grpSpPr>
        <p:sp>
          <p:nvSpPr>
            <p:cNvPr id="112" name="文本框 51"/>
            <p:cNvSpPr txBox="1"/>
            <p:nvPr/>
          </p:nvSpPr>
          <p:spPr>
            <a:xfrm>
              <a:off x="8266457" y="1271833"/>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3" name="文本框 54"/>
            <p:cNvSpPr txBox="1"/>
            <p:nvPr/>
          </p:nvSpPr>
          <p:spPr>
            <a:xfrm>
              <a:off x="7985918" y="1743177"/>
              <a:ext cx="3363062" cy="972767"/>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8015081" y="3002545"/>
            <a:ext cx="3363063" cy="1459858"/>
            <a:chOff x="7982743" y="3002548"/>
            <a:chExt cx="3363062" cy="1459858"/>
          </a:xfrm>
        </p:grpSpPr>
        <p:sp>
          <p:nvSpPr>
            <p:cNvPr id="115" name="文本框 52"/>
            <p:cNvSpPr txBox="1"/>
            <p:nvPr/>
          </p:nvSpPr>
          <p:spPr>
            <a:xfrm>
              <a:off x="8266458" y="3002548"/>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文本框 55"/>
            <p:cNvSpPr txBox="1"/>
            <p:nvPr/>
          </p:nvSpPr>
          <p:spPr>
            <a:xfrm>
              <a:off x="7982743" y="3489639"/>
              <a:ext cx="3363062" cy="972767"/>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8018255" y="4751330"/>
            <a:ext cx="3363063" cy="1442685"/>
            <a:chOff x="7985918" y="4751331"/>
            <a:chExt cx="3363062" cy="1442686"/>
          </a:xfrm>
        </p:grpSpPr>
        <p:sp>
          <p:nvSpPr>
            <p:cNvPr id="118" name="文本框 53"/>
            <p:cNvSpPr txBox="1"/>
            <p:nvPr/>
          </p:nvSpPr>
          <p:spPr>
            <a:xfrm>
              <a:off x="8266457" y="4751331"/>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9" name="文本框 56"/>
            <p:cNvSpPr txBox="1"/>
            <p:nvPr/>
          </p:nvSpPr>
          <p:spPr>
            <a:xfrm>
              <a:off x="7985918" y="5221250"/>
              <a:ext cx="3363062" cy="972767"/>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20" name="文本框 57"/>
          <p:cNvSpPr txBox="1"/>
          <p:nvPr/>
        </p:nvSpPr>
        <p:spPr>
          <a:xfrm>
            <a:off x="5197434" y="3176952"/>
            <a:ext cx="1797135" cy="517129"/>
          </a:xfrm>
          <a:prstGeom prst="rect">
            <a:avLst/>
          </a:prstGeom>
          <a:noFill/>
        </p:spPr>
        <p:txBody>
          <a:bodyPr wrap="square" lIns="91440" tIns="45720" rIns="91440" bIns="45720" rtlCol="0">
            <a:spAutoFit/>
          </a:bodyPr>
          <a:lstStyle/>
          <a:p>
            <a:pPr algn="ctr">
              <a:lnSpc>
                <a:spcPct val="90000"/>
              </a:lnSpc>
              <a:spcBef>
                <a:spcPts val="1000"/>
              </a:spcBef>
            </a:pPr>
            <a:r>
              <a:rPr lang="zh-CN" altLang="en-US" sz="30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30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00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p:nvPr/>
        </p:nvGrpSpPr>
        <p:grpSpPr bwMode="auto">
          <a:xfrm>
            <a:off x="7054851" y="3250209"/>
            <a:ext cx="1352549" cy="2205567"/>
            <a:chOff x="0" y="0"/>
            <a:chExt cx="639" cy="1043"/>
          </a:xfrm>
        </p:grpSpPr>
        <p:sp>
          <p:nvSpPr>
            <p:cNvPr id="32" name="Freeform 4"/>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ln>
          </p:spPr>
          <p:txBody>
            <a:bodyPr/>
            <a:lstStyle/>
            <a:p>
              <a:endParaRPr lang="zh-CN" altLang="en-US" sz="2400"/>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ln>
          </p:spPr>
          <p:txBody>
            <a:bodyPr/>
            <a:lstStyle/>
            <a:p>
              <a:endParaRPr lang="zh-CN" altLang="en-US" sz="2400"/>
            </a:p>
          </p:txBody>
        </p:sp>
      </p:grpSp>
      <p:grpSp>
        <p:nvGrpSpPr>
          <p:cNvPr id="34" name="Group 6"/>
          <p:cNvGrpSpPr/>
          <p:nvPr/>
        </p:nvGrpSpPr>
        <p:grpSpPr bwMode="auto">
          <a:xfrm>
            <a:off x="3716867" y="3250209"/>
            <a:ext cx="1352551" cy="2205567"/>
            <a:chOff x="0" y="0"/>
            <a:chExt cx="639" cy="1043"/>
          </a:xfrm>
        </p:grpSpPr>
        <p:sp>
          <p:nvSpPr>
            <p:cNvPr id="35" name="Freeform 7"/>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ln>
          </p:spPr>
          <p:txBody>
            <a:bodyPr/>
            <a:lstStyle/>
            <a:p>
              <a:endParaRPr lang="zh-CN" altLang="en-US" sz="2400"/>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ln>
          </p:spPr>
          <p:txBody>
            <a:bodyPr/>
            <a:lstStyle/>
            <a:p>
              <a:endParaRPr lang="zh-CN" altLang="en-US" sz="2400"/>
            </a:p>
          </p:txBody>
        </p:sp>
      </p:grpSp>
      <p:grpSp>
        <p:nvGrpSpPr>
          <p:cNvPr id="37" name="Group 9"/>
          <p:cNvGrpSpPr/>
          <p:nvPr/>
        </p:nvGrpSpPr>
        <p:grpSpPr bwMode="auto">
          <a:xfrm>
            <a:off x="4273551" y="3423775"/>
            <a:ext cx="1430867" cy="2262717"/>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ln>
          </p:spPr>
          <p:txBody>
            <a:bodyPr/>
            <a:lstStyle/>
            <a:p>
              <a:endParaRPr lang="zh-CN" altLang="en-US" sz="2400"/>
            </a:p>
          </p:txBody>
        </p:sp>
        <p:sp>
          <p:nvSpPr>
            <p:cNvPr id="39" name="Freeform 11"/>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ln>
          </p:spPr>
          <p:txBody>
            <a:bodyPr/>
            <a:lstStyle/>
            <a:p>
              <a:endParaRPr lang="zh-CN" altLang="en-US" sz="2400"/>
            </a:p>
          </p:txBody>
        </p:sp>
      </p:grpSp>
      <p:grpSp>
        <p:nvGrpSpPr>
          <p:cNvPr id="40" name="Group 12"/>
          <p:cNvGrpSpPr/>
          <p:nvPr/>
        </p:nvGrpSpPr>
        <p:grpSpPr bwMode="auto">
          <a:xfrm>
            <a:off x="6383867" y="3387793"/>
            <a:ext cx="1422400" cy="2262716"/>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ln>
          </p:spPr>
          <p:txBody>
            <a:bodyPr/>
            <a:lstStyle/>
            <a:p>
              <a:endParaRPr lang="zh-CN" altLang="en-US" sz="2400"/>
            </a:p>
          </p:txBody>
        </p:sp>
        <p:sp>
          <p:nvSpPr>
            <p:cNvPr id="42" name="Freeform 14"/>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ln>
          </p:spPr>
          <p:txBody>
            <a:bodyPr/>
            <a:lstStyle/>
            <a:p>
              <a:endParaRPr lang="zh-CN" altLang="en-US" sz="2400"/>
            </a:p>
          </p:txBody>
        </p:sp>
      </p:grpSp>
      <p:grpSp>
        <p:nvGrpSpPr>
          <p:cNvPr id="43" name="Group 15"/>
          <p:cNvGrpSpPr/>
          <p:nvPr/>
        </p:nvGrpSpPr>
        <p:grpSpPr bwMode="auto">
          <a:xfrm>
            <a:off x="5634567" y="3360275"/>
            <a:ext cx="863600" cy="261620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ln>
          </p:spPr>
          <p:txBody>
            <a:bodyPr/>
            <a:lstStyle/>
            <a:p>
              <a:endParaRPr lang="zh-CN" altLang="en-US" sz="2400"/>
            </a:p>
          </p:txBody>
        </p:sp>
        <p:sp>
          <p:nvSpPr>
            <p:cNvPr id="45" name="Freeform 17"/>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ln>
          </p:spPr>
          <p:txBody>
            <a:bodyPr/>
            <a:lstStyle/>
            <a:p>
              <a:endParaRPr lang="zh-CN" altLang="en-US" sz="2400"/>
            </a:p>
          </p:txBody>
        </p:sp>
      </p:grpSp>
      <p:sp>
        <p:nvSpPr>
          <p:cNvPr id="46" name="Rectangle 18"/>
          <p:cNvSpPr>
            <a:spLocks noChangeArrowheads="1"/>
          </p:cNvSpPr>
          <p:nvPr/>
        </p:nvSpPr>
        <p:spPr bwMode="auto">
          <a:xfrm>
            <a:off x="5969000"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5">
                <a:solidFill>
                  <a:srgbClr val="FFFFFF"/>
                </a:solidFill>
                <a:latin typeface="微软雅黑" panose="020B0503020204020204" pitchFamily="34" charset="-122"/>
                <a:ea typeface="微软雅黑" panose="020B0503020204020204" pitchFamily="34" charset="-122"/>
              </a:rPr>
              <a:t>1</a:t>
            </a:r>
            <a:endParaRPr lang="en-US" altLang="zh-CN" sz="2400"/>
          </a:p>
        </p:txBody>
      </p:sp>
      <p:sp>
        <p:nvSpPr>
          <p:cNvPr id="47" name="Rectangle 19"/>
          <p:cNvSpPr>
            <a:spLocks noChangeArrowheads="1"/>
          </p:cNvSpPr>
          <p:nvPr/>
        </p:nvSpPr>
        <p:spPr bwMode="auto">
          <a:xfrm>
            <a:off x="5234517"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5">
                <a:solidFill>
                  <a:srgbClr val="FFFFFF"/>
                </a:solidFill>
                <a:latin typeface="微软雅黑" panose="020B0503020204020204" pitchFamily="34" charset="-122"/>
                <a:ea typeface="微软雅黑" panose="020B0503020204020204" pitchFamily="34" charset="-122"/>
              </a:rPr>
              <a:t>2</a:t>
            </a:r>
            <a:endParaRPr lang="en-US" altLang="zh-CN" sz="2400"/>
          </a:p>
        </p:txBody>
      </p:sp>
      <p:sp>
        <p:nvSpPr>
          <p:cNvPr id="48" name="Rectangle 20"/>
          <p:cNvSpPr>
            <a:spLocks noChangeArrowheads="1"/>
          </p:cNvSpPr>
          <p:nvPr/>
        </p:nvSpPr>
        <p:spPr bwMode="auto">
          <a:xfrm>
            <a:off x="4603751"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5">
                <a:solidFill>
                  <a:srgbClr val="FFFFFF"/>
                </a:solidFill>
                <a:latin typeface="微软雅黑" panose="020B0503020204020204" pitchFamily="34" charset="-122"/>
                <a:ea typeface="微软雅黑" panose="020B0503020204020204" pitchFamily="34" charset="-122"/>
              </a:rPr>
              <a:t>4</a:t>
            </a:r>
            <a:endParaRPr lang="en-US" altLang="zh-CN" sz="2400"/>
          </a:p>
        </p:txBody>
      </p:sp>
      <p:sp>
        <p:nvSpPr>
          <p:cNvPr id="49" name="Rectangle 21"/>
          <p:cNvSpPr>
            <a:spLocks noChangeArrowheads="1"/>
          </p:cNvSpPr>
          <p:nvPr/>
        </p:nvSpPr>
        <p:spPr bwMode="auto">
          <a:xfrm>
            <a:off x="7315200"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5">
                <a:solidFill>
                  <a:srgbClr val="FFFFFF"/>
                </a:solidFill>
                <a:latin typeface="微软雅黑" panose="020B0503020204020204" pitchFamily="34" charset="-122"/>
                <a:ea typeface="微软雅黑" panose="020B0503020204020204" pitchFamily="34" charset="-122"/>
              </a:rPr>
              <a:t>5</a:t>
            </a:r>
            <a:endParaRPr lang="en-US" altLang="zh-CN" sz="2400"/>
          </a:p>
        </p:txBody>
      </p:sp>
      <p:sp>
        <p:nvSpPr>
          <p:cNvPr id="50" name="Rectangle 22"/>
          <p:cNvSpPr>
            <a:spLocks noChangeArrowheads="1"/>
          </p:cNvSpPr>
          <p:nvPr/>
        </p:nvSpPr>
        <p:spPr bwMode="auto">
          <a:xfrm>
            <a:off x="6705600"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5">
                <a:solidFill>
                  <a:srgbClr val="FFFFFF"/>
                </a:solidFill>
                <a:latin typeface="微软雅黑" panose="020B0503020204020204" pitchFamily="34" charset="-122"/>
                <a:ea typeface="微软雅黑" panose="020B0503020204020204" pitchFamily="34" charset="-122"/>
              </a:rPr>
              <a:t>3</a:t>
            </a:r>
            <a:endParaRPr lang="en-US" altLang="zh-CN" sz="2400"/>
          </a:p>
        </p:txBody>
      </p:sp>
      <p:sp>
        <p:nvSpPr>
          <p:cNvPr id="51" name="Text Box 38"/>
          <p:cNvSpPr txBox="1">
            <a:spLocks noChangeArrowheads="1"/>
          </p:cNvSpPr>
          <p:nvPr/>
        </p:nvSpPr>
        <p:spPr bwMode="auto">
          <a:xfrm>
            <a:off x="8287503" y="2276542"/>
            <a:ext cx="3368230" cy="112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600" b="1">
                <a:ea typeface="微软雅黑" panose="020B0503020204020204" pitchFamily="34" charset="-122"/>
              </a:rPr>
              <a:t>5.</a:t>
            </a:r>
            <a:r>
              <a:rPr lang="zh-CN" altLang="en-US" sz="1600" b="1">
                <a:ea typeface="微软雅黑" panose="020B0503020204020204" pitchFamily="34" charset="-122"/>
              </a:rPr>
              <a:t>单击添加标题文本</a:t>
            </a:r>
            <a:endParaRPr lang="zh-CN" altLang="en-US" sz="1600" b="1">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p:txBody>
      </p:sp>
      <p:sp>
        <p:nvSpPr>
          <p:cNvPr id="52" name="Text Box 38"/>
          <p:cNvSpPr txBox="1">
            <a:spLocks noChangeArrowheads="1"/>
          </p:cNvSpPr>
          <p:nvPr/>
        </p:nvSpPr>
        <p:spPr bwMode="auto">
          <a:xfrm>
            <a:off x="8287503" y="4115926"/>
            <a:ext cx="3368230" cy="112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600" b="1">
                <a:ea typeface="微软雅黑" panose="020B0503020204020204" pitchFamily="34" charset="-122"/>
              </a:rPr>
              <a:t>3.</a:t>
            </a:r>
            <a:r>
              <a:rPr lang="zh-CN" altLang="en-US" sz="1600" b="1">
                <a:ea typeface="微软雅黑" panose="020B0503020204020204" pitchFamily="34" charset="-122"/>
              </a:rPr>
              <a:t>单击添加标题文本</a:t>
            </a:r>
            <a:endParaRPr lang="zh-CN" altLang="en-US" sz="1600" b="1">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p:txBody>
      </p:sp>
      <p:sp>
        <p:nvSpPr>
          <p:cNvPr id="53" name="Text Box 38"/>
          <p:cNvSpPr txBox="1">
            <a:spLocks noChangeArrowheads="1"/>
          </p:cNvSpPr>
          <p:nvPr/>
        </p:nvSpPr>
        <p:spPr bwMode="auto">
          <a:xfrm>
            <a:off x="561670" y="2276542"/>
            <a:ext cx="3368230" cy="112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600" b="1" dirty="0">
                <a:ea typeface="微软雅黑" panose="020B0503020204020204" pitchFamily="34" charset="-122"/>
              </a:rPr>
              <a:t>4.</a:t>
            </a:r>
            <a:r>
              <a:rPr lang="zh-CN" altLang="en-US" sz="1600" b="1" dirty="0">
                <a:ea typeface="微软雅黑" panose="020B0503020204020204" pitchFamily="34" charset="-122"/>
              </a:rPr>
              <a:t>单击添加标题文本</a:t>
            </a:r>
            <a:endParaRPr lang="zh-CN" altLang="en-US" sz="1600" b="1" dirty="0">
              <a:ea typeface="微软雅黑" panose="020B0503020204020204" pitchFamily="34" charset="-122"/>
            </a:endParaRPr>
          </a:p>
          <a:p>
            <a:pPr algn="ctr">
              <a:lnSpc>
                <a:spcPct val="120000"/>
              </a:lnSpc>
            </a:pPr>
            <a:r>
              <a:rPr lang="zh-CN" altLang="en-US" sz="1335" dirty="0">
                <a:ea typeface="微软雅黑" panose="020B0503020204020204" pitchFamily="34" charset="-122"/>
              </a:rPr>
              <a:t>单击添加文本 单击添加文本 单击添加文本</a:t>
            </a:r>
            <a:endParaRPr lang="zh-CN" altLang="en-US" sz="1335" dirty="0">
              <a:ea typeface="微软雅黑" panose="020B0503020204020204" pitchFamily="34" charset="-122"/>
            </a:endParaRPr>
          </a:p>
          <a:p>
            <a:pPr algn="ctr">
              <a:lnSpc>
                <a:spcPct val="120000"/>
              </a:lnSpc>
            </a:pPr>
            <a:r>
              <a:rPr lang="zh-CN" altLang="en-US" sz="1335" dirty="0">
                <a:ea typeface="微软雅黑" panose="020B0503020204020204" pitchFamily="34" charset="-122"/>
              </a:rPr>
              <a:t>单击添加文本 单击添加文本 单击添加文本</a:t>
            </a:r>
            <a:endParaRPr lang="zh-CN" altLang="en-US" sz="1335" dirty="0">
              <a:ea typeface="微软雅黑" panose="020B0503020204020204" pitchFamily="34" charset="-122"/>
            </a:endParaRPr>
          </a:p>
          <a:p>
            <a:pPr algn="ctr">
              <a:lnSpc>
                <a:spcPct val="120000"/>
              </a:lnSpc>
            </a:pPr>
            <a:r>
              <a:rPr lang="zh-CN" altLang="en-US" sz="1335" dirty="0">
                <a:ea typeface="微软雅黑" panose="020B0503020204020204" pitchFamily="34" charset="-122"/>
              </a:rPr>
              <a:t>单击添加文本 单击添加文本 单击添加文本</a:t>
            </a:r>
            <a:endParaRPr lang="zh-CN" altLang="en-US" sz="1335" dirty="0">
              <a:ea typeface="微软雅黑" panose="020B0503020204020204" pitchFamily="34" charset="-122"/>
            </a:endParaRPr>
          </a:p>
        </p:txBody>
      </p:sp>
      <p:sp>
        <p:nvSpPr>
          <p:cNvPr id="54" name="Text Box 38"/>
          <p:cNvSpPr txBox="1">
            <a:spLocks noChangeArrowheads="1"/>
          </p:cNvSpPr>
          <p:nvPr/>
        </p:nvSpPr>
        <p:spPr bwMode="auto">
          <a:xfrm>
            <a:off x="561670" y="4115926"/>
            <a:ext cx="3368230" cy="112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600" b="1">
                <a:ea typeface="微软雅黑" panose="020B0503020204020204" pitchFamily="34" charset="-122"/>
              </a:rPr>
              <a:t>2.</a:t>
            </a:r>
            <a:r>
              <a:rPr lang="zh-CN" altLang="en-US" sz="1600" b="1">
                <a:ea typeface="微软雅黑" panose="020B0503020204020204" pitchFamily="34" charset="-122"/>
              </a:rPr>
              <a:t>单击添加标题文本</a:t>
            </a:r>
            <a:endParaRPr lang="zh-CN" altLang="en-US" sz="1600" b="1">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p:txBody>
      </p:sp>
      <p:sp>
        <p:nvSpPr>
          <p:cNvPr id="55" name="Text Box 38"/>
          <p:cNvSpPr txBox="1">
            <a:spLocks noChangeArrowheads="1"/>
          </p:cNvSpPr>
          <p:nvPr/>
        </p:nvSpPr>
        <p:spPr bwMode="auto">
          <a:xfrm>
            <a:off x="4386486" y="1700808"/>
            <a:ext cx="3368230" cy="112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600" b="1">
                <a:ea typeface="微软雅黑" panose="020B0503020204020204" pitchFamily="34" charset="-122"/>
              </a:rPr>
              <a:t>1.</a:t>
            </a:r>
            <a:r>
              <a:rPr lang="zh-CN" altLang="en-US" sz="1600" b="1">
                <a:ea typeface="微软雅黑" panose="020B0503020204020204" pitchFamily="34" charset="-122"/>
              </a:rPr>
              <a:t>单击添加标题文本</a:t>
            </a:r>
            <a:endParaRPr lang="zh-CN" altLang="en-US" sz="1600" b="1">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a:p>
            <a:pPr algn="ctr">
              <a:lnSpc>
                <a:spcPct val="120000"/>
              </a:lnSpc>
            </a:pPr>
            <a:r>
              <a:rPr lang="zh-CN" altLang="en-US" sz="1335">
                <a:ea typeface="微软雅黑" panose="020B0503020204020204" pitchFamily="34" charset="-122"/>
              </a:rPr>
              <a:t>单击添加文本 单击添加文本 单击添加文本</a:t>
            </a:r>
            <a:endParaRPr lang="zh-CN" altLang="en-US" sz="1335">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13" name="TextBox 17"/>
          <p:cNvSpPr txBox="1"/>
          <p:nvPr/>
        </p:nvSpPr>
        <p:spPr>
          <a:xfrm>
            <a:off x="4976257" y="2708738"/>
            <a:ext cx="4698722"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V="1">
            <a:off x="4626446" y="2714614"/>
            <a:ext cx="0" cy="179115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5" name="文本框 9"/>
          <p:cNvSpPr txBox="1"/>
          <p:nvPr/>
        </p:nvSpPr>
        <p:spPr>
          <a:xfrm>
            <a:off x="5109323" y="357521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5109321" y="4009133"/>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文本框 9"/>
          <p:cNvSpPr txBox="1"/>
          <p:nvPr/>
        </p:nvSpPr>
        <p:spPr>
          <a:xfrm>
            <a:off x="6705835" y="357955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6705837" y="4014077"/>
            <a:ext cx="2677253" cy="307777"/>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2000" dirty="0">
                <a:solidFill>
                  <a:schemeClr val="bg1"/>
                </a:solidFill>
                <a:latin typeface="微软雅黑" panose="020B0503020204020204" pitchFamily="34" charset="-122"/>
                <a:ea typeface="微软雅黑" panose="020B0503020204020204" pitchFamily="34" charset="-122"/>
              </a:rPr>
              <a:t>添加文字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TextBox 26"/>
          <p:cNvSpPr txBox="1"/>
          <p:nvPr/>
        </p:nvSpPr>
        <p:spPr>
          <a:xfrm>
            <a:off x="3057891" y="4076110"/>
            <a:ext cx="1203795" cy="328231"/>
          </a:xfrm>
          <a:prstGeom prst="rect">
            <a:avLst/>
          </a:prstGeom>
          <a:noFill/>
        </p:spPr>
        <p:txBody>
          <a:bodyPr wrap="square" lIns="0" tIns="0" rIns="0" bIns="0" rtlCol="0">
            <a:spAutoFit/>
          </a:bodyPr>
          <a:lstStyle/>
          <a:p>
            <a:r>
              <a:rPr lang="en-US" altLang="zh-CN" sz="2135" dirty="0">
                <a:solidFill>
                  <a:schemeClr val="bg1"/>
                </a:solidFill>
                <a:latin typeface="微软雅黑" panose="020B0503020204020204" pitchFamily="34" charset="-122"/>
                <a:ea typeface="微软雅黑" panose="020B0503020204020204" pitchFamily="34" charset="-122"/>
              </a:rPr>
              <a:t>PART </a:t>
            </a:r>
            <a:r>
              <a:rPr lang="en-US" altLang="zh-CN" sz="2135" dirty="0" smtClean="0">
                <a:solidFill>
                  <a:schemeClr val="bg1"/>
                </a:solidFill>
                <a:latin typeface="微软雅黑" panose="020B0503020204020204" pitchFamily="34" charset="-122"/>
                <a:ea typeface="微软雅黑" panose="020B0503020204020204" pitchFamily="34" charset="-122"/>
              </a:rPr>
              <a:t>4</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909677" y="2890701"/>
            <a:ext cx="1189061" cy="1072073"/>
            <a:chOff x="6643384" y="2155890"/>
            <a:chExt cx="389407" cy="351094"/>
          </a:xfrm>
        </p:grpSpPr>
        <p:sp>
          <p:nvSpPr>
            <p:cNvPr id="24" name="Freeform 5"/>
            <p:cNvSpPr/>
            <p:nvPr/>
          </p:nvSpPr>
          <p:spPr bwMode="auto">
            <a:xfrm>
              <a:off x="6643384" y="2155890"/>
              <a:ext cx="389407" cy="3510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p:spPr>
          <p:txBody>
            <a:bodyPr vert="horz" wrap="square" lIns="121920" tIns="60960" rIns="121920" bIns="60960" numCol="1" anchor="t" anchorCtr="0" compatLnSpc="1"/>
            <a:lstStyle/>
            <a:p>
              <a:endParaRPr lang="zh-CN" altLang="en-US" sz="2400" dirty="0">
                <a:solidFill>
                  <a:srgbClr val="0070C0"/>
                </a:solidFill>
                <a:ea typeface="微软雅黑" panose="020B0503020204020204" pitchFamily="34" charset="-122"/>
              </a:endParaRPr>
            </a:p>
          </p:txBody>
        </p:sp>
        <p:sp>
          <p:nvSpPr>
            <p:cNvPr id="25" name="KSO_Shape"/>
            <p:cNvSpPr/>
            <p:nvPr/>
          </p:nvSpPr>
          <p:spPr bwMode="auto">
            <a:xfrm>
              <a:off x="6726283" y="2212212"/>
              <a:ext cx="209322" cy="2009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22" presetClass="entr" presetSubtype="4"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p:tgtEl>
                                          <p:spTgt spid="23"/>
                                        </p:tgtEl>
                                        <p:attrNameLst>
                                          <p:attrName>ppt_x</p:attrName>
                                        </p:attrNameLst>
                                      </p:cBhvr>
                                      <p:tavLst>
                                        <p:tav tm="0">
                                          <p:val>
                                            <p:strVal val="#ppt_x+#ppt_w*1.125000"/>
                                          </p:val>
                                        </p:tav>
                                        <p:tav tm="100000">
                                          <p:val>
                                            <p:strVal val="#ppt_x"/>
                                          </p:val>
                                        </p:tav>
                                      </p:tavLst>
                                    </p:anim>
                                    <p:animEffect transition="in" filter="wipe(left)">
                                      <p:cBhvr>
                                        <p:cTn id="17" dur="500"/>
                                        <p:tgtEl>
                                          <p:spTgt spid="23"/>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9" grpId="0"/>
      <p:bldP spid="20"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40"/>
          <p:cNvGrpSpPr/>
          <p:nvPr/>
        </p:nvGrpSpPr>
        <p:grpSpPr>
          <a:xfrm>
            <a:off x="658415" y="1304054"/>
            <a:ext cx="2783079" cy="1670775"/>
            <a:chOff x="1441450" y="1398043"/>
            <a:chExt cx="2019300" cy="1211904"/>
          </a:xfrm>
        </p:grpSpPr>
        <p:sp>
          <p:nvSpPr>
            <p:cNvPr id="82"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en-US" altLang="zh-CN" sz="2665"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84" name="Group 43"/>
          <p:cNvGrpSpPr/>
          <p:nvPr/>
        </p:nvGrpSpPr>
        <p:grpSpPr>
          <a:xfrm>
            <a:off x="658412" y="3921901"/>
            <a:ext cx="2783080" cy="1849444"/>
            <a:chOff x="1441449" y="1375177"/>
            <a:chExt cx="2019301" cy="1341502"/>
          </a:xfrm>
        </p:grpSpPr>
        <p:sp>
          <p:nvSpPr>
            <p:cNvPr id="85"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86"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87" name="Group 46"/>
          <p:cNvGrpSpPr/>
          <p:nvPr/>
        </p:nvGrpSpPr>
        <p:grpSpPr>
          <a:xfrm>
            <a:off x="8881541" y="1304056"/>
            <a:ext cx="2783079" cy="1805625"/>
            <a:chOff x="1342364" y="1398043"/>
            <a:chExt cx="2019300" cy="1309719"/>
          </a:xfrm>
        </p:grpSpPr>
        <p:sp>
          <p:nvSpPr>
            <p:cNvPr id="88"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89"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cxnSp>
        <p:nvCxnSpPr>
          <p:cNvPr id="90" name="直接连接符 89"/>
          <p:cNvCxnSpPr>
            <a:stCxn id="99" idx="0"/>
          </p:cNvCxnSpPr>
          <p:nvPr/>
        </p:nvCxnSpPr>
        <p:spPr>
          <a:xfrm flipV="1">
            <a:off x="3817032" y="1990438"/>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3441497" y="1990437"/>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02" idx="0"/>
          </p:cNvCxnSpPr>
          <p:nvPr/>
        </p:nvCxnSpPr>
        <p:spPr>
          <a:xfrm flipV="1">
            <a:off x="5392359" y="1990438"/>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392360" y="1990437"/>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05" idx="4"/>
          </p:cNvCxnSpPr>
          <p:nvPr/>
        </p:nvCxnSpPr>
        <p:spPr>
          <a:xfrm>
            <a:off x="6967689" y="4429761"/>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3441494" y="5062000"/>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08" idx="4"/>
          </p:cNvCxnSpPr>
          <p:nvPr/>
        </p:nvCxnSpPr>
        <p:spPr>
          <a:xfrm>
            <a:off x="8619896" y="4429762"/>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8619897" y="5361216"/>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2871836" y="2538819"/>
            <a:ext cx="1890393" cy="1890940"/>
            <a:chOff x="2714799" y="2648622"/>
            <a:chExt cx="1891378" cy="1891378"/>
          </a:xfrm>
          <a:solidFill>
            <a:srgbClr val="005DA2"/>
          </a:solidFill>
        </p:grpSpPr>
        <p:sp>
          <p:nvSpPr>
            <p:cNvPr id="99" name="Oval 8"/>
            <p:cNvSpPr/>
            <p:nvPr/>
          </p:nvSpPr>
          <p:spPr>
            <a:xfrm>
              <a:off x="2714799" y="2648622"/>
              <a:ext cx="1891378" cy="1891378"/>
            </a:xfrm>
            <a:prstGeom prst="ellipse">
              <a:avLst/>
            </a:prstGeom>
            <a:solidFill>
              <a:srgbClr val="0070C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100"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项目一</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4447164" y="2538819"/>
            <a:ext cx="1890393" cy="1890940"/>
            <a:chOff x="4290947" y="2648622"/>
            <a:chExt cx="1891378" cy="1891378"/>
          </a:xfrm>
          <a:solidFill>
            <a:srgbClr val="FFC400"/>
          </a:solidFill>
        </p:grpSpPr>
        <p:sp>
          <p:nvSpPr>
            <p:cNvPr id="102" name="Oval 9"/>
            <p:cNvSpPr/>
            <p:nvPr/>
          </p:nvSpPr>
          <p:spPr>
            <a:xfrm>
              <a:off x="4290947"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103"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项目二</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6022492" y="2538819"/>
            <a:ext cx="1890393" cy="1890940"/>
            <a:chOff x="5867096" y="2648622"/>
            <a:chExt cx="1891378" cy="1891378"/>
          </a:xfrm>
          <a:solidFill>
            <a:srgbClr val="005DA2"/>
          </a:solidFill>
        </p:grpSpPr>
        <p:sp>
          <p:nvSpPr>
            <p:cNvPr id="105" name="Oval 10"/>
            <p:cNvSpPr/>
            <p:nvPr/>
          </p:nvSpPr>
          <p:spPr>
            <a:xfrm>
              <a:off x="5867096" y="2648622"/>
              <a:ext cx="1891378" cy="1891378"/>
            </a:xfrm>
            <a:prstGeom prst="ellipse">
              <a:avLst/>
            </a:prstGeom>
            <a:solidFill>
              <a:srgbClr val="0070C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106"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项目三</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7674701" y="2538819"/>
            <a:ext cx="1890393" cy="1890940"/>
            <a:chOff x="7520165" y="2648622"/>
            <a:chExt cx="1891378" cy="1891378"/>
          </a:xfrm>
          <a:solidFill>
            <a:srgbClr val="FFC400"/>
          </a:solidFill>
        </p:grpSpPr>
        <p:sp>
          <p:nvSpPr>
            <p:cNvPr id="108" name="Oval 11"/>
            <p:cNvSpPr/>
            <p:nvPr/>
          </p:nvSpPr>
          <p:spPr>
            <a:xfrm>
              <a:off x="7520165"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109"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项目四</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110" name="Group 49"/>
          <p:cNvGrpSpPr/>
          <p:nvPr/>
        </p:nvGrpSpPr>
        <p:grpSpPr>
          <a:xfrm>
            <a:off x="8913971" y="4280384"/>
            <a:ext cx="2795779" cy="1836915"/>
            <a:chOff x="1441450" y="1619081"/>
            <a:chExt cx="2028515" cy="1332412"/>
          </a:xfrm>
        </p:grpSpPr>
        <p:sp>
          <p:nvSpPr>
            <p:cNvPr id="111"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112"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down)">
                                      <p:cBhvr>
                                        <p:cTn id="11" dur="500"/>
                                        <p:tgtEl>
                                          <p:spTgt spid="9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wipe(right)">
                                      <p:cBhvr>
                                        <p:cTn id="15" dur="500"/>
                                        <p:tgtEl>
                                          <p:spTgt spid="9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left)">
                                      <p:cBhvr>
                                        <p:cTn id="19" dur="500"/>
                                        <p:tgtEl>
                                          <p:spTgt spid="8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fade">
                                      <p:cBhvr>
                                        <p:cTn id="23" dur="500"/>
                                        <p:tgtEl>
                                          <p:spTgt spid="10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down)">
                                      <p:cBhvr>
                                        <p:cTn id="27" dur="500"/>
                                        <p:tgtEl>
                                          <p:spTgt spid="9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wipe(left)">
                                      <p:cBhvr>
                                        <p:cTn id="31" dur="500"/>
                                        <p:tgtEl>
                                          <p:spTgt spid="9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left)">
                                      <p:cBhvr>
                                        <p:cTn id="35" dur="500"/>
                                        <p:tgtEl>
                                          <p:spTgt spid="8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500"/>
                                        <p:tgtEl>
                                          <p:spTgt spid="94"/>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wipe(right)">
                                      <p:cBhvr>
                                        <p:cTn id="47" dur="500"/>
                                        <p:tgtEl>
                                          <p:spTgt spid="9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wipe(left)">
                                      <p:cBhvr>
                                        <p:cTn id="51" dur="500"/>
                                        <p:tgtEl>
                                          <p:spTgt spid="84"/>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up)">
                                      <p:cBhvr>
                                        <p:cTn id="59" dur="500"/>
                                        <p:tgtEl>
                                          <p:spTgt spid="96"/>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wipe(left)">
                                      <p:cBhvr>
                                        <p:cTn id="63" dur="500"/>
                                        <p:tgtEl>
                                          <p:spTgt spid="97"/>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110"/>
                                        </p:tgtEl>
                                        <p:attrNameLst>
                                          <p:attrName>style.visibility</p:attrName>
                                        </p:attrNameLst>
                                      </p:cBhvr>
                                      <p:to>
                                        <p:strVal val="visible"/>
                                      </p:to>
                                    </p:set>
                                    <p:animEffect transition="in" filter="wipe(left)">
                                      <p:cBhvr>
                                        <p:cTn id="6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6192009" y="1671000"/>
            <a:ext cx="3840427" cy="1248139"/>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4" name="五边形 13"/>
          <p:cNvSpPr/>
          <p:nvPr/>
        </p:nvSpPr>
        <p:spPr>
          <a:xfrm flipH="1">
            <a:off x="2351583" y="2910453"/>
            <a:ext cx="3840427" cy="1248139"/>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5" name="TextBox 14"/>
          <p:cNvSpPr txBox="1"/>
          <p:nvPr/>
        </p:nvSpPr>
        <p:spPr>
          <a:xfrm>
            <a:off x="2927647" y="3345766"/>
            <a:ext cx="3264363" cy="461665"/>
          </a:xfrm>
          <a:prstGeom prst="rect">
            <a:avLst/>
          </a:prstGeom>
          <a:noFill/>
        </p:spPr>
        <p:txBody>
          <a:bodyPr wrap="square" rtlCol="0">
            <a:spAutoFit/>
          </a:bodyPr>
          <a:lstStyle/>
          <a:p>
            <a:pPr algn="r"/>
            <a:r>
              <a:rPr lang="zh-CN" altLang="en-US" sz="2400" dirty="0">
                <a:solidFill>
                  <a:schemeClr val="bg1"/>
                </a:solidFill>
                <a:latin typeface="微软雅黑" panose="020B0503020204020204" pitchFamily="34" charset="-122"/>
                <a:ea typeface="微软雅黑" panose="020B0503020204020204" pitchFamily="34" charset="-122"/>
              </a:rPr>
              <a:t>点击添加标题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192009" y="2028330"/>
            <a:ext cx="326436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485946" y="1412776"/>
            <a:ext cx="4320479" cy="1200329"/>
          </a:xfrm>
          <a:prstGeom prst="rect">
            <a:avLst/>
          </a:prstGeom>
          <a:noFill/>
        </p:spPr>
        <p:txBody>
          <a:bodyPr wrap="square" rtlCol="0">
            <a:spAutoFit/>
          </a:bodyPr>
          <a:lstStyle/>
          <a:p>
            <a:pPr>
              <a:lnSpc>
                <a:spcPct val="15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TextBox 17"/>
          <p:cNvSpPr txBox="1"/>
          <p:nvPr/>
        </p:nvSpPr>
        <p:spPr>
          <a:xfrm>
            <a:off x="6480045" y="3263693"/>
            <a:ext cx="4320479" cy="1200329"/>
          </a:xfrm>
          <a:prstGeom prst="rect">
            <a:avLst/>
          </a:prstGeom>
          <a:noFill/>
        </p:spPr>
        <p:txBody>
          <a:bodyPr wrap="square" rtlCol="0">
            <a:spAutoFit/>
          </a:bodyPr>
          <a:lstStyle/>
          <a:p>
            <a:pPr>
              <a:lnSpc>
                <a:spcPct val="15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18"/>
          <p:cNvSpPr/>
          <p:nvPr/>
        </p:nvSpPr>
        <p:spPr>
          <a:xfrm>
            <a:off x="3700937" y="4848169"/>
            <a:ext cx="2256251" cy="3026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0" name="矩形 19"/>
          <p:cNvSpPr/>
          <p:nvPr/>
        </p:nvSpPr>
        <p:spPr>
          <a:xfrm>
            <a:off x="2404794" y="5328224"/>
            <a:ext cx="3536265" cy="3026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1" name="矩形 20"/>
          <p:cNvSpPr/>
          <p:nvPr/>
        </p:nvSpPr>
        <p:spPr>
          <a:xfrm>
            <a:off x="3076868" y="5889709"/>
            <a:ext cx="2880320" cy="3026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2" name="TextBox 21"/>
          <p:cNvSpPr txBox="1"/>
          <p:nvPr/>
        </p:nvSpPr>
        <p:spPr>
          <a:xfrm>
            <a:off x="3979444" y="4848167"/>
            <a:ext cx="1343638" cy="318100"/>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对比一：</a:t>
            </a:r>
            <a:r>
              <a:rPr lang="en-US" altLang="zh-CN" sz="1465" dirty="0">
                <a:solidFill>
                  <a:schemeClr val="bg1"/>
                </a:solidFill>
                <a:latin typeface="微软雅黑" panose="020B0503020204020204" pitchFamily="34" charset="-122"/>
                <a:ea typeface="微软雅黑" panose="020B0503020204020204" pitchFamily="34" charset="-122"/>
              </a:rPr>
              <a:t>56</a:t>
            </a:r>
            <a:r>
              <a:rPr lang="zh-CN" altLang="en-US" sz="1465" dirty="0">
                <a:solidFill>
                  <a:schemeClr val="bg1"/>
                </a:solidFill>
                <a:latin typeface="微软雅黑" panose="020B0503020204020204" pitchFamily="34" charset="-122"/>
                <a:ea typeface="微软雅黑" panose="020B0503020204020204" pitchFamily="34" charset="-122"/>
              </a:rPr>
              <a:t>％</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979444" y="5328220"/>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对比二：</a:t>
            </a:r>
            <a:r>
              <a:rPr lang="en-US" altLang="zh-CN" sz="1465" dirty="0">
                <a:solidFill>
                  <a:schemeClr val="bg1"/>
                </a:solidFill>
                <a:latin typeface="微软雅黑" panose="020B0503020204020204" pitchFamily="34" charset="-122"/>
                <a:ea typeface="微软雅黑" panose="020B0503020204020204" pitchFamily="34" charset="-122"/>
              </a:rPr>
              <a:t>820</a:t>
            </a:r>
            <a:r>
              <a:rPr lang="zh-CN" altLang="en-US" sz="1465" dirty="0">
                <a:solidFill>
                  <a:schemeClr val="bg1"/>
                </a:solidFill>
                <a:latin typeface="微软雅黑" panose="020B0503020204020204" pitchFamily="34" charset="-122"/>
                <a:ea typeface="微软雅黑" panose="020B0503020204020204" pitchFamily="34" charset="-122"/>
              </a:rPr>
              <a:t>万</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979444" y="5896688"/>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对比三：</a:t>
            </a:r>
            <a:r>
              <a:rPr lang="en-US" altLang="zh-CN" sz="1465" dirty="0">
                <a:solidFill>
                  <a:schemeClr val="bg1"/>
                </a:solidFill>
                <a:latin typeface="微软雅黑" panose="020B0503020204020204" pitchFamily="34" charset="-122"/>
                <a:ea typeface="微软雅黑" panose="020B0503020204020204" pitchFamily="34" charset="-122"/>
              </a:rPr>
              <a:t>640</a:t>
            </a:r>
            <a:r>
              <a:rPr lang="zh-CN" altLang="en-US" sz="1465" dirty="0">
                <a:solidFill>
                  <a:schemeClr val="bg1"/>
                </a:solidFill>
                <a:latin typeface="微软雅黑" panose="020B0503020204020204" pitchFamily="34" charset="-122"/>
                <a:ea typeface="微软雅黑" panose="020B0503020204020204" pitchFamily="34" charset="-122"/>
              </a:rPr>
              <a:t>万</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6382487" y="4815977"/>
            <a:ext cx="2256251" cy="3026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6" name="矩形 25"/>
          <p:cNvSpPr/>
          <p:nvPr/>
        </p:nvSpPr>
        <p:spPr>
          <a:xfrm>
            <a:off x="6398620" y="5296030"/>
            <a:ext cx="3536265" cy="3026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7" name="矩形 26"/>
          <p:cNvSpPr/>
          <p:nvPr/>
        </p:nvSpPr>
        <p:spPr>
          <a:xfrm>
            <a:off x="6382487" y="5857517"/>
            <a:ext cx="2880320" cy="3026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8" name="TextBox 27"/>
          <p:cNvSpPr txBox="1"/>
          <p:nvPr/>
        </p:nvSpPr>
        <p:spPr>
          <a:xfrm>
            <a:off x="6660994" y="4815975"/>
            <a:ext cx="1343638" cy="318100"/>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对比一：</a:t>
            </a:r>
            <a:r>
              <a:rPr lang="en-US" altLang="zh-CN" sz="1465" dirty="0">
                <a:solidFill>
                  <a:schemeClr val="bg1"/>
                </a:solidFill>
                <a:latin typeface="微软雅黑" panose="020B0503020204020204" pitchFamily="34" charset="-122"/>
                <a:ea typeface="微软雅黑" panose="020B0503020204020204" pitchFamily="34" charset="-122"/>
              </a:rPr>
              <a:t>56</a:t>
            </a:r>
            <a:r>
              <a:rPr lang="zh-CN" altLang="en-US" sz="1465" dirty="0">
                <a:solidFill>
                  <a:schemeClr val="bg1"/>
                </a:solidFill>
                <a:latin typeface="微软雅黑" panose="020B0503020204020204" pitchFamily="34" charset="-122"/>
                <a:ea typeface="微软雅黑" panose="020B0503020204020204" pitchFamily="34" charset="-122"/>
              </a:rPr>
              <a:t>％</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670519" y="5296028"/>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对比二：</a:t>
            </a:r>
            <a:r>
              <a:rPr lang="en-US" altLang="zh-CN" sz="1465" dirty="0">
                <a:solidFill>
                  <a:schemeClr val="bg1"/>
                </a:solidFill>
                <a:latin typeface="微软雅黑" panose="020B0503020204020204" pitchFamily="34" charset="-122"/>
                <a:ea typeface="微软雅黑" panose="020B0503020204020204" pitchFamily="34" charset="-122"/>
              </a:rPr>
              <a:t>820</a:t>
            </a:r>
            <a:r>
              <a:rPr lang="zh-CN" altLang="en-US" sz="1465" dirty="0">
                <a:solidFill>
                  <a:schemeClr val="bg1"/>
                </a:solidFill>
                <a:latin typeface="微软雅黑" panose="020B0503020204020204" pitchFamily="34" charset="-122"/>
                <a:ea typeface="微软雅黑" panose="020B0503020204020204" pitchFamily="34" charset="-122"/>
              </a:rPr>
              <a:t>万</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686616" y="5864496"/>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对比三：</a:t>
            </a:r>
            <a:r>
              <a:rPr lang="en-US" altLang="zh-CN" sz="1465" dirty="0">
                <a:solidFill>
                  <a:schemeClr val="bg1"/>
                </a:solidFill>
                <a:latin typeface="微软雅黑" panose="020B0503020204020204" pitchFamily="34" charset="-122"/>
                <a:ea typeface="微软雅黑" panose="020B0503020204020204" pitchFamily="34" charset="-122"/>
              </a:rPr>
              <a:t>640</a:t>
            </a:r>
            <a:r>
              <a:rPr lang="zh-CN" altLang="en-US" sz="1465" dirty="0">
                <a:solidFill>
                  <a:schemeClr val="bg1"/>
                </a:solidFill>
                <a:latin typeface="微软雅黑" panose="020B0503020204020204" pitchFamily="34" charset="-122"/>
                <a:ea typeface="微软雅黑" panose="020B0503020204020204" pitchFamily="34" charset="-122"/>
              </a:rPr>
              <a:t>万</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p:nvPr/>
        </p:nvSpPr>
        <p:spPr bwMode="auto">
          <a:xfrm rot="3036074">
            <a:off x="6058581" y="1872829"/>
            <a:ext cx="1789112" cy="2069292"/>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ln>
        </p:spPr>
        <p:txBody>
          <a:bodyPr wrap="none" lIns="91416" tIns="45708" rIns="91416" bIns="45708" anchor="ctr"/>
          <a:lstStyle/>
          <a:p>
            <a:endParaRPr lang="zh-CN" altLang="en-US" sz="1865"/>
          </a:p>
        </p:txBody>
      </p:sp>
      <p:sp>
        <p:nvSpPr>
          <p:cNvPr id="19" name="TextBox 5"/>
          <p:cNvSpPr txBox="1">
            <a:spLocks noChangeArrowheads="1"/>
          </p:cNvSpPr>
          <p:nvPr/>
        </p:nvSpPr>
        <p:spPr bwMode="auto">
          <a:xfrm>
            <a:off x="6350123" y="2676493"/>
            <a:ext cx="1083839"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dirty="0">
                <a:solidFill>
                  <a:srgbClr val="FFFFFF"/>
                </a:solidFill>
                <a:latin typeface="微软雅黑" panose="020B0503020204020204" pitchFamily="34" charset="-122"/>
                <a:ea typeface="微软雅黑" panose="020B0503020204020204" pitchFamily="34" charset="-122"/>
              </a:rPr>
              <a:t>完成项目三</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0" name="等腰三角形 2"/>
          <p:cNvSpPr/>
          <p:nvPr/>
        </p:nvSpPr>
        <p:spPr bwMode="auto">
          <a:xfrm rot="8763501">
            <a:off x="4913997" y="3128930"/>
            <a:ext cx="1788415"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ln>
        </p:spPr>
        <p:txBody>
          <a:bodyPr wrap="none" lIns="91416" tIns="45708" rIns="91416" bIns="45708" anchor="ctr"/>
          <a:lstStyle/>
          <a:p>
            <a:endParaRPr lang="zh-CN" altLang="en-US" sz="1865"/>
          </a:p>
        </p:txBody>
      </p:sp>
      <p:sp>
        <p:nvSpPr>
          <p:cNvPr id="21" name="TextBox 7"/>
          <p:cNvSpPr txBox="1">
            <a:spLocks noChangeArrowheads="1"/>
          </p:cNvSpPr>
          <p:nvPr/>
        </p:nvSpPr>
        <p:spPr bwMode="auto">
          <a:xfrm>
            <a:off x="5163137" y="3846481"/>
            <a:ext cx="1083839"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dirty="0">
                <a:solidFill>
                  <a:srgbClr val="FFFFFF"/>
                </a:solidFill>
                <a:latin typeface="微软雅黑" panose="020B0503020204020204" pitchFamily="34" charset="-122"/>
                <a:ea typeface="微软雅黑" panose="020B0503020204020204" pitchFamily="34" charset="-122"/>
              </a:rPr>
              <a:t>完成项目二</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2" name="等腰三角形 2"/>
          <p:cNvSpPr/>
          <p:nvPr/>
        </p:nvSpPr>
        <p:spPr bwMode="auto">
          <a:xfrm rot="16474574">
            <a:off x="4389183" y="1444203"/>
            <a:ext cx="1789112" cy="2069292"/>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ln>
        </p:spPr>
        <p:txBody>
          <a:bodyPr wrap="none" lIns="91416" tIns="45708" rIns="91416" bIns="45708" anchor="ctr"/>
          <a:lstStyle/>
          <a:p>
            <a:endParaRPr lang="zh-CN" altLang="en-US" sz="1865"/>
          </a:p>
        </p:txBody>
      </p:sp>
      <p:sp>
        <p:nvSpPr>
          <p:cNvPr id="23" name="TextBox 9"/>
          <p:cNvSpPr txBox="1">
            <a:spLocks noChangeArrowheads="1"/>
          </p:cNvSpPr>
          <p:nvPr/>
        </p:nvSpPr>
        <p:spPr bwMode="auto">
          <a:xfrm>
            <a:off x="4890194" y="2130393"/>
            <a:ext cx="1083839"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dirty="0">
                <a:solidFill>
                  <a:srgbClr val="FFFFFF"/>
                </a:solidFill>
                <a:latin typeface="微软雅黑" panose="020B0503020204020204" pitchFamily="34" charset="-122"/>
                <a:ea typeface="微软雅黑" panose="020B0503020204020204" pitchFamily="34" charset="-122"/>
              </a:rPr>
              <a:t>完成项目一</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4" name="TextBox 10"/>
          <p:cNvSpPr txBox="1">
            <a:spLocks noChangeArrowheads="1"/>
          </p:cNvSpPr>
          <p:nvPr/>
        </p:nvSpPr>
        <p:spPr bwMode="auto">
          <a:xfrm>
            <a:off x="1414926" y="1346168"/>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a:solidFill>
                  <a:srgbClr val="4D4D4D"/>
                </a:solidFill>
                <a:latin typeface="微软雅黑" panose="020B0503020204020204" pitchFamily="34" charset="-122"/>
                <a:ea typeface="微软雅黑" panose="020B0503020204020204" pitchFamily="34" charset="-122"/>
              </a:rPr>
              <a:t>■</a:t>
            </a:r>
            <a:r>
              <a:rPr lang="zh-CN" altLang="en-US" sz="1865" b="1">
                <a:solidFill>
                  <a:srgbClr val="4D4D4D"/>
                </a:solidFill>
                <a:latin typeface="微软雅黑" panose="020B0503020204020204" pitchFamily="34" charset="-122"/>
                <a:ea typeface="微软雅黑" panose="020B0503020204020204" pitchFamily="34" charset="-122"/>
              </a:rPr>
              <a:t>请输入您标题</a:t>
            </a:r>
            <a:endParaRPr lang="zh-CN" altLang="en-US" sz="1865" b="1">
              <a:solidFill>
                <a:srgbClr val="4D4D4D"/>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1414926" y="1654144"/>
            <a:ext cx="2765932" cy="9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400">
              <a:solidFill>
                <a:srgbClr val="4D4D4D"/>
              </a:solidFill>
              <a:latin typeface="微软雅黑" panose="020B0503020204020204" pitchFamily="34" charset="-122"/>
              <a:ea typeface="微软雅黑" panose="020B0503020204020204" pitchFamily="34" charset="-122"/>
            </a:endParaRPr>
          </a:p>
        </p:txBody>
      </p:sp>
      <p:sp>
        <p:nvSpPr>
          <p:cNvPr id="26" name="TextBox 12"/>
          <p:cNvSpPr txBox="1">
            <a:spLocks noChangeArrowheads="1"/>
          </p:cNvSpPr>
          <p:nvPr/>
        </p:nvSpPr>
        <p:spPr bwMode="auto">
          <a:xfrm>
            <a:off x="8130603" y="1030255"/>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dirty="0">
                <a:solidFill>
                  <a:srgbClr val="4D4D4D"/>
                </a:solidFill>
                <a:latin typeface="微软雅黑" panose="020B0503020204020204" pitchFamily="34" charset="-122"/>
                <a:ea typeface="微软雅黑" panose="020B0503020204020204" pitchFamily="34" charset="-122"/>
              </a:rPr>
              <a:t>■</a:t>
            </a:r>
            <a:r>
              <a:rPr lang="zh-CN" altLang="en-US" sz="1865" b="1" dirty="0">
                <a:solidFill>
                  <a:srgbClr val="4D4D4D"/>
                </a:solidFill>
                <a:latin typeface="微软雅黑" panose="020B0503020204020204" pitchFamily="34" charset="-122"/>
                <a:ea typeface="微软雅黑" panose="020B0503020204020204" pitchFamily="34" charset="-122"/>
              </a:rPr>
              <a:t>请输入您标题</a:t>
            </a:r>
            <a:endParaRPr lang="zh-CN" altLang="en-US" sz="1865" b="1" dirty="0">
              <a:solidFill>
                <a:srgbClr val="4D4D4D"/>
              </a:solidFill>
              <a:latin typeface="微软雅黑" panose="020B0503020204020204" pitchFamily="34" charset="-122"/>
              <a:ea typeface="微软雅黑" panose="020B0503020204020204" pitchFamily="34" charset="-122"/>
            </a:endParaRPr>
          </a:p>
        </p:txBody>
      </p:sp>
      <p:sp>
        <p:nvSpPr>
          <p:cNvPr id="27" name="TextBox 13"/>
          <p:cNvSpPr txBox="1">
            <a:spLocks noChangeArrowheads="1"/>
          </p:cNvSpPr>
          <p:nvPr/>
        </p:nvSpPr>
        <p:spPr bwMode="auto">
          <a:xfrm>
            <a:off x="8130602" y="2935256"/>
            <a:ext cx="2765932" cy="9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400" dirty="0">
              <a:solidFill>
                <a:srgbClr val="4D4D4D"/>
              </a:solidFill>
              <a:latin typeface="微软雅黑" panose="020B0503020204020204" pitchFamily="34" charset="-122"/>
              <a:ea typeface="微软雅黑" panose="020B0503020204020204" pitchFamily="34" charset="-122"/>
            </a:endParaRPr>
          </a:p>
        </p:txBody>
      </p:sp>
      <p:sp>
        <p:nvSpPr>
          <p:cNvPr id="28" name="TextBox 14"/>
          <p:cNvSpPr txBox="1">
            <a:spLocks noChangeArrowheads="1"/>
          </p:cNvSpPr>
          <p:nvPr/>
        </p:nvSpPr>
        <p:spPr bwMode="auto">
          <a:xfrm>
            <a:off x="2598739" y="5022819"/>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a:solidFill>
                  <a:srgbClr val="4D4D4D"/>
                </a:solidFill>
                <a:latin typeface="微软雅黑" panose="020B0503020204020204" pitchFamily="34" charset="-122"/>
                <a:ea typeface="微软雅黑" panose="020B0503020204020204" pitchFamily="34" charset="-122"/>
              </a:rPr>
              <a:t>■</a:t>
            </a:r>
            <a:r>
              <a:rPr lang="zh-CN" altLang="en-US" sz="1865" b="1">
                <a:solidFill>
                  <a:srgbClr val="4D4D4D"/>
                </a:solidFill>
                <a:latin typeface="微软雅黑" panose="020B0503020204020204" pitchFamily="34" charset="-122"/>
                <a:ea typeface="微软雅黑" panose="020B0503020204020204" pitchFamily="34" charset="-122"/>
              </a:rPr>
              <a:t>请输入您标题</a:t>
            </a:r>
            <a:endParaRPr lang="zh-CN" altLang="en-US" sz="1865" b="1">
              <a:solidFill>
                <a:srgbClr val="4D4D4D"/>
              </a:solidFill>
              <a:latin typeface="微软雅黑" panose="020B0503020204020204" pitchFamily="34" charset="-122"/>
              <a:ea typeface="微软雅黑" panose="020B0503020204020204" pitchFamily="34" charset="-122"/>
            </a:endParaRPr>
          </a:p>
        </p:txBody>
      </p:sp>
      <p:sp>
        <p:nvSpPr>
          <p:cNvPr id="29" name="TextBox 15"/>
          <p:cNvSpPr txBox="1">
            <a:spLocks noChangeArrowheads="1"/>
          </p:cNvSpPr>
          <p:nvPr/>
        </p:nvSpPr>
        <p:spPr bwMode="auto">
          <a:xfrm>
            <a:off x="2598739" y="5332380"/>
            <a:ext cx="4427396"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400">
              <a:solidFill>
                <a:srgbClr val="4D4D4D"/>
              </a:solidFill>
              <a:latin typeface="微软雅黑" panose="020B0503020204020204" pitchFamily="34" charset="-122"/>
              <a:ea typeface="微软雅黑" panose="020B0503020204020204" pitchFamily="34" charset="-122"/>
            </a:endParaRPr>
          </a:p>
        </p:txBody>
      </p:sp>
      <p:sp>
        <p:nvSpPr>
          <p:cNvPr id="30" name="矩形 16"/>
          <p:cNvSpPr>
            <a:spLocks noChangeArrowheads="1"/>
          </p:cNvSpPr>
          <p:nvPr/>
        </p:nvSpPr>
        <p:spPr bwMode="auto">
          <a:xfrm>
            <a:off x="8238511" y="1452530"/>
            <a:ext cx="2459664" cy="1504951"/>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endParaRPr>
          </a:p>
        </p:txBody>
      </p:sp>
      <p:sp>
        <p:nvSpPr>
          <p:cNvPr id="31" name="矩形 17"/>
          <p:cNvSpPr>
            <a:spLocks noChangeArrowheads="1"/>
          </p:cNvSpPr>
          <p:nvPr/>
        </p:nvSpPr>
        <p:spPr bwMode="auto">
          <a:xfrm>
            <a:off x="1527594" y="2970180"/>
            <a:ext cx="2461252" cy="149701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endParaRPr>
          </a:p>
        </p:txBody>
      </p:sp>
      <p:sp>
        <p:nvSpPr>
          <p:cNvPr id="32" name="矩形 18"/>
          <p:cNvSpPr>
            <a:spLocks noChangeArrowheads="1"/>
          </p:cNvSpPr>
          <p:nvPr/>
        </p:nvSpPr>
        <p:spPr bwMode="auto">
          <a:xfrm>
            <a:off x="7127695" y="4674544"/>
            <a:ext cx="2505683" cy="161033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 calcmode="lin" valueType="num">
                                      <p:cBhvr>
                                        <p:cTn id="14" dur="300" fill="hold"/>
                                        <p:tgtEl>
                                          <p:spTgt spid="19"/>
                                        </p:tgtEl>
                                        <p:attrNameLst>
                                          <p:attrName>style.rotation</p:attrName>
                                        </p:attrNameLst>
                                      </p:cBhvr>
                                      <p:tavLst>
                                        <p:tav tm="0">
                                          <p:val>
                                            <p:fltVal val="90"/>
                                          </p:val>
                                        </p:tav>
                                        <p:tav tm="100000">
                                          <p:val>
                                            <p:fltVal val="0"/>
                                          </p:val>
                                        </p:tav>
                                      </p:tavLst>
                                    </p:anim>
                                    <p:animEffect transition="in" filter="fade">
                                      <p:cBhvr>
                                        <p:cTn id="15" dur="300"/>
                                        <p:tgtEl>
                                          <p:spTgt spid="19"/>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500"/>
                            </p:stCondLst>
                            <p:childTnLst>
                              <p:par>
                                <p:cTn id="29" presetID="2" presetClass="entr" presetSubtype="9"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randombar(horizontal)">
                                      <p:cBhvr>
                                        <p:cTn id="51" dur="500"/>
                                        <p:tgtEl>
                                          <p:spTgt spid="32"/>
                                        </p:tgtEl>
                                      </p:cBhvr>
                                    </p:animEffect>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 calcmode="lin" valueType="num">
                                      <p:cBhvr>
                                        <p:cTn id="62" dur="300" fill="hold"/>
                                        <p:tgtEl>
                                          <p:spTgt spid="23"/>
                                        </p:tgtEl>
                                        <p:attrNameLst>
                                          <p:attrName>style.rotation</p:attrName>
                                        </p:attrNameLst>
                                      </p:cBhvr>
                                      <p:tavLst>
                                        <p:tav tm="0">
                                          <p:val>
                                            <p:fltVal val="90"/>
                                          </p:val>
                                        </p:tav>
                                        <p:tav tm="100000">
                                          <p:val>
                                            <p:fltVal val="0"/>
                                          </p:val>
                                        </p:tav>
                                      </p:tavLst>
                                    </p:anim>
                                    <p:animEffect transition="in" filter="fade">
                                      <p:cBhvr>
                                        <p:cTn id="63" dur="300"/>
                                        <p:tgtEl>
                                          <p:spTgt spid="23"/>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6903095" y="1665849"/>
            <a:ext cx="0" cy="422674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3549087" y="1915264"/>
            <a:ext cx="2878245" cy="363241"/>
            <a:chOff x="3249264" y="1751685"/>
            <a:chExt cx="2994025" cy="363239"/>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圆角矩形 100"/>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99" name="文本框 268"/>
            <p:cNvSpPr txBox="1"/>
            <p:nvPr/>
          </p:nvSpPr>
          <p:spPr>
            <a:xfrm>
              <a:off x="5335261" y="1751685"/>
              <a:ext cx="673754" cy="363239"/>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3549087" y="2326332"/>
            <a:ext cx="2878245" cy="363241"/>
            <a:chOff x="3249264" y="2162753"/>
            <a:chExt cx="2994025" cy="363240"/>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6" name="圆角矩形 105"/>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文本框 273"/>
            <p:cNvSpPr txBox="1"/>
            <p:nvPr/>
          </p:nvSpPr>
          <p:spPr>
            <a:xfrm>
              <a:off x="4118871" y="2162753"/>
              <a:ext cx="67375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7" name="组合 106"/>
          <p:cNvGrpSpPr/>
          <p:nvPr/>
        </p:nvGrpSpPr>
        <p:grpSpPr>
          <a:xfrm>
            <a:off x="3544092" y="4096516"/>
            <a:ext cx="2895101" cy="363240"/>
            <a:chOff x="3244272" y="3932941"/>
            <a:chExt cx="3011560" cy="363239"/>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09" name="圆角矩形 108"/>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10" name="文本框 279"/>
            <p:cNvSpPr txBox="1"/>
            <p:nvPr/>
          </p:nvSpPr>
          <p:spPr>
            <a:xfrm>
              <a:off x="4418923" y="3932941"/>
              <a:ext cx="907694" cy="363239"/>
            </a:xfrm>
            <a:prstGeom prst="rect">
              <a:avLst/>
            </a:prstGeom>
            <a:noFill/>
          </p:spPr>
          <p:txBody>
            <a:bodyPr wrap="square" rtlCol="0">
              <a:spAutoFit/>
            </a:bodyPr>
            <a:lstStyle/>
            <a:p>
              <a:pPr algn="ctr">
                <a:lnSpc>
                  <a:spcPct val="120000"/>
                </a:lnSpc>
              </a:pPr>
              <a:r>
                <a:rPr lang="en-US" altLang="zh-CN" sz="1465" dirty="0">
                  <a:solidFill>
                    <a:srgbClr val="333333"/>
                  </a:solidFill>
                  <a:latin typeface="Arial" panose="020B0604020202020204" pitchFamily="34" charset="0"/>
                  <a:ea typeface="微软雅黑" panose="020B0503020204020204" pitchFamily="34" charset="-122"/>
                  <a:cs typeface="Arial" panose="020B0604020202020204" pitchFamily="34" charset="0"/>
                </a:rPr>
                <a:t>40%</a:t>
              </a:r>
              <a:endParaRPr lang="zh-CN" altLang="en-US" sz="1465"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1" name="组合 110"/>
          <p:cNvGrpSpPr/>
          <p:nvPr/>
        </p:nvGrpSpPr>
        <p:grpSpPr>
          <a:xfrm>
            <a:off x="3544097" y="4488552"/>
            <a:ext cx="2892201" cy="363241"/>
            <a:chOff x="3244272" y="4324968"/>
            <a:chExt cx="3008542" cy="363239"/>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13" name="圆角矩形 112"/>
            <p:cNvSpPr/>
            <p:nvPr/>
          </p:nvSpPr>
          <p:spPr>
            <a:xfrm>
              <a:off x="324427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283"/>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5" dirty="0">
                  <a:solidFill>
                    <a:srgbClr val="333333"/>
                  </a:solidFill>
                  <a:latin typeface="Arial" panose="020B0604020202020204" pitchFamily="34" charset="0"/>
                  <a:ea typeface="微软雅黑" panose="020B0503020204020204" pitchFamily="34" charset="-122"/>
                  <a:cs typeface="Arial" panose="020B0604020202020204" pitchFamily="34" charset="0"/>
                </a:rPr>
                <a:t>60%</a:t>
              </a:r>
              <a:endParaRPr lang="zh-CN" altLang="en-US" sz="1465"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5" name="组合 114"/>
          <p:cNvGrpSpPr/>
          <p:nvPr/>
        </p:nvGrpSpPr>
        <p:grpSpPr>
          <a:xfrm>
            <a:off x="1583499" y="1611256"/>
            <a:ext cx="2158736" cy="2196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rgbClr val="0070C0"/>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3" name="组合 122"/>
          <p:cNvGrpSpPr/>
          <p:nvPr/>
        </p:nvGrpSpPr>
        <p:grpSpPr>
          <a:xfrm>
            <a:off x="1593575" y="3825288"/>
            <a:ext cx="2158736" cy="2196000"/>
            <a:chOff x="478903" y="4355475"/>
            <a:chExt cx="2158455" cy="2196000"/>
          </a:xfrm>
          <a:solidFill>
            <a:schemeClr val="tx1">
              <a:lumMod val="75000"/>
              <a:lumOff val="25000"/>
            </a:schemeClr>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31" name="矩形 130"/>
          <p:cNvSpPr/>
          <p:nvPr/>
        </p:nvSpPr>
        <p:spPr>
          <a:xfrm>
            <a:off x="7335769" y="1644109"/>
            <a:ext cx="1345222" cy="441203"/>
          </a:xfrm>
          <a:prstGeom prst="rect">
            <a:avLst/>
          </a:prstGeom>
        </p:spPr>
        <p:txBody>
          <a:bodyPr wrap="none" lIns="91431" tIns="45716" rIns="91431" bIns="45716">
            <a:spAutoFit/>
          </a:bodyPr>
          <a:lstStyle/>
          <a:p>
            <a:r>
              <a:rPr lang="zh-CN" altLang="en-US" sz="2265" b="1" dirty="0">
                <a:solidFill>
                  <a:srgbClr val="333333"/>
                </a:solidFill>
                <a:latin typeface="微软雅黑" panose="020B0503020204020204" pitchFamily="34" charset="-122"/>
                <a:ea typeface="微软雅黑" panose="020B0503020204020204" pitchFamily="34" charset="-122"/>
              </a:rPr>
              <a:t>添加标题</a:t>
            </a:r>
            <a:endParaRPr lang="en-US" altLang="zh-CN" sz="2265" b="1" dirty="0">
              <a:solidFill>
                <a:srgbClr val="333333"/>
              </a:solidFill>
              <a:latin typeface="微软雅黑" panose="020B0503020204020204" pitchFamily="34" charset="-122"/>
              <a:ea typeface="微软雅黑" panose="020B0503020204020204" pitchFamily="34" charset="-122"/>
            </a:endParaRPr>
          </a:p>
        </p:txBody>
      </p:sp>
      <p:sp>
        <p:nvSpPr>
          <p:cNvPr id="132" name="矩形 47"/>
          <p:cNvSpPr>
            <a:spLocks noChangeArrowheads="1"/>
          </p:cNvSpPr>
          <p:nvPr/>
        </p:nvSpPr>
        <p:spPr bwMode="auto">
          <a:xfrm>
            <a:off x="7335770" y="2032408"/>
            <a:ext cx="3622023" cy="9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rgbClr val="333333"/>
                </a:solidFill>
                <a:sym typeface="微软雅黑" panose="020B0503020204020204" pitchFamily="34" charset="-122"/>
              </a:rPr>
              <a:t>在此录入上述图表的综合描述说明，在此录入上述图表的综合描述说明，在此录入上述图表的综合描述说明。</a:t>
            </a:r>
            <a:endParaRPr lang="zh-CN" altLang="en-US" sz="1465" dirty="0">
              <a:solidFill>
                <a:srgbClr val="333333"/>
              </a:solidFill>
              <a:sym typeface="微软雅黑" panose="020B0503020204020204" pitchFamily="34" charset="-122"/>
            </a:endParaRPr>
          </a:p>
        </p:txBody>
      </p:sp>
      <p:sp>
        <p:nvSpPr>
          <p:cNvPr id="133" name="矩形 132"/>
          <p:cNvSpPr/>
          <p:nvPr/>
        </p:nvSpPr>
        <p:spPr>
          <a:xfrm>
            <a:off x="7335769" y="3168035"/>
            <a:ext cx="1345222" cy="441203"/>
          </a:xfrm>
          <a:prstGeom prst="rect">
            <a:avLst/>
          </a:prstGeom>
        </p:spPr>
        <p:txBody>
          <a:bodyPr wrap="none" lIns="91431" tIns="45716" rIns="91431" bIns="45716">
            <a:spAutoFit/>
          </a:bodyPr>
          <a:lstStyle/>
          <a:p>
            <a:r>
              <a:rPr lang="zh-CN" altLang="en-US" sz="2265" b="1" dirty="0">
                <a:solidFill>
                  <a:srgbClr val="333333"/>
                </a:solidFill>
                <a:latin typeface="微软雅黑" panose="020B0503020204020204" pitchFamily="34" charset="-122"/>
                <a:ea typeface="微软雅黑" panose="020B0503020204020204" pitchFamily="34" charset="-122"/>
              </a:rPr>
              <a:t>添加标题</a:t>
            </a:r>
            <a:endParaRPr lang="en-US" altLang="zh-CN" sz="2265" b="1" dirty="0">
              <a:solidFill>
                <a:srgbClr val="333333"/>
              </a:solidFill>
              <a:latin typeface="微软雅黑" panose="020B0503020204020204" pitchFamily="34" charset="-122"/>
              <a:ea typeface="微软雅黑" panose="020B0503020204020204" pitchFamily="34" charset="-122"/>
            </a:endParaRPr>
          </a:p>
        </p:txBody>
      </p:sp>
      <p:sp>
        <p:nvSpPr>
          <p:cNvPr id="134" name="矩形 47"/>
          <p:cNvSpPr>
            <a:spLocks noChangeArrowheads="1"/>
          </p:cNvSpPr>
          <p:nvPr/>
        </p:nvSpPr>
        <p:spPr bwMode="auto">
          <a:xfrm>
            <a:off x="7335770" y="3556332"/>
            <a:ext cx="3622023" cy="9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rgbClr val="333333"/>
                </a:solidFill>
                <a:sym typeface="微软雅黑" panose="020B0503020204020204" pitchFamily="34" charset="-122"/>
              </a:rPr>
              <a:t>在此录入上述图表的综合描述说明，在此录入上述图表的综合描述说明，在此录入上述图表的综合描述说明。</a:t>
            </a:r>
            <a:endParaRPr lang="zh-CN" altLang="en-US" sz="1465" dirty="0">
              <a:solidFill>
                <a:srgbClr val="333333"/>
              </a:solidFill>
              <a:sym typeface="微软雅黑" panose="020B0503020204020204" pitchFamily="34" charset="-122"/>
            </a:endParaRPr>
          </a:p>
        </p:txBody>
      </p:sp>
      <p:sp>
        <p:nvSpPr>
          <p:cNvPr id="135" name="矩形 134"/>
          <p:cNvSpPr/>
          <p:nvPr/>
        </p:nvSpPr>
        <p:spPr>
          <a:xfrm>
            <a:off x="7335769" y="4691959"/>
            <a:ext cx="1345222" cy="441203"/>
          </a:xfrm>
          <a:prstGeom prst="rect">
            <a:avLst/>
          </a:prstGeom>
        </p:spPr>
        <p:txBody>
          <a:bodyPr wrap="none" lIns="91431" tIns="45716" rIns="91431" bIns="45716">
            <a:spAutoFit/>
          </a:bodyPr>
          <a:lstStyle/>
          <a:p>
            <a:r>
              <a:rPr lang="zh-CN" altLang="en-US" sz="2265" b="1" dirty="0">
                <a:solidFill>
                  <a:srgbClr val="333333"/>
                </a:solidFill>
                <a:latin typeface="微软雅黑" panose="020B0503020204020204" pitchFamily="34" charset="-122"/>
                <a:ea typeface="微软雅黑" panose="020B0503020204020204" pitchFamily="34" charset="-122"/>
              </a:rPr>
              <a:t>添加标题</a:t>
            </a:r>
            <a:endParaRPr lang="en-US" altLang="zh-CN" sz="2265" b="1" dirty="0">
              <a:solidFill>
                <a:srgbClr val="333333"/>
              </a:solidFill>
              <a:latin typeface="微软雅黑" panose="020B0503020204020204" pitchFamily="34" charset="-122"/>
              <a:ea typeface="微软雅黑" panose="020B0503020204020204" pitchFamily="34" charset="-122"/>
            </a:endParaRPr>
          </a:p>
        </p:txBody>
      </p:sp>
      <p:sp>
        <p:nvSpPr>
          <p:cNvPr id="136" name="矩形 47"/>
          <p:cNvSpPr>
            <a:spLocks noChangeArrowheads="1"/>
          </p:cNvSpPr>
          <p:nvPr/>
        </p:nvSpPr>
        <p:spPr bwMode="auto">
          <a:xfrm>
            <a:off x="7335770" y="5080255"/>
            <a:ext cx="3622023" cy="9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rgbClr val="333333"/>
                </a:solidFill>
                <a:sym typeface="微软雅黑" panose="020B0503020204020204" pitchFamily="34" charset="-122"/>
              </a:rPr>
              <a:t>在此录入上述图表的综合描述说明，在此录入上述图表的综合描述说明，在此录入上述图表的描述说明。</a:t>
            </a:r>
            <a:endParaRPr lang="zh-CN" altLang="en-US" sz="1465" dirty="0">
              <a:solidFill>
                <a:srgbClr val="333333"/>
              </a:solidFill>
              <a:sym typeface="微软雅黑" panose="020B0503020204020204" pitchFamily="34" charset="-122"/>
            </a:endParaRPr>
          </a:p>
        </p:txBody>
      </p:sp>
      <p:sp>
        <p:nvSpPr>
          <p:cNvPr id="137" name="矩形 136"/>
          <p:cNvSpPr/>
          <p:nvPr/>
        </p:nvSpPr>
        <p:spPr>
          <a:xfrm>
            <a:off x="3641933" y="1513592"/>
            <a:ext cx="1210570"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矩形 47"/>
          <p:cNvSpPr>
            <a:spLocks noChangeArrowheads="1"/>
          </p:cNvSpPr>
          <p:nvPr/>
        </p:nvSpPr>
        <p:spPr bwMode="auto">
          <a:xfrm>
            <a:off x="3626167" y="2695666"/>
            <a:ext cx="2813029"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75000"/>
                  <a:lumOff val="25000"/>
                </a:schemeClr>
              </a:solidFill>
              <a:sym typeface="微软雅黑" panose="020B0503020204020204" pitchFamily="34" charset="-122"/>
            </a:endParaRPr>
          </a:p>
        </p:txBody>
      </p:sp>
      <p:sp>
        <p:nvSpPr>
          <p:cNvPr id="139" name="矩形 138"/>
          <p:cNvSpPr/>
          <p:nvPr/>
        </p:nvSpPr>
        <p:spPr>
          <a:xfrm>
            <a:off x="3641933" y="3718975"/>
            <a:ext cx="1210570"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矩形 47"/>
          <p:cNvSpPr>
            <a:spLocks noChangeArrowheads="1"/>
          </p:cNvSpPr>
          <p:nvPr/>
        </p:nvSpPr>
        <p:spPr bwMode="auto">
          <a:xfrm>
            <a:off x="3626167" y="4885284"/>
            <a:ext cx="2813029"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350" fill="hold"/>
                                        <p:tgtEl>
                                          <p:spTgt spid="115"/>
                                        </p:tgtEl>
                                        <p:attrNameLst>
                                          <p:attrName>ppt_w</p:attrName>
                                        </p:attrNameLst>
                                      </p:cBhvr>
                                      <p:tavLst>
                                        <p:tav tm="0">
                                          <p:val>
                                            <p:fltVal val="0"/>
                                          </p:val>
                                        </p:tav>
                                        <p:tav tm="100000">
                                          <p:val>
                                            <p:strVal val="#ppt_w"/>
                                          </p:val>
                                        </p:tav>
                                      </p:tavLst>
                                    </p:anim>
                                    <p:anim calcmode="lin" valueType="num">
                                      <p:cBhvr>
                                        <p:cTn id="8" dur="350" fill="hold"/>
                                        <p:tgtEl>
                                          <p:spTgt spid="115"/>
                                        </p:tgtEl>
                                        <p:attrNameLst>
                                          <p:attrName>ppt_h</p:attrName>
                                        </p:attrNameLst>
                                      </p:cBhvr>
                                      <p:tavLst>
                                        <p:tav tm="0">
                                          <p:val>
                                            <p:fltVal val="0"/>
                                          </p:val>
                                        </p:tav>
                                        <p:tav tm="100000">
                                          <p:val>
                                            <p:strVal val="#ppt_h"/>
                                          </p:val>
                                        </p:tav>
                                      </p:tavLst>
                                    </p:anim>
                                    <p:animEffect transition="in" filter="fade">
                                      <p:cBhvr>
                                        <p:cTn id="9" dur="350"/>
                                        <p:tgtEl>
                                          <p:spTgt spid="1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wipe(left)">
                                      <p:cBhvr>
                                        <p:cTn id="13" dur="500"/>
                                        <p:tgtEl>
                                          <p:spTgt spid="9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wipe(down)">
                                      <p:cBhvr>
                                        <p:cTn id="21" dur="500"/>
                                        <p:tgtEl>
                                          <p:spTgt spid="137"/>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up)">
                                      <p:cBhvr>
                                        <p:cTn id="24" dur="500"/>
                                        <p:tgtEl>
                                          <p:spTgt spid="138"/>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23"/>
                                        </p:tgtEl>
                                        <p:attrNameLst>
                                          <p:attrName>style.visibility</p:attrName>
                                        </p:attrNameLst>
                                      </p:cBhvr>
                                      <p:to>
                                        <p:strVal val="visible"/>
                                      </p:to>
                                    </p:set>
                                    <p:anim calcmode="lin" valueType="num">
                                      <p:cBhvr>
                                        <p:cTn id="28" dur="350" fill="hold"/>
                                        <p:tgtEl>
                                          <p:spTgt spid="123"/>
                                        </p:tgtEl>
                                        <p:attrNameLst>
                                          <p:attrName>ppt_w</p:attrName>
                                        </p:attrNameLst>
                                      </p:cBhvr>
                                      <p:tavLst>
                                        <p:tav tm="0">
                                          <p:val>
                                            <p:fltVal val="0"/>
                                          </p:val>
                                        </p:tav>
                                        <p:tav tm="100000">
                                          <p:val>
                                            <p:strVal val="#ppt_w"/>
                                          </p:val>
                                        </p:tav>
                                      </p:tavLst>
                                    </p:anim>
                                    <p:anim calcmode="lin" valueType="num">
                                      <p:cBhvr>
                                        <p:cTn id="29" dur="350" fill="hold"/>
                                        <p:tgtEl>
                                          <p:spTgt spid="123"/>
                                        </p:tgtEl>
                                        <p:attrNameLst>
                                          <p:attrName>ppt_h</p:attrName>
                                        </p:attrNameLst>
                                      </p:cBhvr>
                                      <p:tavLst>
                                        <p:tav tm="0">
                                          <p:val>
                                            <p:fltVal val="0"/>
                                          </p:val>
                                        </p:tav>
                                        <p:tav tm="100000">
                                          <p:val>
                                            <p:strVal val="#ppt_h"/>
                                          </p:val>
                                        </p:tav>
                                      </p:tavLst>
                                    </p:anim>
                                    <p:animEffect transition="in" filter="fade">
                                      <p:cBhvr>
                                        <p:cTn id="30" dur="350"/>
                                        <p:tgtEl>
                                          <p:spTgt spid="123"/>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wipe(left)">
                                      <p:cBhvr>
                                        <p:cTn id="34" dur="500"/>
                                        <p:tgtEl>
                                          <p:spTgt spid="107"/>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ipe(left)">
                                      <p:cBhvr>
                                        <p:cTn id="38" dur="500"/>
                                        <p:tgtEl>
                                          <p:spTgt spid="111"/>
                                        </p:tgtEl>
                                      </p:cBhvr>
                                    </p:animEffect>
                                  </p:childTnLst>
                                </p:cTn>
                              </p:par>
                            </p:childTnLst>
                          </p:cTn>
                        </p:par>
                        <p:par>
                          <p:cTn id="39" fill="hold">
                            <p:stCondLst>
                              <p:cond delay="3500"/>
                            </p:stCondLst>
                            <p:childTnLst>
                              <p:par>
                                <p:cTn id="40" presetID="22" presetClass="entr" presetSubtype="4"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wipe(down)">
                                      <p:cBhvr>
                                        <p:cTn id="42" dur="500"/>
                                        <p:tgtEl>
                                          <p:spTgt spid="13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40"/>
                                        </p:tgtEl>
                                        <p:attrNameLst>
                                          <p:attrName>style.visibility</p:attrName>
                                        </p:attrNameLst>
                                      </p:cBhvr>
                                      <p:to>
                                        <p:strVal val="visible"/>
                                      </p:to>
                                    </p:set>
                                    <p:animEffect transition="in" filter="wipe(up)">
                                      <p:cBhvr>
                                        <p:cTn id="45" dur="500"/>
                                        <p:tgtEl>
                                          <p:spTgt spid="140"/>
                                        </p:tgtEl>
                                      </p:cBhvr>
                                    </p:animEffect>
                                  </p:childTnLst>
                                </p:cTn>
                              </p:par>
                            </p:childTnLst>
                          </p:cTn>
                        </p:par>
                        <p:par>
                          <p:cTn id="46" fill="hold">
                            <p:stCondLst>
                              <p:cond delay="4000"/>
                            </p:stCondLst>
                            <p:childTnLst>
                              <p:par>
                                <p:cTn id="47" presetID="16" presetClass="entr" presetSubtype="26" fill="hold"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barn(inHorizontal)">
                                      <p:cBhvr>
                                        <p:cTn id="49" dur="250"/>
                                        <p:tgtEl>
                                          <p:spTgt spid="96"/>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31"/>
                                        </p:tgtEl>
                                        <p:attrNameLst>
                                          <p:attrName>style.visibility</p:attrName>
                                        </p:attrNameLst>
                                      </p:cBhvr>
                                      <p:to>
                                        <p:strVal val="visible"/>
                                      </p:to>
                                    </p:set>
                                    <p:animEffect transition="in" filter="fade">
                                      <p:cBhvr>
                                        <p:cTn id="53" dur="500"/>
                                        <p:tgtEl>
                                          <p:spTgt spid="1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fade">
                                      <p:cBhvr>
                                        <p:cTn id="56" dur="500"/>
                                        <p:tgtEl>
                                          <p:spTgt spid="132"/>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fade">
                                      <p:cBhvr>
                                        <p:cTn id="60" dur="500"/>
                                        <p:tgtEl>
                                          <p:spTgt spid="1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fade">
                                      <p:cBhvr>
                                        <p:cTn id="63" dur="500"/>
                                        <p:tgtEl>
                                          <p:spTgt spid="134"/>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grpSp>
        <p:nvGrpSpPr>
          <p:cNvPr id="8" name="组合 7"/>
          <p:cNvGrpSpPr/>
          <p:nvPr/>
        </p:nvGrpSpPr>
        <p:grpSpPr>
          <a:xfrm>
            <a:off x="1871194" y="1077519"/>
            <a:ext cx="8449610" cy="3848934"/>
            <a:chOff x="2474973" y="1531714"/>
            <a:chExt cx="7242052" cy="3298872"/>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b="35185"/>
            <a:stretch>
              <a:fillRect/>
            </a:stretch>
          </p:blipFill>
          <p:spPr>
            <a:xfrm>
              <a:off x="4517922" y="1531714"/>
              <a:ext cx="3387214" cy="1646562"/>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4973" y="2751111"/>
              <a:ext cx="7242052" cy="2079475"/>
            </a:xfrm>
            <a:prstGeom prst="rect">
              <a:avLst/>
            </a:prstGeom>
          </p:spPr>
        </p:pic>
      </p:grpSp>
      <p:sp>
        <p:nvSpPr>
          <p:cNvPr id="9" name="圆角矩形 8"/>
          <p:cNvSpPr/>
          <p:nvPr/>
        </p:nvSpPr>
        <p:spPr>
          <a:xfrm>
            <a:off x="3549442" y="4926453"/>
            <a:ext cx="5093114" cy="486697"/>
          </a:xfrm>
          <a:prstGeom prst="roundRect">
            <a:avLst/>
          </a:prstGeom>
          <a:blipFill>
            <a:blip r:embed="rId5"/>
            <a:stretch>
              <a:fillRect/>
            </a:stretch>
          </a:blipFill>
          <a:ln w="28575">
            <a:solidFill>
              <a:srgbClr val="121D3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0A316C"/>
                </a:solidFill>
                <a:latin typeface="微软雅黑" panose="020B0503020204020204" pitchFamily="34" charset="-122"/>
                <a:ea typeface="微软雅黑" panose="020B0503020204020204" pitchFamily="34" charset="-122"/>
              </a:rPr>
              <a:t>感谢您的观看 </a:t>
            </a:r>
            <a:r>
              <a:rPr lang="en-US" altLang="zh-CN" sz="2800" b="1" dirty="0" smtClean="0">
                <a:solidFill>
                  <a:srgbClr val="0A316C"/>
                </a:solidFill>
                <a:latin typeface="微软雅黑" panose="020B0503020204020204" pitchFamily="34" charset="-122"/>
                <a:ea typeface="微软雅黑" panose="020B0503020204020204" pitchFamily="34" charset="-122"/>
              </a:rPr>
              <a:t>THANK YOU</a:t>
            </a:r>
            <a:endParaRPr lang="zh-CN" altLang="en-US" sz="2800" b="1" dirty="0">
              <a:solidFill>
                <a:srgbClr val="0A316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250" fill="hold"/>
                                        <p:tgtEl>
                                          <p:spTgt spid="8"/>
                                        </p:tgtEl>
                                        <p:attrNameLst>
                                          <p:attrName>ppt_w</p:attrName>
                                        </p:attrNameLst>
                                      </p:cBhvr>
                                      <p:tavLst>
                                        <p:tav tm="0">
                                          <p:val>
                                            <p:fltVal val="0"/>
                                          </p:val>
                                        </p:tav>
                                        <p:tav tm="100000">
                                          <p:val>
                                            <p:strVal val="#ppt_w"/>
                                          </p:val>
                                        </p:tav>
                                      </p:tavLst>
                                    </p:anim>
                                    <p:anim calcmode="lin" valueType="num">
                                      <p:cBhvr>
                                        <p:cTn id="14" dur="1250" fill="hold"/>
                                        <p:tgtEl>
                                          <p:spTgt spid="8"/>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4375</Words>
  <Application>WPS 演示</Application>
  <PresentationFormat>宽屏</PresentationFormat>
  <Paragraphs>468</Paragraphs>
  <Slides>25</Slides>
  <Notes>22</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Arial</vt:lpstr>
      <vt:lpstr>宋体</vt:lpstr>
      <vt:lpstr>Wingdings</vt:lpstr>
      <vt:lpstr>微软雅黑</vt:lpstr>
      <vt:lpstr>Calibri</vt:lpstr>
      <vt:lpstr>Impact</vt:lpstr>
      <vt:lpstr>Microsoft YaHei UI</vt:lpstr>
      <vt:lpstr>Century Gothic</vt:lpstr>
      <vt:lpstr>Arial Unicode MS</vt:lpstr>
      <vt:lpstr>等线 Light</vt:lpstr>
      <vt:lpstr>Segoe Print</vt:lpstr>
      <vt:lpstr>等线</vt:lpstr>
      <vt:lpstr>Calibri</vt:lpstr>
      <vt:lpstr>华文黑体</vt:lpstr>
      <vt:lpstr>Arial</vt:lpstr>
      <vt:lpstr>Roboto condensed</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admin</cp:lastModifiedBy>
  <cp:revision>7</cp:revision>
  <dcterms:created xsi:type="dcterms:W3CDTF">2017-12-21T05:35:00Z</dcterms:created>
  <dcterms:modified xsi:type="dcterms:W3CDTF">2017-12-28T09:35:03Z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