
<file path=[Content_Types].xml><?xml version="1.0" encoding="utf-8"?>
<Types xmlns="http://schemas.openxmlformats.org/package/2006/content-types">
  <Default Extension="jpeg" ContentType="image/jpe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60" r:id="rId5"/>
    <p:sldId id="263" r:id="rId6"/>
    <p:sldId id="257" r:id="rId7"/>
    <p:sldId id="261" r:id="rId8"/>
    <p:sldId id="268" r:id="rId9"/>
    <p:sldId id="269" r:id="rId10"/>
    <p:sldId id="265" r:id="rId11"/>
    <p:sldId id="262" r:id="rId12"/>
    <p:sldId id="259" r:id="rId13"/>
    <p:sldId id="270" r:id="rId14"/>
    <p:sldId id="271" r:id="rId15"/>
    <p:sldId id="266" r:id="rId16"/>
    <p:sldId id="264" r:id="rId17"/>
    <p:sldId id="272" r:id="rId18"/>
    <p:sldId id="258" r:id="rId19"/>
    <p:sldId id="273" r:id="rId20"/>
    <p:sldId id="267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141D"/>
    <a:srgbClr val="F81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422FE-C753-4F43-9787-24F9267C7A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A1A5-E1DF-4591-97E6-13F3BE9B9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70538-7DB8-4C4C-AB2A-21B2C79AF3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C11BB-F607-41F5-881F-57346ED4D9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6" Type="http://schemas.microsoft.com/office/2007/relationships/media" Target="../media/media1.m4a"/><Relationship Id="rId5" Type="http://schemas.openxmlformats.org/officeDocument/2006/relationships/audio" Target="../media/media1.m4a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9" r="74303"/>
          <a:stretch>
            <a:fillRect/>
          </a:stretch>
        </p:blipFill>
        <p:spPr>
          <a:xfrm>
            <a:off x="-1" y="0"/>
            <a:ext cx="3236479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3" r="18850"/>
          <a:stretch>
            <a:fillRect/>
          </a:stretch>
        </p:blipFill>
        <p:spPr>
          <a:xfrm>
            <a:off x="9223537" y="0"/>
            <a:ext cx="2968463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r="67003"/>
          <a:stretch>
            <a:fillRect/>
          </a:stretch>
        </p:blipFill>
        <p:spPr>
          <a:xfrm>
            <a:off x="105225" y="0"/>
            <a:ext cx="3968844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2" r="13628"/>
          <a:stretch>
            <a:fillRect/>
          </a:stretch>
        </p:blipFill>
        <p:spPr>
          <a:xfrm>
            <a:off x="8027467" y="0"/>
            <a:ext cx="3968844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72" y="247993"/>
            <a:ext cx="6545456" cy="338072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541180" y="403517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8192E"/>
                </a:solidFill>
              </a:rPr>
              <a:t>喜庆活力典雅中国年</a:t>
            </a:r>
            <a:endParaRPr lang="zh-CN" altLang="en-US" sz="6000" b="1" dirty="0">
              <a:solidFill>
                <a:srgbClr val="F8192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62893" y="5181963"/>
            <a:ext cx="7266212" cy="252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管理资源吧致力于提供专业PPT模板免费下载管理资源吧致力于提供专业PPT模板免费下载管理资源吧PPT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2209" y="6224901"/>
            <a:ext cx="2227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管理资源吧PPT模板</a:t>
            </a:r>
            <a:endParaRPr lang="zh-CN" altLang="en-US" dirty="0"/>
          </a:p>
        </p:txBody>
      </p:sp>
      <p:pic>
        <p:nvPicPr>
          <p:cNvPr id="15" name="刘德华+-+恭喜发财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75692" y="298101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2" y="0"/>
            <a:ext cx="6858000" cy="6858000"/>
          </a:xfrm>
          <a:prstGeom prst="rect">
            <a:avLst/>
          </a:prstGeom>
        </p:spPr>
      </p:pic>
      <p:sp>
        <p:nvSpPr>
          <p:cNvPr id="3" name="图文框 2"/>
          <p:cNvSpPr/>
          <p:nvPr/>
        </p:nvSpPr>
        <p:spPr>
          <a:xfrm>
            <a:off x="149902" y="194872"/>
            <a:ext cx="11772275" cy="6475751"/>
          </a:xfrm>
          <a:prstGeom prst="frame">
            <a:avLst>
              <a:gd name="adj1" fmla="val 2083"/>
            </a:avLst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18692" y="1997165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8192E"/>
                </a:solidFill>
              </a:rPr>
              <a:t>汇报目录</a:t>
            </a:r>
            <a:endParaRPr lang="zh-CN" altLang="en-US" sz="3200" b="1" dirty="0">
              <a:solidFill>
                <a:srgbClr val="F8192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7007902" y="2818029"/>
            <a:ext cx="4067504" cy="0"/>
          </a:xfrm>
          <a:prstGeom prst="line">
            <a:avLst/>
          </a:prstGeom>
          <a:ln>
            <a:solidFill>
              <a:srgbClr val="F819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918692" y="314735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工作总结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18692" y="384869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未来展望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18692" y="455002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才艺表演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18692" y="5251367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员工表彰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95" y="0"/>
            <a:ext cx="3995610" cy="47858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72560" y="48031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8192E"/>
                </a:solidFill>
              </a:rPr>
              <a:t>添加标题</a:t>
            </a:r>
            <a:endParaRPr lang="zh-CN" altLang="en-US" sz="4800" b="1" dirty="0">
              <a:solidFill>
                <a:srgbClr val="F8192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4151" y="5634191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3" r="31490"/>
          <a:stretch>
            <a:fillRect/>
          </a:stretch>
        </p:blipFill>
        <p:spPr>
          <a:xfrm>
            <a:off x="8769247" y="-178207"/>
            <a:ext cx="2132132" cy="60543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22" name="文本框 21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圆角矩形 7"/>
          <p:cNvSpPr/>
          <p:nvPr/>
        </p:nvSpPr>
        <p:spPr>
          <a:xfrm>
            <a:off x="1290621" y="1951769"/>
            <a:ext cx="2305050" cy="428625"/>
          </a:xfrm>
          <a:prstGeom prst="roundRect">
            <a:avLst>
              <a:gd name="adj" fmla="val 50000"/>
            </a:avLst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添加标题内容</a:t>
            </a:r>
            <a:endParaRPr lang="zh-CN" altLang="en-US" sz="1600" dirty="0"/>
          </a:p>
        </p:txBody>
      </p:sp>
      <p:sp>
        <p:nvSpPr>
          <p:cNvPr id="25" name="矩形 24"/>
          <p:cNvSpPr/>
          <p:nvPr/>
        </p:nvSpPr>
        <p:spPr>
          <a:xfrm>
            <a:off x="1290621" y="2642018"/>
            <a:ext cx="23050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管理资源吧致力于提供专业PPT模板免费下载管理资源吧致力于提供专业PPT模板免费下载管理资源吧致力于提供专业PPT模板免费下载管理资源吧致力于提供专业PPT模板免费下载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圆角矩形 9"/>
          <p:cNvSpPr/>
          <p:nvPr/>
        </p:nvSpPr>
        <p:spPr>
          <a:xfrm>
            <a:off x="5079791" y="1951769"/>
            <a:ext cx="2305050" cy="428625"/>
          </a:xfrm>
          <a:prstGeom prst="roundRect">
            <a:avLst>
              <a:gd name="adj" fmla="val 50000"/>
            </a:avLst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添加标题内容</a:t>
            </a:r>
            <a:endParaRPr lang="zh-CN" altLang="en-US" sz="1600" dirty="0"/>
          </a:p>
        </p:txBody>
      </p:sp>
      <p:sp>
        <p:nvSpPr>
          <p:cNvPr id="27" name="矩形 26"/>
          <p:cNvSpPr/>
          <p:nvPr/>
        </p:nvSpPr>
        <p:spPr>
          <a:xfrm>
            <a:off x="5079791" y="2642018"/>
            <a:ext cx="23050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管理资源吧致力于提供专业PPT模板免费下载管理资源吧致力于提供专业PPT模板免费下载管理资源吧致力于提供专业PPT模板免费下载管理资源吧致力于提供专业PPT模板免费下载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圆角矩形 11"/>
          <p:cNvSpPr/>
          <p:nvPr/>
        </p:nvSpPr>
        <p:spPr>
          <a:xfrm>
            <a:off x="1290621" y="4636886"/>
            <a:ext cx="2305050" cy="428625"/>
          </a:xfrm>
          <a:prstGeom prst="roundRect">
            <a:avLst>
              <a:gd name="adj" fmla="val 50000"/>
            </a:avLst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添加标题内容</a:t>
            </a:r>
            <a:endParaRPr lang="zh-CN" altLang="en-US" sz="1600" dirty="0"/>
          </a:p>
        </p:txBody>
      </p:sp>
      <p:sp>
        <p:nvSpPr>
          <p:cNvPr id="29" name="矩形 28"/>
          <p:cNvSpPr/>
          <p:nvPr/>
        </p:nvSpPr>
        <p:spPr>
          <a:xfrm>
            <a:off x="1290621" y="5327135"/>
            <a:ext cx="23050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管理资源吧致力于提供专业PPT模板免费下载管理资源吧致力于提供专业PPT模板免费下载管理资源吧致力于提供专业PPT模板免费下载管理资源吧致力于提供专业PPT模板免费下载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圆角矩形 13"/>
          <p:cNvSpPr/>
          <p:nvPr/>
        </p:nvSpPr>
        <p:spPr>
          <a:xfrm>
            <a:off x="5079791" y="4636886"/>
            <a:ext cx="2305050" cy="428625"/>
          </a:xfrm>
          <a:prstGeom prst="roundRect">
            <a:avLst>
              <a:gd name="adj" fmla="val 50000"/>
            </a:avLst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添加标题内容</a:t>
            </a:r>
            <a:endParaRPr lang="zh-CN" altLang="en-US" sz="1600" dirty="0"/>
          </a:p>
        </p:txBody>
      </p:sp>
      <p:sp>
        <p:nvSpPr>
          <p:cNvPr id="31" name="矩形 30"/>
          <p:cNvSpPr/>
          <p:nvPr/>
        </p:nvSpPr>
        <p:spPr>
          <a:xfrm>
            <a:off x="5079791" y="5327135"/>
            <a:ext cx="23050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管理资源吧致力于提供专业PPT模板免费下载管理资源吧致力于提供专业PPT模板免费下载管理资源吧致力于提供专业PPT模板免费下载管理资源吧致力于提供专业PPT模板免费下载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077" y="1962150"/>
            <a:ext cx="3797846" cy="4528571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7296412" y="4316416"/>
            <a:ext cx="1064302" cy="1064302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296412" y="5471695"/>
            <a:ext cx="4396599" cy="675700"/>
            <a:chOff x="1525324" y="2644159"/>
            <a:chExt cx="4396599" cy="675700"/>
          </a:xfrm>
        </p:grpSpPr>
        <p:sp>
          <p:nvSpPr>
            <p:cNvPr id="9" name="文本框 8"/>
            <p:cNvSpPr txBox="1"/>
            <p:nvPr/>
          </p:nvSpPr>
          <p:spPr>
            <a:xfrm>
              <a:off x="1525324" y="2644159"/>
              <a:ext cx="3297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25324" y="3044269"/>
              <a:ext cx="4396599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管理资源吧致力于提供专业PPT模板免费下载管理资源吧PPT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610849" y="1962150"/>
            <a:ext cx="1064302" cy="1064302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10849" y="3117429"/>
            <a:ext cx="4396599" cy="675700"/>
            <a:chOff x="1525324" y="2644159"/>
            <a:chExt cx="4396599" cy="675700"/>
          </a:xfrm>
        </p:grpSpPr>
        <p:sp>
          <p:nvSpPr>
            <p:cNvPr id="13" name="文本框 12"/>
            <p:cNvSpPr txBox="1"/>
            <p:nvPr/>
          </p:nvSpPr>
          <p:spPr>
            <a:xfrm>
              <a:off x="1525324" y="2644159"/>
              <a:ext cx="3297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525324" y="3044269"/>
              <a:ext cx="4396599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管理资源吧致力于提供专业PPT模板免费下载管理资源吧PPT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1028700" y="3771900"/>
            <a:ext cx="1879600" cy="3086100"/>
          </a:xfrm>
          <a:custGeom>
            <a:avLst/>
            <a:gdLst>
              <a:gd name="connsiteX0" fmla="*/ 939800 w 1879600"/>
              <a:gd name="connsiteY0" fmla="*/ 0 h 3086100"/>
              <a:gd name="connsiteX1" fmla="*/ 1879600 w 1879600"/>
              <a:gd name="connsiteY1" fmla="*/ 939800 h 3086100"/>
              <a:gd name="connsiteX2" fmla="*/ 1879600 w 1879600"/>
              <a:gd name="connsiteY2" fmla="*/ 3073400 h 3086100"/>
              <a:gd name="connsiteX3" fmla="*/ 1878959 w 1879600"/>
              <a:gd name="connsiteY3" fmla="*/ 3086100 h 3086100"/>
              <a:gd name="connsiteX4" fmla="*/ 642 w 1879600"/>
              <a:gd name="connsiteY4" fmla="*/ 3086100 h 3086100"/>
              <a:gd name="connsiteX5" fmla="*/ 0 w 1879600"/>
              <a:gd name="connsiteY5" fmla="*/ 3073400 h 3086100"/>
              <a:gd name="connsiteX6" fmla="*/ 0 w 1879600"/>
              <a:gd name="connsiteY6" fmla="*/ 939800 h 3086100"/>
              <a:gd name="connsiteX7" fmla="*/ 939800 w 1879600"/>
              <a:gd name="connsiteY7" fmla="*/ 0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9600" h="3086100">
                <a:moveTo>
                  <a:pt x="939800" y="0"/>
                </a:moveTo>
                <a:cubicBezTo>
                  <a:pt x="1458837" y="0"/>
                  <a:pt x="1879600" y="420763"/>
                  <a:pt x="1879600" y="939800"/>
                </a:cubicBezTo>
                <a:lnTo>
                  <a:pt x="1879600" y="3073400"/>
                </a:lnTo>
                <a:lnTo>
                  <a:pt x="1878959" y="3086100"/>
                </a:lnTo>
                <a:lnTo>
                  <a:pt x="642" y="3086100"/>
                </a:lnTo>
                <a:lnTo>
                  <a:pt x="0" y="3073400"/>
                </a:lnTo>
                <a:lnTo>
                  <a:pt x="0" y="939800"/>
                </a:lnTo>
                <a:cubicBezTo>
                  <a:pt x="0" y="420763"/>
                  <a:pt x="420763" y="0"/>
                  <a:pt x="939800" y="0"/>
                </a:cubicBezTo>
                <a:close/>
              </a:path>
            </a:pathLst>
          </a:cu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663950" y="4292600"/>
            <a:ext cx="1879600" cy="2565400"/>
          </a:xfrm>
          <a:custGeom>
            <a:avLst/>
            <a:gdLst>
              <a:gd name="connsiteX0" fmla="*/ 939800 w 1879600"/>
              <a:gd name="connsiteY0" fmla="*/ 0 h 3086100"/>
              <a:gd name="connsiteX1" fmla="*/ 1879600 w 1879600"/>
              <a:gd name="connsiteY1" fmla="*/ 939800 h 3086100"/>
              <a:gd name="connsiteX2" fmla="*/ 1879600 w 1879600"/>
              <a:gd name="connsiteY2" fmla="*/ 3073400 h 3086100"/>
              <a:gd name="connsiteX3" fmla="*/ 1878959 w 1879600"/>
              <a:gd name="connsiteY3" fmla="*/ 3086100 h 3086100"/>
              <a:gd name="connsiteX4" fmla="*/ 642 w 1879600"/>
              <a:gd name="connsiteY4" fmla="*/ 3086100 h 3086100"/>
              <a:gd name="connsiteX5" fmla="*/ 0 w 1879600"/>
              <a:gd name="connsiteY5" fmla="*/ 3073400 h 3086100"/>
              <a:gd name="connsiteX6" fmla="*/ 0 w 1879600"/>
              <a:gd name="connsiteY6" fmla="*/ 939800 h 3086100"/>
              <a:gd name="connsiteX7" fmla="*/ 939800 w 1879600"/>
              <a:gd name="connsiteY7" fmla="*/ 0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9600" h="3086100">
                <a:moveTo>
                  <a:pt x="939800" y="0"/>
                </a:moveTo>
                <a:cubicBezTo>
                  <a:pt x="1458837" y="0"/>
                  <a:pt x="1879600" y="420763"/>
                  <a:pt x="1879600" y="939800"/>
                </a:cubicBezTo>
                <a:lnTo>
                  <a:pt x="1879600" y="3073400"/>
                </a:lnTo>
                <a:lnTo>
                  <a:pt x="1878959" y="3086100"/>
                </a:lnTo>
                <a:lnTo>
                  <a:pt x="642" y="3086100"/>
                </a:lnTo>
                <a:lnTo>
                  <a:pt x="0" y="3073400"/>
                </a:lnTo>
                <a:lnTo>
                  <a:pt x="0" y="939800"/>
                </a:lnTo>
                <a:cubicBezTo>
                  <a:pt x="0" y="420763"/>
                  <a:pt x="420763" y="0"/>
                  <a:pt x="939800" y="0"/>
                </a:cubicBezTo>
                <a:close/>
              </a:path>
            </a:pathLst>
          </a:cu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6299200" y="3276600"/>
            <a:ext cx="1879600" cy="3581400"/>
          </a:xfrm>
          <a:custGeom>
            <a:avLst/>
            <a:gdLst>
              <a:gd name="connsiteX0" fmla="*/ 939800 w 1879600"/>
              <a:gd name="connsiteY0" fmla="*/ 0 h 3086100"/>
              <a:gd name="connsiteX1" fmla="*/ 1879600 w 1879600"/>
              <a:gd name="connsiteY1" fmla="*/ 939800 h 3086100"/>
              <a:gd name="connsiteX2" fmla="*/ 1879600 w 1879600"/>
              <a:gd name="connsiteY2" fmla="*/ 3073400 h 3086100"/>
              <a:gd name="connsiteX3" fmla="*/ 1878959 w 1879600"/>
              <a:gd name="connsiteY3" fmla="*/ 3086100 h 3086100"/>
              <a:gd name="connsiteX4" fmla="*/ 642 w 1879600"/>
              <a:gd name="connsiteY4" fmla="*/ 3086100 h 3086100"/>
              <a:gd name="connsiteX5" fmla="*/ 0 w 1879600"/>
              <a:gd name="connsiteY5" fmla="*/ 3073400 h 3086100"/>
              <a:gd name="connsiteX6" fmla="*/ 0 w 1879600"/>
              <a:gd name="connsiteY6" fmla="*/ 939800 h 3086100"/>
              <a:gd name="connsiteX7" fmla="*/ 939800 w 1879600"/>
              <a:gd name="connsiteY7" fmla="*/ 0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9600" h="3086100">
                <a:moveTo>
                  <a:pt x="939800" y="0"/>
                </a:moveTo>
                <a:cubicBezTo>
                  <a:pt x="1458837" y="0"/>
                  <a:pt x="1879600" y="420763"/>
                  <a:pt x="1879600" y="939800"/>
                </a:cubicBezTo>
                <a:lnTo>
                  <a:pt x="1879600" y="3073400"/>
                </a:lnTo>
                <a:lnTo>
                  <a:pt x="1878959" y="3086100"/>
                </a:lnTo>
                <a:lnTo>
                  <a:pt x="642" y="3086100"/>
                </a:lnTo>
                <a:lnTo>
                  <a:pt x="0" y="3073400"/>
                </a:lnTo>
                <a:lnTo>
                  <a:pt x="0" y="939800"/>
                </a:lnTo>
                <a:cubicBezTo>
                  <a:pt x="0" y="420763"/>
                  <a:pt x="420763" y="0"/>
                  <a:pt x="939800" y="0"/>
                </a:cubicBezTo>
                <a:close/>
              </a:path>
            </a:pathLst>
          </a:cu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8934450" y="4292600"/>
            <a:ext cx="1879600" cy="2565400"/>
          </a:xfrm>
          <a:custGeom>
            <a:avLst/>
            <a:gdLst>
              <a:gd name="connsiteX0" fmla="*/ 939800 w 1879600"/>
              <a:gd name="connsiteY0" fmla="*/ 0 h 3086100"/>
              <a:gd name="connsiteX1" fmla="*/ 1879600 w 1879600"/>
              <a:gd name="connsiteY1" fmla="*/ 939800 h 3086100"/>
              <a:gd name="connsiteX2" fmla="*/ 1879600 w 1879600"/>
              <a:gd name="connsiteY2" fmla="*/ 3073400 h 3086100"/>
              <a:gd name="connsiteX3" fmla="*/ 1878959 w 1879600"/>
              <a:gd name="connsiteY3" fmla="*/ 3086100 h 3086100"/>
              <a:gd name="connsiteX4" fmla="*/ 642 w 1879600"/>
              <a:gd name="connsiteY4" fmla="*/ 3086100 h 3086100"/>
              <a:gd name="connsiteX5" fmla="*/ 0 w 1879600"/>
              <a:gd name="connsiteY5" fmla="*/ 3073400 h 3086100"/>
              <a:gd name="connsiteX6" fmla="*/ 0 w 1879600"/>
              <a:gd name="connsiteY6" fmla="*/ 939800 h 3086100"/>
              <a:gd name="connsiteX7" fmla="*/ 939800 w 1879600"/>
              <a:gd name="connsiteY7" fmla="*/ 0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9600" h="3086100">
                <a:moveTo>
                  <a:pt x="939800" y="0"/>
                </a:moveTo>
                <a:cubicBezTo>
                  <a:pt x="1458837" y="0"/>
                  <a:pt x="1879600" y="420763"/>
                  <a:pt x="1879600" y="939800"/>
                </a:cubicBezTo>
                <a:lnTo>
                  <a:pt x="1879600" y="3073400"/>
                </a:lnTo>
                <a:lnTo>
                  <a:pt x="1878959" y="3086100"/>
                </a:lnTo>
                <a:lnTo>
                  <a:pt x="642" y="3086100"/>
                </a:lnTo>
                <a:lnTo>
                  <a:pt x="0" y="3073400"/>
                </a:lnTo>
                <a:lnTo>
                  <a:pt x="0" y="939800"/>
                </a:lnTo>
                <a:cubicBezTo>
                  <a:pt x="0" y="420763"/>
                  <a:pt x="420763" y="0"/>
                  <a:pt x="939800" y="0"/>
                </a:cubicBezTo>
                <a:close/>
              </a:path>
            </a:pathLst>
          </a:cu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231900" y="3962400"/>
            <a:ext cx="1473200" cy="1473200"/>
            <a:chOff x="1231900" y="3962400"/>
            <a:chExt cx="1473200" cy="1473200"/>
          </a:xfrm>
        </p:grpSpPr>
        <p:sp>
          <p:nvSpPr>
            <p:cNvPr id="11" name="椭圆 10"/>
            <p:cNvSpPr/>
            <p:nvPr/>
          </p:nvSpPr>
          <p:spPr>
            <a:xfrm>
              <a:off x="1231900" y="3962400"/>
              <a:ext cx="1473200" cy="1473200"/>
            </a:xfrm>
            <a:prstGeom prst="ellipse">
              <a:avLst/>
            </a:prstGeom>
            <a:solidFill>
              <a:srgbClr val="F8192E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live-chat_72439"/>
            <p:cNvSpPr>
              <a:spLocks noChangeAspect="1"/>
            </p:cNvSpPr>
            <p:nvPr/>
          </p:nvSpPr>
          <p:spPr bwMode="auto">
            <a:xfrm>
              <a:off x="1663657" y="4432300"/>
              <a:ext cx="609685" cy="53222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3" name="组合 12"/>
          <p:cNvGrpSpPr/>
          <p:nvPr/>
        </p:nvGrpSpPr>
        <p:grpSpPr>
          <a:xfrm>
            <a:off x="9137650" y="4470400"/>
            <a:ext cx="1473200" cy="1473200"/>
            <a:chOff x="9137650" y="4470400"/>
            <a:chExt cx="1473200" cy="1473200"/>
          </a:xfrm>
        </p:grpSpPr>
        <p:sp>
          <p:nvSpPr>
            <p:cNvPr id="14" name="椭圆 13"/>
            <p:cNvSpPr/>
            <p:nvPr/>
          </p:nvSpPr>
          <p:spPr>
            <a:xfrm>
              <a:off x="9137650" y="4470400"/>
              <a:ext cx="1473200" cy="1473200"/>
            </a:xfrm>
            <a:prstGeom prst="ellipse">
              <a:avLst/>
            </a:prstGeom>
            <a:solidFill>
              <a:srgbClr val="F8192E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ournament-trophy_14861"/>
            <p:cNvSpPr>
              <a:spLocks noChangeAspect="1"/>
            </p:cNvSpPr>
            <p:nvPr/>
          </p:nvSpPr>
          <p:spPr bwMode="auto">
            <a:xfrm>
              <a:off x="9579278" y="4902157"/>
              <a:ext cx="589943" cy="609685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6" name="组合 15"/>
          <p:cNvGrpSpPr/>
          <p:nvPr/>
        </p:nvGrpSpPr>
        <p:grpSpPr>
          <a:xfrm>
            <a:off x="6502400" y="3556000"/>
            <a:ext cx="1473200" cy="1473200"/>
            <a:chOff x="6502400" y="3556000"/>
            <a:chExt cx="1473200" cy="1473200"/>
          </a:xfrm>
        </p:grpSpPr>
        <p:sp>
          <p:nvSpPr>
            <p:cNvPr id="17" name="椭圆 16"/>
            <p:cNvSpPr/>
            <p:nvPr/>
          </p:nvSpPr>
          <p:spPr>
            <a:xfrm>
              <a:off x="6502400" y="3556000"/>
              <a:ext cx="1473200" cy="1473200"/>
            </a:xfrm>
            <a:prstGeom prst="ellipse">
              <a:avLst/>
            </a:prstGeom>
            <a:solidFill>
              <a:srgbClr val="F8192E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round-stopwatch_18592"/>
            <p:cNvSpPr>
              <a:spLocks noChangeAspect="1"/>
            </p:cNvSpPr>
            <p:nvPr/>
          </p:nvSpPr>
          <p:spPr bwMode="auto">
            <a:xfrm>
              <a:off x="6947038" y="3937000"/>
              <a:ext cx="583924" cy="609685"/>
            </a:xfrm>
            <a:custGeom>
              <a:avLst/>
              <a:gdLst>
                <a:gd name="connsiteX0" fmla="*/ 290894 w 581627"/>
                <a:gd name="connsiteY0" fmla="*/ 127512 h 607286"/>
                <a:gd name="connsiteX1" fmla="*/ 303234 w 581627"/>
                <a:gd name="connsiteY1" fmla="*/ 139829 h 607286"/>
                <a:gd name="connsiteX2" fmla="*/ 303234 w 581627"/>
                <a:gd name="connsiteY2" fmla="*/ 304505 h 607286"/>
                <a:gd name="connsiteX3" fmla="*/ 309861 w 581627"/>
                <a:gd name="connsiteY3" fmla="*/ 304505 h 607286"/>
                <a:gd name="connsiteX4" fmla="*/ 322201 w 581627"/>
                <a:gd name="connsiteY4" fmla="*/ 316822 h 607286"/>
                <a:gd name="connsiteX5" fmla="*/ 309861 w 581627"/>
                <a:gd name="connsiteY5" fmla="*/ 329138 h 607286"/>
                <a:gd name="connsiteX6" fmla="*/ 303234 w 581627"/>
                <a:gd name="connsiteY6" fmla="*/ 329138 h 607286"/>
                <a:gd name="connsiteX7" fmla="*/ 303234 w 581627"/>
                <a:gd name="connsiteY7" fmla="*/ 342937 h 607286"/>
                <a:gd name="connsiteX8" fmla="*/ 290894 w 581627"/>
                <a:gd name="connsiteY8" fmla="*/ 355368 h 607286"/>
                <a:gd name="connsiteX9" fmla="*/ 278439 w 581627"/>
                <a:gd name="connsiteY9" fmla="*/ 342937 h 607286"/>
                <a:gd name="connsiteX10" fmla="*/ 278439 w 581627"/>
                <a:gd name="connsiteY10" fmla="*/ 329138 h 607286"/>
                <a:gd name="connsiteX11" fmla="*/ 272726 w 581627"/>
                <a:gd name="connsiteY11" fmla="*/ 329138 h 607286"/>
                <a:gd name="connsiteX12" fmla="*/ 260386 w 581627"/>
                <a:gd name="connsiteY12" fmla="*/ 316822 h 607286"/>
                <a:gd name="connsiteX13" fmla="*/ 272726 w 581627"/>
                <a:gd name="connsiteY13" fmla="*/ 304391 h 607286"/>
                <a:gd name="connsiteX14" fmla="*/ 278439 w 581627"/>
                <a:gd name="connsiteY14" fmla="*/ 304391 h 607286"/>
                <a:gd name="connsiteX15" fmla="*/ 278439 w 581627"/>
                <a:gd name="connsiteY15" fmla="*/ 139829 h 607286"/>
                <a:gd name="connsiteX16" fmla="*/ 290894 w 581627"/>
                <a:gd name="connsiteY16" fmla="*/ 127512 h 607286"/>
                <a:gd name="connsiteX17" fmla="*/ 278880 w 581627"/>
                <a:gd name="connsiteY17" fmla="*/ 51662 h 607286"/>
                <a:gd name="connsiteX18" fmla="*/ 120025 w 581627"/>
                <a:gd name="connsiteY18" fmla="*/ 113360 h 607286"/>
                <a:gd name="connsiteX19" fmla="*/ 141381 w 581627"/>
                <a:gd name="connsiteY19" fmla="*/ 134686 h 607286"/>
                <a:gd name="connsiteX20" fmla="*/ 141381 w 581627"/>
                <a:gd name="connsiteY20" fmla="*/ 152135 h 607286"/>
                <a:gd name="connsiteX21" fmla="*/ 132587 w 581627"/>
                <a:gd name="connsiteY21" fmla="*/ 155785 h 607286"/>
                <a:gd name="connsiteX22" fmla="*/ 123908 w 581627"/>
                <a:gd name="connsiteY22" fmla="*/ 152135 h 607286"/>
                <a:gd name="connsiteX23" fmla="*/ 101753 w 581627"/>
                <a:gd name="connsiteY23" fmla="*/ 130125 h 607286"/>
                <a:gd name="connsiteX24" fmla="*/ 26038 w 581627"/>
                <a:gd name="connsiteY24" fmla="*/ 291269 h 607286"/>
                <a:gd name="connsiteX25" fmla="*/ 66122 w 581627"/>
                <a:gd name="connsiteY25" fmla="*/ 291269 h 607286"/>
                <a:gd name="connsiteX26" fmla="*/ 78570 w 581627"/>
                <a:gd name="connsiteY26" fmla="*/ 303700 h 607286"/>
                <a:gd name="connsiteX27" fmla="*/ 66122 w 581627"/>
                <a:gd name="connsiteY27" fmla="*/ 316017 h 607286"/>
                <a:gd name="connsiteX28" fmla="*/ 24782 w 581627"/>
                <a:gd name="connsiteY28" fmla="*/ 316017 h 607286"/>
                <a:gd name="connsiteX29" fmla="*/ 24667 w 581627"/>
                <a:gd name="connsiteY29" fmla="*/ 316815 h 607286"/>
                <a:gd name="connsiteX30" fmla="*/ 89305 w 581627"/>
                <a:gd name="connsiteY30" fmla="*/ 489934 h 607286"/>
                <a:gd name="connsiteX31" fmla="*/ 89876 w 581627"/>
                <a:gd name="connsiteY31" fmla="*/ 489136 h 607286"/>
                <a:gd name="connsiteX32" fmla="*/ 123908 w 581627"/>
                <a:gd name="connsiteY32" fmla="*/ 455151 h 607286"/>
                <a:gd name="connsiteX33" fmla="*/ 141381 w 581627"/>
                <a:gd name="connsiteY33" fmla="*/ 455151 h 607286"/>
                <a:gd name="connsiteX34" fmla="*/ 141381 w 581627"/>
                <a:gd name="connsiteY34" fmla="*/ 472600 h 607286"/>
                <a:gd name="connsiteX35" fmla="*/ 107349 w 581627"/>
                <a:gd name="connsiteY35" fmla="*/ 506585 h 607286"/>
                <a:gd name="connsiteX36" fmla="*/ 105979 w 581627"/>
                <a:gd name="connsiteY36" fmla="*/ 507497 h 607286"/>
                <a:gd name="connsiteX37" fmla="*/ 281506 w 581627"/>
                <a:gd name="connsiteY37" fmla="*/ 582082 h 607286"/>
                <a:gd name="connsiteX38" fmla="*/ 280707 w 581627"/>
                <a:gd name="connsiteY38" fmla="*/ 578319 h 607286"/>
                <a:gd name="connsiteX39" fmla="*/ 280707 w 581627"/>
                <a:gd name="connsiteY39" fmla="*/ 530192 h 607286"/>
                <a:gd name="connsiteX40" fmla="*/ 293040 w 581627"/>
                <a:gd name="connsiteY40" fmla="*/ 517875 h 607286"/>
                <a:gd name="connsiteX41" fmla="*/ 305488 w 581627"/>
                <a:gd name="connsiteY41" fmla="*/ 530192 h 607286"/>
                <a:gd name="connsiteX42" fmla="*/ 305488 w 581627"/>
                <a:gd name="connsiteY42" fmla="*/ 578319 h 607286"/>
                <a:gd name="connsiteX43" fmla="*/ 304803 w 581627"/>
                <a:gd name="connsiteY43" fmla="*/ 581854 h 607286"/>
                <a:gd name="connsiteX44" fmla="*/ 477818 w 581627"/>
                <a:gd name="connsiteY44" fmla="*/ 505673 h 607286"/>
                <a:gd name="connsiteX45" fmla="*/ 444814 w 581627"/>
                <a:gd name="connsiteY45" fmla="*/ 472600 h 607286"/>
                <a:gd name="connsiteX46" fmla="*/ 444814 w 581627"/>
                <a:gd name="connsiteY46" fmla="*/ 455151 h 607286"/>
                <a:gd name="connsiteX47" fmla="*/ 462287 w 581627"/>
                <a:gd name="connsiteY47" fmla="*/ 455151 h 607286"/>
                <a:gd name="connsiteX48" fmla="*/ 494606 w 581627"/>
                <a:gd name="connsiteY48" fmla="*/ 487425 h 607286"/>
                <a:gd name="connsiteX49" fmla="*/ 556959 w 581627"/>
                <a:gd name="connsiteY49" fmla="*/ 316815 h 607286"/>
                <a:gd name="connsiteX50" fmla="*/ 556845 w 581627"/>
                <a:gd name="connsiteY50" fmla="*/ 316017 h 607286"/>
                <a:gd name="connsiteX51" fmla="*/ 519958 w 581627"/>
                <a:gd name="connsiteY51" fmla="*/ 316017 h 607286"/>
                <a:gd name="connsiteX52" fmla="*/ 507625 w 581627"/>
                <a:gd name="connsiteY52" fmla="*/ 303700 h 607286"/>
                <a:gd name="connsiteX53" fmla="*/ 519958 w 581627"/>
                <a:gd name="connsiteY53" fmla="*/ 291269 h 607286"/>
                <a:gd name="connsiteX54" fmla="*/ 555589 w 581627"/>
                <a:gd name="connsiteY54" fmla="*/ 291269 h 607286"/>
                <a:gd name="connsiteX55" fmla="*/ 482043 w 581627"/>
                <a:gd name="connsiteY55" fmla="*/ 132406 h 607286"/>
                <a:gd name="connsiteX56" fmla="*/ 462287 w 581627"/>
                <a:gd name="connsiteY56" fmla="*/ 152135 h 607286"/>
                <a:gd name="connsiteX57" fmla="*/ 453493 w 581627"/>
                <a:gd name="connsiteY57" fmla="*/ 155785 h 607286"/>
                <a:gd name="connsiteX58" fmla="*/ 444814 w 581627"/>
                <a:gd name="connsiteY58" fmla="*/ 152135 h 607286"/>
                <a:gd name="connsiteX59" fmla="*/ 444814 w 581627"/>
                <a:gd name="connsiteY59" fmla="*/ 134686 h 607286"/>
                <a:gd name="connsiteX60" fmla="*/ 464000 w 581627"/>
                <a:gd name="connsiteY60" fmla="*/ 115527 h 607286"/>
                <a:gd name="connsiteX61" fmla="*/ 303661 w 581627"/>
                <a:gd name="connsiteY61" fmla="*/ 51776 h 607286"/>
                <a:gd name="connsiteX62" fmla="*/ 303661 w 581627"/>
                <a:gd name="connsiteY62" fmla="*/ 77094 h 607286"/>
                <a:gd name="connsiteX63" fmla="*/ 291327 w 581627"/>
                <a:gd name="connsiteY63" fmla="*/ 89411 h 607286"/>
                <a:gd name="connsiteX64" fmla="*/ 278880 w 581627"/>
                <a:gd name="connsiteY64" fmla="*/ 77094 h 607286"/>
                <a:gd name="connsiteX65" fmla="*/ 290756 w 581627"/>
                <a:gd name="connsiteY65" fmla="*/ 0 h 607286"/>
                <a:gd name="connsiteX66" fmla="*/ 303204 w 581627"/>
                <a:gd name="connsiteY66" fmla="*/ 12317 h 607286"/>
                <a:gd name="connsiteX67" fmla="*/ 303204 w 581627"/>
                <a:gd name="connsiteY67" fmla="*/ 26686 h 607286"/>
                <a:gd name="connsiteX68" fmla="*/ 481929 w 581627"/>
                <a:gd name="connsiteY68" fmla="*/ 98192 h 607286"/>
                <a:gd name="connsiteX69" fmla="*/ 489923 w 581627"/>
                <a:gd name="connsiteY69" fmla="*/ 90209 h 607286"/>
                <a:gd name="connsiteX70" fmla="*/ 471880 w 581627"/>
                <a:gd name="connsiteY70" fmla="*/ 72190 h 607286"/>
                <a:gd name="connsiteX71" fmla="*/ 471880 w 581627"/>
                <a:gd name="connsiteY71" fmla="*/ 54627 h 607286"/>
                <a:gd name="connsiteX72" fmla="*/ 489352 w 581627"/>
                <a:gd name="connsiteY72" fmla="*/ 54627 h 607286"/>
                <a:gd name="connsiteX73" fmla="*/ 548166 w 581627"/>
                <a:gd name="connsiteY73" fmla="*/ 113360 h 607286"/>
                <a:gd name="connsiteX74" fmla="*/ 548166 w 581627"/>
                <a:gd name="connsiteY74" fmla="*/ 130809 h 607286"/>
                <a:gd name="connsiteX75" fmla="*/ 539373 w 581627"/>
                <a:gd name="connsiteY75" fmla="*/ 134458 h 607286"/>
                <a:gd name="connsiteX76" fmla="*/ 530693 w 581627"/>
                <a:gd name="connsiteY76" fmla="*/ 130809 h 607286"/>
                <a:gd name="connsiteX77" fmla="*/ 507396 w 581627"/>
                <a:gd name="connsiteY77" fmla="*/ 107658 h 607286"/>
                <a:gd name="connsiteX78" fmla="*/ 499973 w 581627"/>
                <a:gd name="connsiteY78" fmla="*/ 115185 h 607286"/>
                <a:gd name="connsiteX79" fmla="*/ 581627 w 581627"/>
                <a:gd name="connsiteY79" fmla="*/ 316815 h 607286"/>
                <a:gd name="connsiteX80" fmla="*/ 290756 w 581627"/>
                <a:gd name="connsiteY80" fmla="*/ 607286 h 607286"/>
                <a:gd name="connsiteX81" fmla="*/ 0 w 581627"/>
                <a:gd name="connsiteY81" fmla="*/ 316815 h 607286"/>
                <a:gd name="connsiteX82" fmla="*/ 278423 w 581627"/>
                <a:gd name="connsiteY82" fmla="*/ 26686 h 607286"/>
                <a:gd name="connsiteX83" fmla="*/ 278423 w 581627"/>
                <a:gd name="connsiteY83" fmla="*/ 12317 h 607286"/>
                <a:gd name="connsiteX84" fmla="*/ 290756 w 581627"/>
                <a:gd name="connsiteY84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81627" h="607286">
                  <a:moveTo>
                    <a:pt x="290894" y="127512"/>
                  </a:moveTo>
                  <a:cubicBezTo>
                    <a:pt x="297749" y="127512"/>
                    <a:pt x="303234" y="133100"/>
                    <a:pt x="303234" y="139829"/>
                  </a:cubicBezTo>
                  <a:lnTo>
                    <a:pt x="303234" y="304505"/>
                  </a:lnTo>
                  <a:lnTo>
                    <a:pt x="309861" y="304505"/>
                  </a:lnTo>
                  <a:cubicBezTo>
                    <a:pt x="316717" y="304505"/>
                    <a:pt x="322201" y="309979"/>
                    <a:pt x="322201" y="316822"/>
                  </a:cubicBezTo>
                  <a:cubicBezTo>
                    <a:pt x="322201" y="323664"/>
                    <a:pt x="316717" y="329138"/>
                    <a:pt x="309861" y="329138"/>
                  </a:cubicBezTo>
                  <a:lnTo>
                    <a:pt x="303234" y="329138"/>
                  </a:lnTo>
                  <a:lnTo>
                    <a:pt x="303234" y="342937"/>
                  </a:lnTo>
                  <a:cubicBezTo>
                    <a:pt x="303234" y="349780"/>
                    <a:pt x="297749" y="355368"/>
                    <a:pt x="290894" y="355368"/>
                  </a:cubicBezTo>
                  <a:cubicBezTo>
                    <a:pt x="284038" y="355368"/>
                    <a:pt x="278439" y="349780"/>
                    <a:pt x="278439" y="342937"/>
                  </a:cubicBezTo>
                  <a:lnTo>
                    <a:pt x="278439" y="329138"/>
                  </a:lnTo>
                  <a:lnTo>
                    <a:pt x="272726" y="329138"/>
                  </a:lnTo>
                  <a:cubicBezTo>
                    <a:pt x="265871" y="329138"/>
                    <a:pt x="260386" y="323664"/>
                    <a:pt x="260386" y="316822"/>
                  </a:cubicBezTo>
                  <a:cubicBezTo>
                    <a:pt x="260386" y="309979"/>
                    <a:pt x="265871" y="304391"/>
                    <a:pt x="272726" y="304391"/>
                  </a:cubicBezTo>
                  <a:lnTo>
                    <a:pt x="278439" y="304391"/>
                  </a:lnTo>
                  <a:lnTo>
                    <a:pt x="278439" y="139829"/>
                  </a:lnTo>
                  <a:cubicBezTo>
                    <a:pt x="278439" y="133100"/>
                    <a:pt x="284038" y="127512"/>
                    <a:pt x="290894" y="127512"/>
                  </a:cubicBezTo>
                  <a:close/>
                  <a:moveTo>
                    <a:pt x="278880" y="51662"/>
                  </a:moveTo>
                  <a:cubicBezTo>
                    <a:pt x="218581" y="54399"/>
                    <a:pt x="163422" y="76980"/>
                    <a:pt x="120025" y="113360"/>
                  </a:cubicBezTo>
                  <a:lnTo>
                    <a:pt x="141381" y="134686"/>
                  </a:lnTo>
                  <a:cubicBezTo>
                    <a:pt x="146177" y="139590"/>
                    <a:pt x="146177" y="147345"/>
                    <a:pt x="141381" y="152135"/>
                  </a:cubicBezTo>
                  <a:cubicBezTo>
                    <a:pt x="138983" y="154644"/>
                    <a:pt x="135785" y="155785"/>
                    <a:pt x="132587" y="155785"/>
                  </a:cubicBezTo>
                  <a:cubicBezTo>
                    <a:pt x="129504" y="155785"/>
                    <a:pt x="126306" y="154644"/>
                    <a:pt x="123908" y="152135"/>
                  </a:cubicBezTo>
                  <a:lnTo>
                    <a:pt x="101753" y="130125"/>
                  </a:lnTo>
                  <a:cubicBezTo>
                    <a:pt x="59841" y="172435"/>
                    <a:pt x="31976" y="228773"/>
                    <a:pt x="26038" y="291269"/>
                  </a:cubicBezTo>
                  <a:lnTo>
                    <a:pt x="66122" y="291269"/>
                  </a:lnTo>
                  <a:cubicBezTo>
                    <a:pt x="72974" y="291269"/>
                    <a:pt x="78570" y="296857"/>
                    <a:pt x="78570" y="303700"/>
                  </a:cubicBezTo>
                  <a:cubicBezTo>
                    <a:pt x="78570" y="310543"/>
                    <a:pt x="72974" y="316017"/>
                    <a:pt x="66122" y="316017"/>
                  </a:cubicBezTo>
                  <a:lnTo>
                    <a:pt x="24782" y="316017"/>
                  </a:lnTo>
                  <a:cubicBezTo>
                    <a:pt x="24782" y="316245"/>
                    <a:pt x="24667" y="316587"/>
                    <a:pt x="24667" y="316815"/>
                  </a:cubicBezTo>
                  <a:cubicBezTo>
                    <a:pt x="24667" y="382961"/>
                    <a:pt x="49221" y="443404"/>
                    <a:pt x="89305" y="489934"/>
                  </a:cubicBezTo>
                  <a:cubicBezTo>
                    <a:pt x="89534" y="489706"/>
                    <a:pt x="89648" y="489364"/>
                    <a:pt x="89876" y="489136"/>
                  </a:cubicBezTo>
                  <a:lnTo>
                    <a:pt x="123908" y="455151"/>
                  </a:lnTo>
                  <a:cubicBezTo>
                    <a:pt x="128705" y="450361"/>
                    <a:pt x="136585" y="450361"/>
                    <a:pt x="141381" y="455151"/>
                  </a:cubicBezTo>
                  <a:cubicBezTo>
                    <a:pt x="146177" y="459941"/>
                    <a:pt x="146177" y="467810"/>
                    <a:pt x="141381" y="472600"/>
                  </a:cubicBezTo>
                  <a:lnTo>
                    <a:pt x="107349" y="506585"/>
                  </a:lnTo>
                  <a:cubicBezTo>
                    <a:pt x="106892" y="507041"/>
                    <a:pt x="106435" y="507155"/>
                    <a:pt x="105979" y="507497"/>
                  </a:cubicBezTo>
                  <a:cubicBezTo>
                    <a:pt x="151773" y="551861"/>
                    <a:pt x="213328" y="579687"/>
                    <a:pt x="281506" y="582082"/>
                  </a:cubicBezTo>
                  <a:cubicBezTo>
                    <a:pt x="281049" y="580828"/>
                    <a:pt x="280707" y="579687"/>
                    <a:pt x="280707" y="578319"/>
                  </a:cubicBezTo>
                  <a:lnTo>
                    <a:pt x="280707" y="530192"/>
                  </a:lnTo>
                  <a:cubicBezTo>
                    <a:pt x="280707" y="523464"/>
                    <a:pt x="286188" y="517875"/>
                    <a:pt x="293040" y="517875"/>
                  </a:cubicBezTo>
                  <a:cubicBezTo>
                    <a:pt x="299893" y="517875"/>
                    <a:pt x="305488" y="523349"/>
                    <a:pt x="305488" y="530192"/>
                  </a:cubicBezTo>
                  <a:lnTo>
                    <a:pt x="305488" y="578319"/>
                  </a:lnTo>
                  <a:cubicBezTo>
                    <a:pt x="305488" y="579573"/>
                    <a:pt x="305146" y="580714"/>
                    <a:pt x="304803" y="581854"/>
                  </a:cubicBezTo>
                  <a:cubicBezTo>
                    <a:pt x="372068" y="578319"/>
                    <a:pt x="432823" y="550036"/>
                    <a:pt x="477818" y="505673"/>
                  </a:cubicBezTo>
                  <a:lnTo>
                    <a:pt x="444814" y="472600"/>
                  </a:lnTo>
                  <a:cubicBezTo>
                    <a:pt x="439903" y="467810"/>
                    <a:pt x="439903" y="459941"/>
                    <a:pt x="444814" y="455151"/>
                  </a:cubicBezTo>
                  <a:cubicBezTo>
                    <a:pt x="449610" y="450361"/>
                    <a:pt x="457490" y="450361"/>
                    <a:pt x="462287" y="455151"/>
                  </a:cubicBezTo>
                  <a:lnTo>
                    <a:pt x="494606" y="487425"/>
                  </a:lnTo>
                  <a:cubicBezTo>
                    <a:pt x="533434" y="441238"/>
                    <a:pt x="556959" y="381706"/>
                    <a:pt x="556959" y="316815"/>
                  </a:cubicBezTo>
                  <a:cubicBezTo>
                    <a:pt x="556959" y="316587"/>
                    <a:pt x="556845" y="316359"/>
                    <a:pt x="556845" y="316017"/>
                  </a:cubicBezTo>
                  <a:lnTo>
                    <a:pt x="519958" y="316017"/>
                  </a:lnTo>
                  <a:cubicBezTo>
                    <a:pt x="513106" y="316017"/>
                    <a:pt x="507625" y="310543"/>
                    <a:pt x="507625" y="303700"/>
                  </a:cubicBezTo>
                  <a:cubicBezTo>
                    <a:pt x="507625" y="296857"/>
                    <a:pt x="513106" y="291269"/>
                    <a:pt x="519958" y="291269"/>
                  </a:cubicBezTo>
                  <a:lnTo>
                    <a:pt x="555589" y="291269"/>
                  </a:lnTo>
                  <a:cubicBezTo>
                    <a:pt x="549765" y="229799"/>
                    <a:pt x="522699" y="174488"/>
                    <a:pt x="482043" y="132406"/>
                  </a:cubicBezTo>
                  <a:lnTo>
                    <a:pt x="462287" y="152135"/>
                  </a:lnTo>
                  <a:cubicBezTo>
                    <a:pt x="459888" y="154644"/>
                    <a:pt x="456691" y="155785"/>
                    <a:pt x="453493" y="155785"/>
                  </a:cubicBezTo>
                  <a:cubicBezTo>
                    <a:pt x="450296" y="155785"/>
                    <a:pt x="447212" y="154644"/>
                    <a:pt x="444814" y="152135"/>
                  </a:cubicBezTo>
                  <a:cubicBezTo>
                    <a:pt x="439903" y="147345"/>
                    <a:pt x="439903" y="139476"/>
                    <a:pt x="444814" y="134686"/>
                  </a:cubicBezTo>
                  <a:lnTo>
                    <a:pt x="464000" y="115527"/>
                  </a:lnTo>
                  <a:cubicBezTo>
                    <a:pt x="420489" y="78120"/>
                    <a:pt x="364759" y="54627"/>
                    <a:pt x="303661" y="51776"/>
                  </a:cubicBezTo>
                  <a:lnTo>
                    <a:pt x="303661" y="77094"/>
                  </a:lnTo>
                  <a:cubicBezTo>
                    <a:pt x="303661" y="83937"/>
                    <a:pt x="298065" y="89411"/>
                    <a:pt x="291327" y="89411"/>
                  </a:cubicBezTo>
                  <a:cubicBezTo>
                    <a:pt x="284475" y="89411"/>
                    <a:pt x="278880" y="83937"/>
                    <a:pt x="278880" y="77094"/>
                  </a:cubicBezTo>
                  <a:close/>
                  <a:moveTo>
                    <a:pt x="290756" y="0"/>
                  </a:moveTo>
                  <a:cubicBezTo>
                    <a:pt x="297609" y="0"/>
                    <a:pt x="303204" y="5588"/>
                    <a:pt x="303204" y="12317"/>
                  </a:cubicBezTo>
                  <a:lnTo>
                    <a:pt x="303204" y="26686"/>
                  </a:lnTo>
                  <a:cubicBezTo>
                    <a:pt x="371497" y="29537"/>
                    <a:pt x="433736" y="55996"/>
                    <a:pt x="481929" y="98192"/>
                  </a:cubicBezTo>
                  <a:lnTo>
                    <a:pt x="489923" y="90209"/>
                  </a:lnTo>
                  <a:lnTo>
                    <a:pt x="471880" y="72190"/>
                  </a:lnTo>
                  <a:cubicBezTo>
                    <a:pt x="467083" y="67286"/>
                    <a:pt x="467083" y="59531"/>
                    <a:pt x="471880" y="54627"/>
                  </a:cubicBezTo>
                  <a:cubicBezTo>
                    <a:pt x="476676" y="49837"/>
                    <a:pt x="484556" y="49837"/>
                    <a:pt x="489352" y="54627"/>
                  </a:cubicBezTo>
                  <a:lnTo>
                    <a:pt x="548166" y="113360"/>
                  </a:lnTo>
                  <a:cubicBezTo>
                    <a:pt x="552962" y="118150"/>
                    <a:pt x="552962" y="126019"/>
                    <a:pt x="548166" y="130809"/>
                  </a:cubicBezTo>
                  <a:cubicBezTo>
                    <a:pt x="545768" y="133204"/>
                    <a:pt x="542570" y="134458"/>
                    <a:pt x="539373" y="134458"/>
                  </a:cubicBezTo>
                  <a:cubicBezTo>
                    <a:pt x="536289" y="134458"/>
                    <a:pt x="533091" y="133204"/>
                    <a:pt x="530693" y="130809"/>
                  </a:cubicBezTo>
                  <a:lnTo>
                    <a:pt x="507396" y="107658"/>
                  </a:lnTo>
                  <a:lnTo>
                    <a:pt x="499973" y="115185"/>
                  </a:lnTo>
                  <a:cubicBezTo>
                    <a:pt x="550450" y="167531"/>
                    <a:pt x="581741" y="238581"/>
                    <a:pt x="581627" y="316815"/>
                  </a:cubicBezTo>
                  <a:cubicBezTo>
                    <a:pt x="581627" y="476933"/>
                    <a:pt x="451209" y="607286"/>
                    <a:pt x="290756" y="607286"/>
                  </a:cubicBezTo>
                  <a:cubicBezTo>
                    <a:pt x="130418" y="607286"/>
                    <a:pt x="0" y="476933"/>
                    <a:pt x="0" y="316815"/>
                  </a:cubicBezTo>
                  <a:cubicBezTo>
                    <a:pt x="0" y="160803"/>
                    <a:pt x="123794" y="33187"/>
                    <a:pt x="278423" y="26686"/>
                  </a:cubicBezTo>
                  <a:lnTo>
                    <a:pt x="278423" y="12317"/>
                  </a:lnTo>
                  <a:cubicBezTo>
                    <a:pt x="278423" y="5588"/>
                    <a:pt x="284019" y="0"/>
                    <a:pt x="2907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9" name="组合 18"/>
          <p:cNvGrpSpPr/>
          <p:nvPr/>
        </p:nvGrpSpPr>
        <p:grpSpPr>
          <a:xfrm>
            <a:off x="3867150" y="4470400"/>
            <a:ext cx="1473200" cy="1473200"/>
            <a:chOff x="3867150" y="4470400"/>
            <a:chExt cx="1473200" cy="1473200"/>
          </a:xfrm>
        </p:grpSpPr>
        <p:sp>
          <p:nvSpPr>
            <p:cNvPr id="20" name="椭圆 19"/>
            <p:cNvSpPr/>
            <p:nvPr/>
          </p:nvSpPr>
          <p:spPr>
            <a:xfrm>
              <a:off x="3867150" y="4470400"/>
              <a:ext cx="1473200" cy="1473200"/>
            </a:xfrm>
            <a:prstGeom prst="ellipse">
              <a:avLst/>
            </a:prstGeom>
            <a:solidFill>
              <a:srgbClr val="F8192E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android-logo_38002"/>
            <p:cNvSpPr>
              <a:spLocks noChangeAspect="1"/>
            </p:cNvSpPr>
            <p:nvPr/>
          </p:nvSpPr>
          <p:spPr bwMode="auto">
            <a:xfrm>
              <a:off x="4345419" y="4902157"/>
              <a:ext cx="516662" cy="609685"/>
            </a:xfrm>
            <a:custGeom>
              <a:avLst/>
              <a:gdLst>
                <a:gd name="connsiteX0" fmla="*/ 89265 w 512869"/>
                <a:gd name="connsiteY0" fmla="*/ 202986 h 605209"/>
                <a:gd name="connsiteX1" fmla="*/ 423604 w 512869"/>
                <a:gd name="connsiteY1" fmla="*/ 202986 h 605209"/>
                <a:gd name="connsiteX2" fmla="*/ 423604 w 512869"/>
                <a:gd name="connsiteY2" fmla="*/ 445173 h 605209"/>
                <a:gd name="connsiteX3" fmla="*/ 411933 w 512869"/>
                <a:gd name="connsiteY3" fmla="*/ 473570 h 605209"/>
                <a:gd name="connsiteX4" fmla="*/ 383907 w 512869"/>
                <a:gd name="connsiteY4" fmla="*/ 485223 h 605209"/>
                <a:gd name="connsiteX5" fmla="*/ 356539 w 512869"/>
                <a:gd name="connsiteY5" fmla="*/ 485223 h 605209"/>
                <a:gd name="connsiteX6" fmla="*/ 356539 w 512869"/>
                <a:gd name="connsiteY6" fmla="*/ 567785 h 605209"/>
                <a:gd name="connsiteX7" fmla="*/ 345690 w 512869"/>
                <a:gd name="connsiteY7" fmla="*/ 594294 h 605209"/>
                <a:gd name="connsiteX8" fmla="*/ 319061 w 512869"/>
                <a:gd name="connsiteY8" fmla="*/ 605209 h 605209"/>
                <a:gd name="connsiteX9" fmla="*/ 292515 w 512869"/>
                <a:gd name="connsiteY9" fmla="*/ 594294 h 605209"/>
                <a:gd name="connsiteX10" fmla="*/ 281584 w 512869"/>
                <a:gd name="connsiteY10" fmla="*/ 567785 h 605209"/>
                <a:gd name="connsiteX11" fmla="*/ 281584 w 512869"/>
                <a:gd name="connsiteY11" fmla="*/ 485223 h 605209"/>
                <a:gd name="connsiteX12" fmla="*/ 231285 w 512869"/>
                <a:gd name="connsiteY12" fmla="*/ 485223 h 605209"/>
                <a:gd name="connsiteX13" fmla="*/ 231285 w 512869"/>
                <a:gd name="connsiteY13" fmla="*/ 567785 h 605209"/>
                <a:gd name="connsiteX14" fmla="*/ 220354 w 512869"/>
                <a:gd name="connsiteY14" fmla="*/ 594294 h 605209"/>
                <a:gd name="connsiteX15" fmla="*/ 193808 w 512869"/>
                <a:gd name="connsiteY15" fmla="*/ 605209 h 605209"/>
                <a:gd name="connsiteX16" fmla="*/ 167590 w 512869"/>
                <a:gd name="connsiteY16" fmla="*/ 594294 h 605209"/>
                <a:gd name="connsiteX17" fmla="*/ 156659 w 512869"/>
                <a:gd name="connsiteY17" fmla="*/ 567785 h 605209"/>
                <a:gd name="connsiteX18" fmla="*/ 156248 w 512869"/>
                <a:gd name="connsiteY18" fmla="*/ 485141 h 605209"/>
                <a:gd name="connsiteX19" fmla="*/ 129290 w 512869"/>
                <a:gd name="connsiteY19" fmla="*/ 485141 h 605209"/>
                <a:gd name="connsiteX20" fmla="*/ 100936 w 512869"/>
                <a:gd name="connsiteY20" fmla="*/ 473570 h 605209"/>
                <a:gd name="connsiteX21" fmla="*/ 89265 w 512869"/>
                <a:gd name="connsiteY21" fmla="*/ 445173 h 605209"/>
                <a:gd name="connsiteX22" fmla="*/ 475299 w 512869"/>
                <a:gd name="connsiteY22" fmla="*/ 196071 h 605209"/>
                <a:gd name="connsiteX23" fmla="*/ 501935 w 512869"/>
                <a:gd name="connsiteY23" fmla="*/ 206741 h 605209"/>
                <a:gd name="connsiteX24" fmla="*/ 512869 w 512869"/>
                <a:gd name="connsiteY24" fmla="*/ 233169 h 605209"/>
                <a:gd name="connsiteX25" fmla="*/ 512869 w 512869"/>
                <a:gd name="connsiteY25" fmla="*/ 389524 h 605209"/>
                <a:gd name="connsiteX26" fmla="*/ 501935 w 512869"/>
                <a:gd name="connsiteY26" fmla="*/ 416116 h 605209"/>
                <a:gd name="connsiteX27" fmla="*/ 475299 w 512869"/>
                <a:gd name="connsiteY27" fmla="*/ 427032 h 605209"/>
                <a:gd name="connsiteX28" fmla="*/ 449074 w 512869"/>
                <a:gd name="connsiteY28" fmla="*/ 416116 h 605209"/>
                <a:gd name="connsiteX29" fmla="*/ 438140 w 512869"/>
                <a:gd name="connsiteY29" fmla="*/ 389524 h 605209"/>
                <a:gd name="connsiteX30" fmla="*/ 438140 w 512869"/>
                <a:gd name="connsiteY30" fmla="*/ 233169 h 605209"/>
                <a:gd name="connsiteX31" fmla="*/ 449074 w 512869"/>
                <a:gd name="connsiteY31" fmla="*/ 206741 h 605209"/>
                <a:gd name="connsiteX32" fmla="*/ 475299 w 512869"/>
                <a:gd name="connsiteY32" fmla="*/ 196071 h 605209"/>
                <a:gd name="connsiteX33" fmla="*/ 37534 w 512869"/>
                <a:gd name="connsiteY33" fmla="*/ 196071 h 605209"/>
                <a:gd name="connsiteX34" fmla="*/ 63734 w 512869"/>
                <a:gd name="connsiteY34" fmla="*/ 206905 h 605209"/>
                <a:gd name="connsiteX35" fmla="*/ 74658 w 512869"/>
                <a:gd name="connsiteY35" fmla="*/ 233169 h 605209"/>
                <a:gd name="connsiteX36" fmla="*/ 74658 w 512869"/>
                <a:gd name="connsiteY36" fmla="*/ 389524 h 605209"/>
                <a:gd name="connsiteX37" fmla="*/ 63899 w 512869"/>
                <a:gd name="connsiteY37" fmla="*/ 416116 h 605209"/>
                <a:gd name="connsiteX38" fmla="*/ 37534 w 512869"/>
                <a:gd name="connsiteY38" fmla="*/ 427032 h 605209"/>
                <a:gd name="connsiteX39" fmla="*/ 10924 w 512869"/>
                <a:gd name="connsiteY39" fmla="*/ 416116 h 605209"/>
                <a:gd name="connsiteX40" fmla="*/ 0 w 512869"/>
                <a:gd name="connsiteY40" fmla="*/ 389524 h 605209"/>
                <a:gd name="connsiteX41" fmla="*/ 0 w 512869"/>
                <a:gd name="connsiteY41" fmla="*/ 233169 h 605209"/>
                <a:gd name="connsiteX42" fmla="*/ 10924 w 512869"/>
                <a:gd name="connsiteY42" fmla="*/ 206905 h 605209"/>
                <a:gd name="connsiteX43" fmla="*/ 37534 w 512869"/>
                <a:gd name="connsiteY43" fmla="*/ 196071 h 605209"/>
                <a:gd name="connsiteX44" fmla="*/ 333272 w 512869"/>
                <a:gd name="connsiteY44" fmla="*/ 100763 h 605209"/>
                <a:gd name="connsiteX45" fmla="*/ 323245 w 512869"/>
                <a:gd name="connsiteY45" fmla="*/ 104948 h 605209"/>
                <a:gd name="connsiteX46" fmla="*/ 319053 w 512869"/>
                <a:gd name="connsiteY46" fmla="*/ 114877 h 605209"/>
                <a:gd name="connsiteX47" fmla="*/ 323245 w 512869"/>
                <a:gd name="connsiteY47" fmla="*/ 124887 h 605209"/>
                <a:gd name="connsiteX48" fmla="*/ 333272 w 512869"/>
                <a:gd name="connsiteY48" fmla="*/ 129072 h 605209"/>
                <a:gd name="connsiteX49" fmla="*/ 343134 w 512869"/>
                <a:gd name="connsiteY49" fmla="*/ 124887 h 605209"/>
                <a:gd name="connsiteX50" fmla="*/ 347079 w 512869"/>
                <a:gd name="connsiteY50" fmla="*/ 114877 h 605209"/>
                <a:gd name="connsiteX51" fmla="*/ 343134 w 512869"/>
                <a:gd name="connsiteY51" fmla="*/ 104948 h 605209"/>
                <a:gd name="connsiteX52" fmla="*/ 333272 w 512869"/>
                <a:gd name="connsiteY52" fmla="*/ 100763 h 605209"/>
                <a:gd name="connsiteX53" fmla="*/ 179584 w 512869"/>
                <a:gd name="connsiteY53" fmla="*/ 100763 h 605209"/>
                <a:gd name="connsiteX54" fmla="*/ 169722 w 512869"/>
                <a:gd name="connsiteY54" fmla="*/ 104948 h 605209"/>
                <a:gd name="connsiteX55" fmla="*/ 165777 w 512869"/>
                <a:gd name="connsiteY55" fmla="*/ 114877 h 605209"/>
                <a:gd name="connsiteX56" fmla="*/ 169722 w 512869"/>
                <a:gd name="connsiteY56" fmla="*/ 124887 h 605209"/>
                <a:gd name="connsiteX57" fmla="*/ 179584 w 512869"/>
                <a:gd name="connsiteY57" fmla="*/ 129072 h 605209"/>
                <a:gd name="connsiteX58" fmla="*/ 189611 w 512869"/>
                <a:gd name="connsiteY58" fmla="*/ 124887 h 605209"/>
                <a:gd name="connsiteX59" fmla="*/ 193803 w 512869"/>
                <a:gd name="connsiteY59" fmla="*/ 114877 h 605209"/>
                <a:gd name="connsiteX60" fmla="*/ 189611 w 512869"/>
                <a:gd name="connsiteY60" fmla="*/ 104948 h 605209"/>
                <a:gd name="connsiteX61" fmla="*/ 179584 w 512869"/>
                <a:gd name="connsiteY61" fmla="*/ 100763 h 605209"/>
                <a:gd name="connsiteX62" fmla="*/ 149751 w 512869"/>
                <a:gd name="connsiteY62" fmla="*/ 741 h 605209"/>
                <a:gd name="connsiteX63" fmla="*/ 156983 w 512869"/>
                <a:gd name="connsiteY63" fmla="*/ 2874 h 605209"/>
                <a:gd name="connsiteX64" fmla="*/ 183201 w 512869"/>
                <a:gd name="connsiteY64" fmla="*/ 50957 h 605209"/>
                <a:gd name="connsiteX65" fmla="*/ 256428 w 512869"/>
                <a:gd name="connsiteY65" fmla="*/ 35613 h 605209"/>
                <a:gd name="connsiteX66" fmla="*/ 329655 w 512869"/>
                <a:gd name="connsiteY66" fmla="*/ 50957 h 605209"/>
                <a:gd name="connsiteX67" fmla="*/ 355873 w 512869"/>
                <a:gd name="connsiteY67" fmla="*/ 2874 h 605209"/>
                <a:gd name="connsiteX68" fmla="*/ 363105 w 512869"/>
                <a:gd name="connsiteY68" fmla="*/ 741 h 605209"/>
                <a:gd name="connsiteX69" fmla="*/ 364995 w 512869"/>
                <a:gd name="connsiteY69" fmla="*/ 8044 h 605209"/>
                <a:gd name="connsiteX70" fmla="*/ 339107 w 512869"/>
                <a:gd name="connsiteY70" fmla="*/ 55634 h 605209"/>
                <a:gd name="connsiteX71" fmla="*/ 401403 w 512869"/>
                <a:gd name="connsiteY71" fmla="*/ 111430 h 605209"/>
                <a:gd name="connsiteX72" fmla="*/ 424662 w 512869"/>
                <a:gd name="connsiteY72" fmla="*/ 189791 h 605209"/>
                <a:gd name="connsiteX73" fmla="*/ 87783 w 512869"/>
                <a:gd name="connsiteY73" fmla="*/ 189791 h 605209"/>
                <a:gd name="connsiteX74" fmla="*/ 111124 w 512869"/>
                <a:gd name="connsiteY74" fmla="*/ 111430 h 605209"/>
                <a:gd name="connsiteX75" fmla="*/ 173749 w 512869"/>
                <a:gd name="connsiteY75" fmla="*/ 55634 h 605209"/>
                <a:gd name="connsiteX76" fmla="*/ 147943 w 512869"/>
                <a:gd name="connsiteY76" fmla="*/ 8044 h 605209"/>
                <a:gd name="connsiteX77" fmla="*/ 149751 w 512869"/>
                <a:gd name="connsiteY77" fmla="*/ 741 h 60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512869" h="605209">
                  <a:moveTo>
                    <a:pt x="89265" y="202986"/>
                  </a:moveTo>
                  <a:lnTo>
                    <a:pt x="423604" y="202986"/>
                  </a:lnTo>
                  <a:lnTo>
                    <a:pt x="423604" y="445173"/>
                  </a:lnTo>
                  <a:cubicBezTo>
                    <a:pt x="423604" y="456335"/>
                    <a:pt x="419741" y="465773"/>
                    <a:pt x="411933" y="473570"/>
                  </a:cubicBezTo>
                  <a:cubicBezTo>
                    <a:pt x="404126" y="481284"/>
                    <a:pt x="394838" y="485223"/>
                    <a:pt x="383907" y="485223"/>
                  </a:cubicBezTo>
                  <a:lnTo>
                    <a:pt x="356539" y="485223"/>
                  </a:lnTo>
                  <a:lnTo>
                    <a:pt x="356539" y="567785"/>
                  </a:lnTo>
                  <a:cubicBezTo>
                    <a:pt x="356539" y="578208"/>
                    <a:pt x="352923" y="586990"/>
                    <a:pt x="345690" y="594294"/>
                  </a:cubicBezTo>
                  <a:cubicBezTo>
                    <a:pt x="338375" y="601598"/>
                    <a:pt x="329499" y="605209"/>
                    <a:pt x="319061" y="605209"/>
                  </a:cubicBezTo>
                  <a:cubicBezTo>
                    <a:pt x="308624" y="605209"/>
                    <a:pt x="299747" y="601598"/>
                    <a:pt x="292515" y="594294"/>
                  </a:cubicBezTo>
                  <a:cubicBezTo>
                    <a:pt x="285200" y="586990"/>
                    <a:pt x="281584" y="578208"/>
                    <a:pt x="281584" y="567785"/>
                  </a:cubicBezTo>
                  <a:lnTo>
                    <a:pt x="281584" y="485223"/>
                  </a:lnTo>
                  <a:lnTo>
                    <a:pt x="231285" y="485223"/>
                  </a:lnTo>
                  <a:lnTo>
                    <a:pt x="231285" y="567785"/>
                  </a:lnTo>
                  <a:cubicBezTo>
                    <a:pt x="231285" y="578208"/>
                    <a:pt x="227669" y="586990"/>
                    <a:pt x="220354" y="594294"/>
                  </a:cubicBezTo>
                  <a:cubicBezTo>
                    <a:pt x="213122" y="601598"/>
                    <a:pt x="204245" y="605209"/>
                    <a:pt x="193808" y="605209"/>
                  </a:cubicBezTo>
                  <a:cubicBezTo>
                    <a:pt x="183616" y="605209"/>
                    <a:pt x="174822" y="601598"/>
                    <a:pt x="167590" y="594294"/>
                  </a:cubicBezTo>
                  <a:cubicBezTo>
                    <a:pt x="160275" y="586990"/>
                    <a:pt x="156659" y="578208"/>
                    <a:pt x="156659" y="567785"/>
                  </a:cubicBezTo>
                  <a:lnTo>
                    <a:pt x="156248" y="485141"/>
                  </a:lnTo>
                  <a:lnTo>
                    <a:pt x="129290" y="485141"/>
                  </a:lnTo>
                  <a:cubicBezTo>
                    <a:pt x="118113" y="485141"/>
                    <a:pt x="108661" y="481284"/>
                    <a:pt x="100936" y="473570"/>
                  </a:cubicBezTo>
                  <a:cubicBezTo>
                    <a:pt x="93128" y="465773"/>
                    <a:pt x="89265" y="456335"/>
                    <a:pt x="89265" y="445173"/>
                  </a:cubicBezTo>
                  <a:close/>
                  <a:moveTo>
                    <a:pt x="475299" y="196071"/>
                  </a:moveTo>
                  <a:cubicBezTo>
                    <a:pt x="485740" y="196071"/>
                    <a:pt x="494618" y="199600"/>
                    <a:pt x="501935" y="206741"/>
                  </a:cubicBezTo>
                  <a:cubicBezTo>
                    <a:pt x="509170" y="213882"/>
                    <a:pt x="512869" y="222746"/>
                    <a:pt x="512869" y="233169"/>
                  </a:cubicBezTo>
                  <a:lnTo>
                    <a:pt x="512869" y="389524"/>
                  </a:lnTo>
                  <a:cubicBezTo>
                    <a:pt x="512869" y="399947"/>
                    <a:pt x="509170" y="408811"/>
                    <a:pt x="501935" y="416116"/>
                  </a:cubicBezTo>
                  <a:cubicBezTo>
                    <a:pt x="494618" y="423339"/>
                    <a:pt x="485740" y="427032"/>
                    <a:pt x="475299" y="427032"/>
                  </a:cubicBezTo>
                  <a:cubicBezTo>
                    <a:pt x="465105" y="427032"/>
                    <a:pt x="456391" y="423339"/>
                    <a:pt x="449074" y="416116"/>
                  </a:cubicBezTo>
                  <a:cubicBezTo>
                    <a:pt x="441839" y="408811"/>
                    <a:pt x="438140" y="399947"/>
                    <a:pt x="438140" y="389524"/>
                  </a:cubicBezTo>
                  <a:lnTo>
                    <a:pt x="438140" y="233169"/>
                  </a:lnTo>
                  <a:cubicBezTo>
                    <a:pt x="438140" y="222746"/>
                    <a:pt x="441839" y="213882"/>
                    <a:pt x="449074" y="206741"/>
                  </a:cubicBezTo>
                  <a:cubicBezTo>
                    <a:pt x="456391" y="199600"/>
                    <a:pt x="465105" y="196071"/>
                    <a:pt x="475299" y="196071"/>
                  </a:cubicBezTo>
                  <a:close/>
                  <a:moveTo>
                    <a:pt x="37534" y="196071"/>
                  </a:moveTo>
                  <a:cubicBezTo>
                    <a:pt x="47719" y="196071"/>
                    <a:pt x="56425" y="199682"/>
                    <a:pt x="63734" y="206905"/>
                  </a:cubicBezTo>
                  <a:cubicBezTo>
                    <a:pt x="70962" y="214210"/>
                    <a:pt x="74658" y="222910"/>
                    <a:pt x="74658" y="233169"/>
                  </a:cubicBezTo>
                  <a:lnTo>
                    <a:pt x="74658" y="389524"/>
                  </a:lnTo>
                  <a:cubicBezTo>
                    <a:pt x="74658" y="399947"/>
                    <a:pt x="71044" y="408811"/>
                    <a:pt x="63899" y="416116"/>
                  </a:cubicBezTo>
                  <a:cubicBezTo>
                    <a:pt x="56753" y="423339"/>
                    <a:pt x="47965" y="427032"/>
                    <a:pt x="37534" y="427032"/>
                  </a:cubicBezTo>
                  <a:cubicBezTo>
                    <a:pt x="27104" y="427032"/>
                    <a:pt x="18233" y="423339"/>
                    <a:pt x="10924" y="416116"/>
                  </a:cubicBezTo>
                  <a:cubicBezTo>
                    <a:pt x="3696" y="408811"/>
                    <a:pt x="0" y="399947"/>
                    <a:pt x="0" y="389524"/>
                  </a:cubicBezTo>
                  <a:lnTo>
                    <a:pt x="0" y="233169"/>
                  </a:lnTo>
                  <a:cubicBezTo>
                    <a:pt x="0" y="222910"/>
                    <a:pt x="3696" y="214210"/>
                    <a:pt x="10924" y="206905"/>
                  </a:cubicBezTo>
                  <a:cubicBezTo>
                    <a:pt x="18233" y="199682"/>
                    <a:pt x="27104" y="196071"/>
                    <a:pt x="37534" y="196071"/>
                  </a:cubicBezTo>
                  <a:close/>
                  <a:moveTo>
                    <a:pt x="333272" y="100763"/>
                  </a:moveTo>
                  <a:cubicBezTo>
                    <a:pt x="329409" y="100763"/>
                    <a:pt x="326039" y="102158"/>
                    <a:pt x="323245" y="104948"/>
                  </a:cubicBezTo>
                  <a:cubicBezTo>
                    <a:pt x="320451" y="107738"/>
                    <a:pt x="319053" y="111020"/>
                    <a:pt x="319053" y="114877"/>
                  </a:cubicBezTo>
                  <a:cubicBezTo>
                    <a:pt x="319053" y="118815"/>
                    <a:pt x="320451" y="122097"/>
                    <a:pt x="323245" y="124887"/>
                  </a:cubicBezTo>
                  <a:cubicBezTo>
                    <a:pt x="326039" y="127677"/>
                    <a:pt x="329409" y="129072"/>
                    <a:pt x="333272" y="129072"/>
                  </a:cubicBezTo>
                  <a:cubicBezTo>
                    <a:pt x="337134" y="129072"/>
                    <a:pt x="340422" y="127677"/>
                    <a:pt x="343134" y="124887"/>
                  </a:cubicBezTo>
                  <a:cubicBezTo>
                    <a:pt x="345764" y="122097"/>
                    <a:pt x="347079" y="118815"/>
                    <a:pt x="347079" y="114877"/>
                  </a:cubicBezTo>
                  <a:cubicBezTo>
                    <a:pt x="347079" y="111020"/>
                    <a:pt x="345764" y="107738"/>
                    <a:pt x="343134" y="104948"/>
                  </a:cubicBezTo>
                  <a:cubicBezTo>
                    <a:pt x="340422" y="102158"/>
                    <a:pt x="337134" y="100763"/>
                    <a:pt x="333272" y="100763"/>
                  </a:cubicBezTo>
                  <a:close/>
                  <a:moveTo>
                    <a:pt x="179584" y="100763"/>
                  </a:moveTo>
                  <a:cubicBezTo>
                    <a:pt x="175722" y="100763"/>
                    <a:pt x="172434" y="102158"/>
                    <a:pt x="169722" y="104948"/>
                  </a:cubicBezTo>
                  <a:cubicBezTo>
                    <a:pt x="167092" y="107738"/>
                    <a:pt x="165777" y="111020"/>
                    <a:pt x="165777" y="114877"/>
                  </a:cubicBezTo>
                  <a:cubicBezTo>
                    <a:pt x="165777" y="118815"/>
                    <a:pt x="167092" y="122097"/>
                    <a:pt x="169722" y="124887"/>
                  </a:cubicBezTo>
                  <a:cubicBezTo>
                    <a:pt x="172434" y="127677"/>
                    <a:pt x="175722" y="129072"/>
                    <a:pt x="179584" y="129072"/>
                  </a:cubicBezTo>
                  <a:cubicBezTo>
                    <a:pt x="183447" y="129072"/>
                    <a:pt x="186817" y="127677"/>
                    <a:pt x="189611" y="124887"/>
                  </a:cubicBezTo>
                  <a:cubicBezTo>
                    <a:pt x="192405" y="122097"/>
                    <a:pt x="193803" y="118815"/>
                    <a:pt x="193803" y="114877"/>
                  </a:cubicBezTo>
                  <a:cubicBezTo>
                    <a:pt x="193803" y="111020"/>
                    <a:pt x="192405" y="107738"/>
                    <a:pt x="189611" y="104948"/>
                  </a:cubicBezTo>
                  <a:cubicBezTo>
                    <a:pt x="186817" y="102158"/>
                    <a:pt x="183447" y="100763"/>
                    <a:pt x="179584" y="100763"/>
                  </a:cubicBezTo>
                  <a:close/>
                  <a:moveTo>
                    <a:pt x="149751" y="741"/>
                  </a:moveTo>
                  <a:cubicBezTo>
                    <a:pt x="152874" y="-736"/>
                    <a:pt x="155340" y="2"/>
                    <a:pt x="156983" y="2874"/>
                  </a:cubicBezTo>
                  <a:lnTo>
                    <a:pt x="183201" y="50957"/>
                  </a:lnTo>
                  <a:cubicBezTo>
                    <a:pt x="206295" y="40701"/>
                    <a:pt x="230704" y="35613"/>
                    <a:pt x="256428" y="35613"/>
                  </a:cubicBezTo>
                  <a:cubicBezTo>
                    <a:pt x="282152" y="35613"/>
                    <a:pt x="306561" y="40701"/>
                    <a:pt x="329655" y="50957"/>
                  </a:cubicBezTo>
                  <a:lnTo>
                    <a:pt x="355873" y="2874"/>
                  </a:lnTo>
                  <a:cubicBezTo>
                    <a:pt x="357598" y="2"/>
                    <a:pt x="359982" y="-736"/>
                    <a:pt x="363105" y="741"/>
                  </a:cubicBezTo>
                  <a:cubicBezTo>
                    <a:pt x="366064" y="2464"/>
                    <a:pt x="366639" y="4843"/>
                    <a:pt x="364995" y="8044"/>
                  </a:cubicBezTo>
                  <a:lnTo>
                    <a:pt x="339107" y="55634"/>
                  </a:lnTo>
                  <a:cubicBezTo>
                    <a:pt x="365077" y="69009"/>
                    <a:pt x="385870" y="87553"/>
                    <a:pt x="401403" y="111430"/>
                  </a:cubicBezTo>
                  <a:cubicBezTo>
                    <a:pt x="416937" y="135308"/>
                    <a:pt x="424662" y="161483"/>
                    <a:pt x="424662" y="189791"/>
                  </a:cubicBezTo>
                  <a:lnTo>
                    <a:pt x="87783" y="189791"/>
                  </a:lnTo>
                  <a:cubicBezTo>
                    <a:pt x="87783" y="161483"/>
                    <a:pt x="95591" y="135308"/>
                    <a:pt x="111124" y="111430"/>
                  </a:cubicBezTo>
                  <a:cubicBezTo>
                    <a:pt x="126657" y="87553"/>
                    <a:pt x="147532" y="69009"/>
                    <a:pt x="173749" y="55634"/>
                  </a:cubicBezTo>
                  <a:lnTo>
                    <a:pt x="147943" y="8044"/>
                  </a:lnTo>
                  <a:cubicBezTo>
                    <a:pt x="146217" y="4843"/>
                    <a:pt x="146792" y="2464"/>
                    <a:pt x="149751" y="7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cxnSp>
        <p:nvCxnSpPr>
          <p:cNvPr id="22" name="直接箭头连接符 21"/>
          <p:cNvCxnSpPr/>
          <p:nvPr/>
        </p:nvCxnSpPr>
        <p:spPr>
          <a:xfrm flipH="1" flipV="1">
            <a:off x="1968499" y="3276600"/>
            <a:ext cx="1" cy="495300"/>
          </a:xfrm>
          <a:prstGeom prst="straightConnector1">
            <a:avLst/>
          </a:prstGeom>
          <a:ln>
            <a:solidFill>
              <a:srgbClr val="D415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 flipV="1">
            <a:off x="4603749" y="3771900"/>
            <a:ext cx="1" cy="495300"/>
          </a:xfrm>
          <a:prstGeom prst="straightConnector1">
            <a:avLst/>
          </a:prstGeom>
          <a:ln>
            <a:solidFill>
              <a:srgbClr val="D415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 flipV="1">
            <a:off x="7219948" y="2781300"/>
            <a:ext cx="1" cy="495300"/>
          </a:xfrm>
          <a:prstGeom prst="straightConnector1">
            <a:avLst/>
          </a:prstGeom>
          <a:ln>
            <a:solidFill>
              <a:srgbClr val="D415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 flipV="1">
            <a:off x="9874248" y="3886200"/>
            <a:ext cx="1" cy="495300"/>
          </a:xfrm>
          <a:prstGeom prst="straightConnector1">
            <a:avLst/>
          </a:prstGeom>
          <a:ln>
            <a:solidFill>
              <a:srgbClr val="D415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1028698" y="2169118"/>
            <a:ext cx="1879602" cy="952897"/>
            <a:chOff x="829749" y="5434820"/>
            <a:chExt cx="1879602" cy="952897"/>
          </a:xfrm>
        </p:grpSpPr>
        <p:sp>
          <p:nvSpPr>
            <p:cNvPr id="27" name="文本框 26"/>
            <p:cNvSpPr txBox="1"/>
            <p:nvPr/>
          </p:nvSpPr>
          <p:spPr>
            <a:xfrm>
              <a:off x="1215552" y="54348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29749" y="5804152"/>
              <a:ext cx="187960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663949" y="2728893"/>
            <a:ext cx="1879602" cy="952897"/>
            <a:chOff x="829749" y="5434820"/>
            <a:chExt cx="1879602" cy="952897"/>
          </a:xfrm>
        </p:grpSpPr>
        <p:sp>
          <p:nvSpPr>
            <p:cNvPr id="30" name="文本框 29"/>
            <p:cNvSpPr txBox="1"/>
            <p:nvPr/>
          </p:nvSpPr>
          <p:spPr>
            <a:xfrm>
              <a:off x="1215552" y="54348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29749" y="5804152"/>
              <a:ext cx="187960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80147" y="1705740"/>
            <a:ext cx="1879602" cy="952897"/>
            <a:chOff x="829749" y="5434820"/>
            <a:chExt cx="1879602" cy="952897"/>
          </a:xfrm>
        </p:grpSpPr>
        <p:sp>
          <p:nvSpPr>
            <p:cNvPr id="33" name="文本框 32"/>
            <p:cNvSpPr txBox="1"/>
            <p:nvPr/>
          </p:nvSpPr>
          <p:spPr>
            <a:xfrm>
              <a:off x="1215552" y="54348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9749" y="5804152"/>
              <a:ext cx="187960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15396" y="2843193"/>
            <a:ext cx="1879602" cy="952897"/>
            <a:chOff x="829749" y="5434820"/>
            <a:chExt cx="1879602" cy="952897"/>
          </a:xfrm>
        </p:grpSpPr>
        <p:sp>
          <p:nvSpPr>
            <p:cNvPr id="36" name="文本框 35"/>
            <p:cNvSpPr txBox="1"/>
            <p:nvPr/>
          </p:nvSpPr>
          <p:spPr>
            <a:xfrm>
              <a:off x="1215552" y="54348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29749" y="5804152"/>
              <a:ext cx="187960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弧形 5"/>
          <p:cNvSpPr/>
          <p:nvPr/>
        </p:nvSpPr>
        <p:spPr>
          <a:xfrm>
            <a:off x="4013104" y="2169203"/>
            <a:ext cx="3623892" cy="3623892"/>
          </a:xfrm>
          <a:prstGeom prst="arc">
            <a:avLst>
              <a:gd name="adj1" fmla="val 16200000"/>
              <a:gd name="adj2" fmla="val 4601981"/>
            </a:avLst>
          </a:prstGeom>
          <a:ln>
            <a:solidFill>
              <a:srgbClr val="D41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8100000">
            <a:off x="4013104" y="2169203"/>
            <a:ext cx="3623892" cy="3623892"/>
          </a:xfrm>
          <a:prstGeom prst="arc">
            <a:avLst>
              <a:gd name="adj1" fmla="val 19681820"/>
              <a:gd name="adj2" fmla="val 4601981"/>
            </a:avLst>
          </a:prstGeom>
          <a:ln>
            <a:solidFill>
              <a:srgbClr val="D41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3632005" y="1788103"/>
            <a:ext cx="4386091" cy="4386091"/>
          </a:xfrm>
          <a:prstGeom prst="arc">
            <a:avLst>
              <a:gd name="adj1" fmla="val 16200000"/>
              <a:gd name="adj2" fmla="val 14844670"/>
            </a:avLst>
          </a:prstGeom>
          <a:ln>
            <a:solidFill>
              <a:srgbClr val="D41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3262571" y="1407004"/>
            <a:ext cx="5122482" cy="5122482"/>
          </a:xfrm>
          <a:prstGeom prst="arc">
            <a:avLst>
              <a:gd name="adj1" fmla="val 2382662"/>
              <a:gd name="adj2" fmla="val 21224139"/>
            </a:avLst>
          </a:prstGeom>
          <a:ln>
            <a:solidFill>
              <a:srgbClr val="D41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628411" y="2103171"/>
            <a:ext cx="459712" cy="459712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7603794" y="2950579"/>
            <a:ext cx="459712" cy="459712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7044433" y="5407589"/>
            <a:ext cx="459712" cy="459712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3911849" y="4505155"/>
            <a:ext cx="459712" cy="459712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949295" y="1892168"/>
            <a:ext cx="2072743" cy="952897"/>
            <a:chOff x="934304" y="1598382"/>
            <a:chExt cx="2072743" cy="952897"/>
          </a:xfrm>
        </p:grpSpPr>
        <p:sp>
          <p:nvSpPr>
            <p:cNvPr id="15" name="文本框 14"/>
            <p:cNvSpPr txBox="1"/>
            <p:nvPr/>
          </p:nvSpPr>
          <p:spPr>
            <a:xfrm>
              <a:off x="1899051" y="15983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34304" y="1967714"/>
              <a:ext cx="2072743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279942" y="2846275"/>
            <a:ext cx="2072743" cy="952897"/>
            <a:chOff x="934304" y="1598382"/>
            <a:chExt cx="2072743" cy="952897"/>
          </a:xfrm>
        </p:grpSpPr>
        <p:sp>
          <p:nvSpPr>
            <p:cNvPr id="18" name="文本框 17"/>
            <p:cNvSpPr txBox="1"/>
            <p:nvPr/>
          </p:nvSpPr>
          <p:spPr>
            <a:xfrm>
              <a:off x="934304" y="15983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34304" y="1967714"/>
              <a:ext cx="2072743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55994" y="5572899"/>
            <a:ext cx="2072743" cy="952897"/>
            <a:chOff x="934304" y="1598382"/>
            <a:chExt cx="2072743" cy="952897"/>
          </a:xfrm>
        </p:grpSpPr>
        <p:sp>
          <p:nvSpPr>
            <p:cNvPr id="21" name="文本框 20"/>
            <p:cNvSpPr txBox="1"/>
            <p:nvPr/>
          </p:nvSpPr>
          <p:spPr>
            <a:xfrm>
              <a:off x="934304" y="15983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34304" y="1967714"/>
              <a:ext cx="2072743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85302" y="5118337"/>
            <a:ext cx="2072743" cy="952897"/>
            <a:chOff x="934304" y="1598382"/>
            <a:chExt cx="2072743" cy="952897"/>
          </a:xfrm>
        </p:grpSpPr>
        <p:sp>
          <p:nvSpPr>
            <p:cNvPr id="24" name="文本框 23"/>
            <p:cNvSpPr txBox="1"/>
            <p:nvPr/>
          </p:nvSpPr>
          <p:spPr>
            <a:xfrm>
              <a:off x="1899051" y="15983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34304" y="1967714"/>
              <a:ext cx="2072743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管理资源吧致力于提供专业PPT模板免费下载管理资源吧PPT是一家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78807" y="2434905"/>
            <a:ext cx="3092487" cy="3092487"/>
            <a:chOff x="4263816" y="2141119"/>
            <a:chExt cx="3092487" cy="3092487"/>
          </a:xfrm>
        </p:grpSpPr>
        <p:sp>
          <p:nvSpPr>
            <p:cNvPr id="27" name="椭圆 26"/>
            <p:cNvSpPr/>
            <p:nvPr/>
          </p:nvSpPr>
          <p:spPr>
            <a:xfrm>
              <a:off x="4263816" y="2141119"/>
              <a:ext cx="3092487" cy="3092487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bank_289176"/>
            <p:cNvSpPr>
              <a:spLocks noChangeAspect="1"/>
            </p:cNvSpPr>
            <p:nvPr/>
          </p:nvSpPr>
          <p:spPr bwMode="auto">
            <a:xfrm>
              <a:off x="5158705" y="3026759"/>
              <a:ext cx="1300232" cy="1295400"/>
            </a:xfrm>
            <a:custGeom>
              <a:avLst/>
              <a:gdLst>
                <a:gd name="connsiteX0" fmla="*/ 0 w 607639"/>
                <a:gd name="connsiteY0" fmla="*/ 547235 h 605381"/>
                <a:gd name="connsiteX1" fmla="*/ 23853 w 607639"/>
                <a:gd name="connsiteY1" fmla="*/ 547235 h 605381"/>
                <a:gd name="connsiteX2" fmla="*/ 36136 w 607639"/>
                <a:gd name="connsiteY2" fmla="*/ 547235 h 605381"/>
                <a:gd name="connsiteX3" fmla="*/ 190916 w 607639"/>
                <a:gd name="connsiteY3" fmla="*/ 547235 h 605381"/>
                <a:gd name="connsiteX4" fmla="*/ 212990 w 607639"/>
                <a:gd name="connsiteY4" fmla="*/ 547235 h 605381"/>
                <a:gd name="connsiteX5" fmla="*/ 394560 w 607639"/>
                <a:gd name="connsiteY5" fmla="*/ 547235 h 605381"/>
                <a:gd name="connsiteX6" fmla="*/ 416634 w 607639"/>
                <a:gd name="connsiteY6" fmla="*/ 547235 h 605381"/>
                <a:gd name="connsiteX7" fmla="*/ 571503 w 607639"/>
                <a:gd name="connsiteY7" fmla="*/ 547235 h 605381"/>
                <a:gd name="connsiteX8" fmla="*/ 583786 w 607639"/>
                <a:gd name="connsiteY8" fmla="*/ 547235 h 605381"/>
                <a:gd name="connsiteX9" fmla="*/ 607639 w 607639"/>
                <a:gd name="connsiteY9" fmla="*/ 547235 h 605381"/>
                <a:gd name="connsiteX10" fmla="*/ 607639 w 607639"/>
                <a:gd name="connsiteY10" fmla="*/ 605381 h 605381"/>
                <a:gd name="connsiteX11" fmla="*/ 0 w 607639"/>
                <a:gd name="connsiteY11" fmla="*/ 605381 h 605381"/>
                <a:gd name="connsiteX12" fmla="*/ 321849 w 607639"/>
                <a:gd name="connsiteY12" fmla="*/ 269278 h 605381"/>
                <a:gd name="connsiteX13" fmla="*/ 394531 w 607639"/>
                <a:gd name="connsiteY13" fmla="*/ 269278 h 605381"/>
                <a:gd name="connsiteX14" fmla="*/ 394531 w 607639"/>
                <a:gd name="connsiteY14" fmla="*/ 511247 h 605381"/>
                <a:gd name="connsiteX15" fmla="*/ 358501 w 607639"/>
                <a:gd name="connsiteY15" fmla="*/ 511247 h 605381"/>
                <a:gd name="connsiteX16" fmla="*/ 321849 w 607639"/>
                <a:gd name="connsiteY16" fmla="*/ 511247 h 605381"/>
                <a:gd name="connsiteX17" fmla="*/ 212966 w 607639"/>
                <a:gd name="connsiteY17" fmla="*/ 269278 h 605381"/>
                <a:gd name="connsiteX18" fmla="*/ 285790 w 607639"/>
                <a:gd name="connsiteY18" fmla="*/ 269278 h 605381"/>
                <a:gd name="connsiteX19" fmla="*/ 285790 w 607639"/>
                <a:gd name="connsiteY19" fmla="*/ 511247 h 605381"/>
                <a:gd name="connsiteX20" fmla="*/ 249111 w 607639"/>
                <a:gd name="connsiteY20" fmla="*/ 511247 h 605381"/>
                <a:gd name="connsiteX21" fmla="*/ 212966 w 607639"/>
                <a:gd name="connsiteY21" fmla="*/ 511247 h 605381"/>
                <a:gd name="connsiteX22" fmla="*/ 446972 w 607639"/>
                <a:gd name="connsiteY22" fmla="*/ 242181 h 605381"/>
                <a:gd name="connsiteX23" fmla="*/ 553523 w 607639"/>
                <a:gd name="connsiteY23" fmla="*/ 242181 h 605381"/>
                <a:gd name="connsiteX24" fmla="*/ 553523 w 607639"/>
                <a:gd name="connsiteY24" fmla="*/ 453133 h 605381"/>
                <a:gd name="connsiteX25" fmla="*/ 583788 w 607639"/>
                <a:gd name="connsiteY25" fmla="*/ 453133 h 605381"/>
                <a:gd name="connsiteX26" fmla="*/ 583788 w 607639"/>
                <a:gd name="connsiteY26" fmla="*/ 511247 h 605381"/>
                <a:gd name="connsiteX27" fmla="*/ 547648 w 607639"/>
                <a:gd name="connsiteY27" fmla="*/ 511247 h 605381"/>
                <a:gd name="connsiteX28" fmla="*/ 452758 w 607639"/>
                <a:gd name="connsiteY28" fmla="*/ 511247 h 605381"/>
                <a:gd name="connsiteX29" fmla="*/ 416618 w 607639"/>
                <a:gd name="connsiteY29" fmla="*/ 511247 h 605381"/>
                <a:gd name="connsiteX30" fmla="*/ 416618 w 607639"/>
                <a:gd name="connsiteY30" fmla="*/ 453133 h 605381"/>
                <a:gd name="connsiteX31" fmla="*/ 446972 w 607639"/>
                <a:gd name="connsiteY31" fmla="*/ 453133 h 605381"/>
                <a:gd name="connsiteX32" fmla="*/ 54106 w 607639"/>
                <a:gd name="connsiteY32" fmla="*/ 242181 h 605381"/>
                <a:gd name="connsiteX33" fmla="*/ 160624 w 607639"/>
                <a:gd name="connsiteY33" fmla="*/ 242181 h 605381"/>
                <a:gd name="connsiteX34" fmla="*/ 160624 w 607639"/>
                <a:gd name="connsiteY34" fmla="*/ 453133 h 605381"/>
                <a:gd name="connsiteX35" fmla="*/ 190879 w 607639"/>
                <a:gd name="connsiteY35" fmla="*/ 453133 h 605381"/>
                <a:gd name="connsiteX36" fmla="*/ 190879 w 607639"/>
                <a:gd name="connsiteY36" fmla="*/ 511247 h 605381"/>
                <a:gd name="connsiteX37" fmla="*/ 154839 w 607639"/>
                <a:gd name="connsiteY37" fmla="*/ 511247 h 605381"/>
                <a:gd name="connsiteX38" fmla="*/ 59891 w 607639"/>
                <a:gd name="connsiteY38" fmla="*/ 511247 h 605381"/>
                <a:gd name="connsiteX39" fmla="*/ 23851 w 607639"/>
                <a:gd name="connsiteY39" fmla="*/ 511247 h 605381"/>
                <a:gd name="connsiteX40" fmla="*/ 23851 w 607639"/>
                <a:gd name="connsiteY40" fmla="*/ 453133 h 605381"/>
                <a:gd name="connsiteX41" fmla="*/ 54106 w 607639"/>
                <a:gd name="connsiteY41" fmla="*/ 453133 h 605381"/>
                <a:gd name="connsiteX42" fmla="*/ 303820 w 607639"/>
                <a:gd name="connsiteY42" fmla="*/ 98933 h 605381"/>
                <a:gd name="connsiteX43" fmla="*/ 323120 w 607639"/>
                <a:gd name="connsiteY43" fmla="*/ 118162 h 605381"/>
                <a:gd name="connsiteX44" fmla="*/ 303820 w 607639"/>
                <a:gd name="connsiteY44" fmla="*/ 137391 h 605381"/>
                <a:gd name="connsiteX45" fmla="*/ 284520 w 607639"/>
                <a:gd name="connsiteY45" fmla="*/ 118162 h 605381"/>
                <a:gd name="connsiteX46" fmla="*/ 303820 w 607639"/>
                <a:gd name="connsiteY46" fmla="*/ 98933 h 605381"/>
                <a:gd name="connsiteX47" fmla="*/ 303749 w 607639"/>
                <a:gd name="connsiteY47" fmla="*/ 62835 h 605381"/>
                <a:gd name="connsiteX48" fmla="*/ 248388 w 607639"/>
                <a:gd name="connsiteY48" fmla="*/ 118116 h 605381"/>
                <a:gd name="connsiteX49" fmla="*/ 303749 w 607639"/>
                <a:gd name="connsiteY49" fmla="*/ 173397 h 605381"/>
                <a:gd name="connsiteX50" fmla="*/ 359111 w 607639"/>
                <a:gd name="connsiteY50" fmla="*/ 118116 h 605381"/>
                <a:gd name="connsiteX51" fmla="*/ 303749 w 607639"/>
                <a:gd name="connsiteY51" fmla="*/ 62835 h 605381"/>
                <a:gd name="connsiteX52" fmla="*/ 303749 w 607639"/>
                <a:gd name="connsiteY52" fmla="*/ 0 h 605381"/>
                <a:gd name="connsiteX53" fmla="*/ 586964 w 607639"/>
                <a:gd name="connsiteY53" fmla="*/ 141490 h 605381"/>
                <a:gd name="connsiteX54" fmla="*/ 586964 w 607639"/>
                <a:gd name="connsiteY54" fmla="*/ 206192 h 605381"/>
                <a:gd name="connsiteX55" fmla="*/ 20535 w 607639"/>
                <a:gd name="connsiteY55" fmla="*/ 206192 h 605381"/>
                <a:gd name="connsiteX56" fmla="*/ 20535 w 607639"/>
                <a:gd name="connsiteY56" fmla="*/ 14149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7639" h="605381">
                  <a:moveTo>
                    <a:pt x="0" y="547235"/>
                  </a:moveTo>
                  <a:lnTo>
                    <a:pt x="23853" y="547235"/>
                  </a:lnTo>
                  <a:lnTo>
                    <a:pt x="36136" y="547235"/>
                  </a:lnTo>
                  <a:lnTo>
                    <a:pt x="190916" y="547235"/>
                  </a:lnTo>
                  <a:lnTo>
                    <a:pt x="212990" y="547235"/>
                  </a:lnTo>
                  <a:lnTo>
                    <a:pt x="394560" y="547235"/>
                  </a:lnTo>
                  <a:lnTo>
                    <a:pt x="416634" y="547235"/>
                  </a:lnTo>
                  <a:lnTo>
                    <a:pt x="571503" y="547235"/>
                  </a:lnTo>
                  <a:lnTo>
                    <a:pt x="583786" y="547235"/>
                  </a:lnTo>
                  <a:lnTo>
                    <a:pt x="607639" y="547235"/>
                  </a:lnTo>
                  <a:lnTo>
                    <a:pt x="607639" y="605381"/>
                  </a:lnTo>
                  <a:lnTo>
                    <a:pt x="0" y="605381"/>
                  </a:lnTo>
                  <a:close/>
                  <a:moveTo>
                    <a:pt x="321849" y="269278"/>
                  </a:moveTo>
                  <a:lnTo>
                    <a:pt x="394531" y="269278"/>
                  </a:lnTo>
                  <a:lnTo>
                    <a:pt x="394531" y="511247"/>
                  </a:lnTo>
                  <a:lnTo>
                    <a:pt x="358501" y="511247"/>
                  </a:lnTo>
                  <a:lnTo>
                    <a:pt x="321849" y="511247"/>
                  </a:lnTo>
                  <a:close/>
                  <a:moveTo>
                    <a:pt x="212966" y="269278"/>
                  </a:moveTo>
                  <a:lnTo>
                    <a:pt x="285790" y="269278"/>
                  </a:lnTo>
                  <a:lnTo>
                    <a:pt x="285790" y="511247"/>
                  </a:lnTo>
                  <a:lnTo>
                    <a:pt x="249111" y="511247"/>
                  </a:lnTo>
                  <a:lnTo>
                    <a:pt x="212966" y="511247"/>
                  </a:lnTo>
                  <a:close/>
                  <a:moveTo>
                    <a:pt x="446972" y="242181"/>
                  </a:moveTo>
                  <a:lnTo>
                    <a:pt x="553523" y="242181"/>
                  </a:lnTo>
                  <a:lnTo>
                    <a:pt x="553523" y="453133"/>
                  </a:lnTo>
                  <a:lnTo>
                    <a:pt x="583788" y="453133"/>
                  </a:lnTo>
                  <a:lnTo>
                    <a:pt x="583788" y="511247"/>
                  </a:lnTo>
                  <a:lnTo>
                    <a:pt x="547648" y="511247"/>
                  </a:lnTo>
                  <a:lnTo>
                    <a:pt x="452758" y="511247"/>
                  </a:lnTo>
                  <a:lnTo>
                    <a:pt x="416618" y="511247"/>
                  </a:lnTo>
                  <a:lnTo>
                    <a:pt x="416618" y="453133"/>
                  </a:lnTo>
                  <a:lnTo>
                    <a:pt x="446972" y="453133"/>
                  </a:lnTo>
                  <a:close/>
                  <a:moveTo>
                    <a:pt x="54106" y="242181"/>
                  </a:moveTo>
                  <a:lnTo>
                    <a:pt x="160624" y="242181"/>
                  </a:lnTo>
                  <a:lnTo>
                    <a:pt x="160624" y="453133"/>
                  </a:lnTo>
                  <a:lnTo>
                    <a:pt x="190879" y="453133"/>
                  </a:lnTo>
                  <a:lnTo>
                    <a:pt x="190879" y="511247"/>
                  </a:lnTo>
                  <a:lnTo>
                    <a:pt x="154839" y="511247"/>
                  </a:lnTo>
                  <a:lnTo>
                    <a:pt x="59891" y="511247"/>
                  </a:lnTo>
                  <a:lnTo>
                    <a:pt x="23851" y="511247"/>
                  </a:lnTo>
                  <a:lnTo>
                    <a:pt x="23851" y="453133"/>
                  </a:lnTo>
                  <a:lnTo>
                    <a:pt x="54106" y="453133"/>
                  </a:lnTo>
                  <a:close/>
                  <a:moveTo>
                    <a:pt x="303820" y="98933"/>
                  </a:moveTo>
                  <a:cubicBezTo>
                    <a:pt x="314479" y="98933"/>
                    <a:pt x="323120" y="107542"/>
                    <a:pt x="323120" y="118162"/>
                  </a:cubicBezTo>
                  <a:cubicBezTo>
                    <a:pt x="323120" y="128782"/>
                    <a:pt x="314479" y="137391"/>
                    <a:pt x="303820" y="137391"/>
                  </a:cubicBezTo>
                  <a:cubicBezTo>
                    <a:pt x="293161" y="137391"/>
                    <a:pt x="284520" y="128782"/>
                    <a:pt x="284520" y="118162"/>
                  </a:cubicBezTo>
                  <a:cubicBezTo>
                    <a:pt x="284520" y="107542"/>
                    <a:pt x="293161" y="98933"/>
                    <a:pt x="303820" y="98933"/>
                  </a:cubicBezTo>
                  <a:close/>
                  <a:moveTo>
                    <a:pt x="303749" y="62835"/>
                  </a:moveTo>
                  <a:cubicBezTo>
                    <a:pt x="273221" y="62835"/>
                    <a:pt x="248388" y="87631"/>
                    <a:pt x="248388" y="118116"/>
                  </a:cubicBezTo>
                  <a:cubicBezTo>
                    <a:pt x="248388" y="148600"/>
                    <a:pt x="273221" y="173397"/>
                    <a:pt x="303749" y="173397"/>
                  </a:cubicBezTo>
                  <a:cubicBezTo>
                    <a:pt x="334278" y="173397"/>
                    <a:pt x="359111" y="148600"/>
                    <a:pt x="359111" y="118116"/>
                  </a:cubicBezTo>
                  <a:cubicBezTo>
                    <a:pt x="359111" y="87631"/>
                    <a:pt x="334278" y="62835"/>
                    <a:pt x="303749" y="62835"/>
                  </a:cubicBezTo>
                  <a:close/>
                  <a:moveTo>
                    <a:pt x="303749" y="0"/>
                  </a:moveTo>
                  <a:lnTo>
                    <a:pt x="586964" y="141490"/>
                  </a:lnTo>
                  <a:lnTo>
                    <a:pt x="586964" y="206192"/>
                  </a:lnTo>
                  <a:lnTo>
                    <a:pt x="20535" y="206192"/>
                  </a:lnTo>
                  <a:lnTo>
                    <a:pt x="20535" y="1414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95" y="0"/>
            <a:ext cx="3995610" cy="47858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72560" y="48031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8192E"/>
                </a:solidFill>
              </a:rPr>
              <a:t>添加标题</a:t>
            </a:r>
            <a:endParaRPr lang="zh-CN" altLang="en-US" sz="4800" b="1" dirty="0">
              <a:solidFill>
                <a:srgbClr val="F8192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4151" y="5634191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294" y="0"/>
            <a:ext cx="3110706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55677" y="1904397"/>
            <a:ext cx="4197401" cy="694958"/>
            <a:chOff x="602924" y="5524462"/>
            <a:chExt cx="4197401" cy="694958"/>
          </a:xfrm>
        </p:grpSpPr>
        <p:sp>
          <p:nvSpPr>
            <p:cNvPr id="8" name="文本框 7"/>
            <p:cNvSpPr txBox="1"/>
            <p:nvPr/>
          </p:nvSpPr>
          <p:spPr>
            <a:xfrm>
              <a:off x="602925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02924" y="5882235"/>
              <a:ext cx="4197401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55677" y="3685384"/>
            <a:ext cx="4197401" cy="694958"/>
            <a:chOff x="602924" y="5524462"/>
            <a:chExt cx="4197401" cy="694958"/>
          </a:xfrm>
        </p:grpSpPr>
        <p:sp>
          <p:nvSpPr>
            <p:cNvPr id="11" name="文本框 10"/>
            <p:cNvSpPr txBox="1"/>
            <p:nvPr/>
          </p:nvSpPr>
          <p:spPr>
            <a:xfrm>
              <a:off x="602925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2924" y="5882235"/>
              <a:ext cx="4197401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55677" y="5466371"/>
            <a:ext cx="4197401" cy="694958"/>
            <a:chOff x="602924" y="5524462"/>
            <a:chExt cx="4197401" cy="694958"/>
          </a:xfrm>
        </p:grpSpPr>
        <p:sp>
          <p:nvSpPr>
            <p:cNvPr id="14" name="文本框 13"/>
            <p:cNvSpPr txBox="1"/>
            <p:nvPr/>
          </p:nvSpPr>
          <p:spPr>
            <a:xfrm>
              <a:off x="602925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2924" y="5882235"/>
              <a:ext cx="4197401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55193" y="1934595"/>
            <a:ext cx="635268" cy="635268"/>
            <a:chOff x="6534223" y="1816642"/>
            <a:chExt cx="635268" cy="635268"/>
          </a:xfrm>
        </p:grpSpPr>
        <p:sp>
          <p:nvSpPr>
            <p:cNvPr id="17" name="圆角矩形 781"/>
            <p:cNvSpPr/>
            <p:nvPr/>
          </p:nvSpPr>
          <p:spPr>
            <a:xfrm>
              <a:off x="6534223" y="1816642"/>
              <a:ext cx="635268" cy="635268"/>
            </a:xfrm>
            <a:prstGeom prst="roundRect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imer-round-clock_18304"/>
            <p:cNvSpPr>
              <a:spLocks noChangeAspect="1"/>
            </p:cNvSpPr>
            <p:nvPr/>
          </p:nvSpPr>
          <p:spPr bwMode="auto">
            <a:xfrm>
              <a:off x="6671110" y="1949554"/>
              <a:ext cx="361494" cy="360948"/>
            </a:xfrm>
            <a:custGeom>
              <a:avLst/>
              <a:gdLst>
                <a:gd name="connsiteX0" fmla="*/ 309263 w 606439"/>
                <a:gd name="connsiteY0" fmla="*/ 306068 h 605522"/>
                <a:gd name="connsiteX1" fmla="*/ 293894 w 606439"/>
                <a:gd name="connsiteY1" fmla="*/ 322586 h 605522"/>
                <a:gd name="connsiteX2" fmla="*/ 310436 w 606439"/>
                <a:gd name="connsiteY2" fmla="*/ 337933 h 605522"/>
                <a:gd name="connsiteX3" fmla="*/ 325805 w 606439"/>
                <a:gd name="connsiteY3" fmla="*/ 321415 h 605522"/>
                <a:gd name="connsiteX4" fmla="*/ 309263 w 606439"/>
                <a:gd name="connsiteY4" fmla="*/ 306068 h 605522"/>
                <a:gd name="connsiteX5" fmla="*/ 40594 w 606439"/>
                <a:gd name="connsiteY5" fmla="*/ 245205 h 605522"/>
                <a:gd name="connsiteX6" fmla="*/ 52669 w 606439"/>
                <a:gd name="connsiteY6" fmla="*/ 247005 h 605522"/>
                <a:gd name="connsiteX7" fmla="*/ 59935 w 606439"/>
                <a:gd name="connsiteY7" fmla="*/ 256605 h 605522"/>
                <a:gd name="connsiteX8" fmla="*/ 60069 w 606439"/>
                <a:gd name="connsiteY8" fmla="*/ 256782 h 605522"/>
                <a:gd name="connsiteX9" fmla="*/ 58353 w 606439"/>
                <a:gd name="connsiteY9" fmla="*/ 268980 h 605522"/>
                <a:gd name="connsiteX10" fmla="*/ 48456 w 606439"/>
                <a:gd name="connsiteY10" fmla="*/ 276344 h 605522"/>
                <a:gd name="connsiteX11" fmla="*/ 38313 w 606439"/>
                <a:gd name="connsiteY11" fmla="*/ 274843 h 605522"/>
                <a:gd name="connsiteX12" fmla="*/ 36297 w 606439"/>
                <a:gd name="connsiteY12" fmla="*/ 274544 h 605522"/>
                <a:gd name="connsiteX13" fmla="*/ 28979 w 606439"/>
                <a:gd name="connsiteY13" fmla="*/ 264748 h 605522"/>
                <a:gd name="connsiteX14" fmla="*/ 30692 w 606439"/>
                <a:gd name="connsiteY14" fmla="*/ 252608 h 605522"/>
                <a:gd name="connsiteX15" fmla="*/ 40594 w 606439"/>
                <a:gd name="connsiteY15" fmla="*/ 245185 h 605522"/>
                <a:gd name="connsiteX16" fmla="*/ 30695 w 606439"/>
                <a:gd name="connsiteY16" fmla="*/ 252594 h 605522"/>
                <a:gd name="connsiteX17" fmla="*/ 30692 w 606439"/>
                <a:gd name="connsiteY17" fmla="*/ 252608 h 605522"/>
                <a:gd name="connsiteX18" fmla="*/ 30691 w 606439"/>
                <a:gd name="connsiteY18" fmla="*/ 252610 h 605522"/>
                <a:gd name="connsiteX19" fmla="*/ 28974 w 606439"/>
                <a:gd name="connsiteY19" fmla="*/ 264755 h 605522"/>
                <a:gd name="connsiteX20" fmla="*/ 36296 w 606439"/>
                <a:gd name="connsiteY20" fmla="*/ 274544 h 605522"/>
                <a:gd name="connsiteX21" fmla="*/ 38313 w 606439"/>
                <a:gd name="connsiteY21" fmla="*/ 274843 h 605522"/>
                <a:gd name="connsiteX22" fmla="*/ 48454 w 606439"/>
                <a:gd name="connsiteY22" fmla="*/ 276345 h 605522"/>
                <a:gd name="connsiteX23" fmla="*/ 48456 w 606439"/>
                <a:gd name="connsiteY23" fmla="*/ 276344 h 605522"/>
                <a:gd name="connsiteX24" fmla="*/ 48459 w 606439"/>
                <a:gd name="connsiteY24" fmla="*/ 276344 h 605522"/>
                <a:gd name="connsiteX25" fmla="*/ 60079 w 606439"/>
                <a:gd name="connsiteY25" fmla="*/ 256795 h 605522"/>
                <a:gd name="connsiteX26" fmla="*/ 59935 w 606439"/>
                <a:gd name="connsiteY26" fmla="*/ 256605 h 605522"/>
                <a:gd name="connsiteX27" fmla="*/ 52663 w 606439"/>
                <a:gd name="connsiteY27" fmla="*/ 246986 h 605522"/>
                <a:gd name="connsiteX28" fmla="*/ 40594 w 606439"/>
                <a:gd name="connsiteY28" fmla="*/ 245185 h 605522"/>
                <a:gd name="connsiteX29" fmla="*/ 435733 w 606439"/>
                <a:gd name="connsiteY29" fmla="*/ 181800 h 605522"/>
                <a:gd name="connsiteX30" fmla="*/ 446058 w 606439"/>
                <a:gd name="connsiteY30" fmla="*/ 186106 h 605522"/>
                <a:gd name="connsiteX31" fmla="*/ 446058 w 606439"/>
                <a:gd name="connsiteY31" fmla="*/ 206607 h 605522"/>
                <a:gd name="connsiteX32" fmla="*/ 340705 w 606439"/>
                <a:gd name="connsiteY32" fmla="*/ 346251 h 605522"/>
                <a:gd name="connsiteX33" fmla="*/ 340470 w 606439"/>
                <a:gd name="connsiteY33" fmla="*/ 346016 h 605522"/>
                <a:gd name="connsiteX34" fmla="*/ 335895 w 606439"/>
                <a:gd name="connsiteY34" fmla="*/ 351640 h 605522"/>
                <a:gd name="connsiteX35" fmla="*/ 280285 w 606439"/>
                <a:gd name="connsiteY35" fmla="*/ 351640 h 605522"/>
                <a:gd name="connsiteX36" fmla="*/ 269492 w 606439"/>
                <a:gd name="connsiteY36" fmla="*/ 316846 h 605522"/>
                <a:gd name="connsiteX37" fmla="*/ 208251 w 606439"/>
                <a:gd name="connsiteY37" fmla="*/ 241401 h 605522"/>
                <a:gd name="connsiteX38" fmla="*/ 207665 w 606439"/>
                <a:gd name="connsiteY38" fmla="*/ 226874 h 605522"/>
                <a:gd name="connsiteX39" fmla="*/ 222212 w 606439"/>
                <a:gd name="connsiteY39" fmla="*/ 226405 h 605522"/>
                <a:gd name="connsiteX40" fmla="*/ 299878 w 606439"/>
                <a:gd name="connsiteY40" fmla="*/ 280529 h 605522"/>
                <a:gd name="connsiteX41" fmla="*/ 425409 w 606439"/>
                <a:gd name="connsiteY41" fmla="*/ 186106 h 605522"/>
                <a:gd name="connsiteX42" fmla="*/ 435733 w 606439"/>
                <a:gd name="connsiteY42" fmla="*/ 181800 h 605522"/>
                <a:gd name="connsiteX43" fmla="*/ 303278 w 606439"/>
                <a:gd name="connsiteY43" fmla="*/ 74972 h 605522"/>
                <a:gd name="connsiteX44" fmla="*/ 78841 w 606439"/>
                <a:gd name="connsiteY44" fmla="*/ 299071 h 605522"/>
                <a:gd name="connsiteX45" fmla="*/ 303278 w 606439"/>
                <a:gd name="connsiteY45" fmla="*/ 523169 h 605522"/>
                <a:gd name="connsiteX46" fmla="*/ 527598 w 606439"/>
                <a:gd name="connsiteY46" fmla="*/ 299071 h 605522"/>
                <a:gd name="connsiteX47" fmla="*/ 303278 w 606439"/>
                <a:gd name="connsiteY47" fmla="*/ 74972 h 605522"/>
                <a:gd name="connsiteX48" fmla="*/ 303278 w 606439"/>
                <a:gd name="connsiteY48" fmla="*/ 0 h 605522"/>
                <a:gd name="connsiteX49" fmla="*/ 496977 w 606439"/>
                <a:gd name="connsiteY49" fmla="*/ 70052 h 605522"/>
                <a:gd name="connsiteX50" fmla="*/ 510235 w 606439"/>
                <a:gd name="connsiteY50" fmla="*/ 56815 h 605522"/>
                <a:gd name="connsiteX51" fmla="*/ 505190 w 606439"/>
                <a:gd name="connsiteY51" fmla="*/ 51778 h 605522"/>
                <a:gd name="connsiteX52" fmla="*/ 505190 w 606439"/>
                <a:gd name="connsiteY52" fmla="*/ 36432 h 605522"/>
                <a:gd name="connsiteX53" fmla="*/ 524431 w 606439"/>
                <a:gd name="connsiteY53" fmla="*/ 17220 h 605522"/>
                <a:gd name="connsiteX54" fmla="*/ 539917 w 606439"/>
                <a:gd name="connsiteY54" fmla="*/ 17220 h 605522"/>
                <a:gd name="connsiteX55" fmla="*/ 585673 w 606439"/>
                <a:gd name="connsiteY55" fmla="*/ 63024 h 605522"/>
                <a:gd name="connsiteX56" fmla="*/ 585908 w 606439"/>
                <a:gd name="connsiteY56" fmla="*/ 63141 h 605522"/>
                <a:gd name="connsiteX57" fmla="*/ 585908 w 606439"/>
                <a:gd name="connsiteY57" fmla="*/ 78487 h 605522"/>
                <a:gd name="connsiteX58" fmla="*/ 566549 w 606439"/>
                <a:gd name="connsiteY58" fmla="*/ 97699 h 605522"/>
                <a:gd name="connsiteX59" fmla="*/ 551180 w 606439"/>
                <a:gd name="connsiteY59" fmla="*/ 97699 h 605522"/>
                <a:gd name="connsiteX60" fmla="*/ 546135 w 606439"/>
                <a:gd name="connsiteY60" fmla="*/ 92661 h 605522"/>
                <a:gd name="connsiteX61" fmla="*/ 533113 w 606439"/>
                <a:gd name="connsiteY61" fmla="*/ 105664 h 605522"/>
                <a:gd name="connsiteX62" fmla="*/ 606439 w 606439"/>
                <a:gd name="connsiteY62" fmla="*/ 302703 h 605522"/>
                <a:gd name="connsiteX63" fmla="*/ 303278 w 606439"/>
                <a:gd name="connsiteY63" fmla="*/ 605522 h 605522"/>
                <a:gd name="connsiteX64" fmla="*/ 0 w 606439"/>
                <a:gd name="connsiteY64" fmla="*/ 302703 h 605522"/>
                <a:gd name="connsiteX65" fmla="*/ 73326 w 606439"/>
                <a:gd name="connsiteY65" fmla="*/ 105664 h 605522"/>
                <a:gd name="connsiteX66" fmla="*/ 60304 w 606439"/>
                <a:gd name="connsiteY66" fmla="*/ 92544 h 605522"/>
                <a:gd name="connsiteX67" fmla="*/ 55259 w 606439"/>
                <a:gd name="connsiteY67" fmla="*/ 97699 h 605522"/>
                <a:gd name="connsiteX68" fmla="*/ 39890 w 606439"/>
                <a:gd name="connsiteY68" fmla="*/ 97699 h 605522"/>
                <a:gd name="connsiteX69" fmla="*/ 20649 w 606439"/>
                <a:gd name="connsiteY69" fmla="*/ 78487 h 605522"/>
                <a:gd name="connsiteX70" fmla="*/ 20649 w 606439"/>
                <a:gd name="connsiteY70" fmla="*/ 63141 h 605522"/>
                <a:gd name="connsiteX71" fmla="*/ 20766 w 606439"/>
                <a:gd name="connsiteY71" fmla="*/ 63024 h 605522"/>
                <a:gd name="connsiteX72" fmla="*/ 66522 w 606439"/>
                <a:gd name="connsiteY72" fmla="*/ 17220 h 605522"/>
                <a:gd name="connsiteX73" fmla="*/ 81891 w 606439"/>
                <a:gd name="connsiteY73" fmla="*/ 17220 h 605522"/>
                <a:gd name="connsiteX74" fmla="*/ 101249 w 606439"/>
                <a:gd name="connsiteY74" fmla="*/ 36432 h 605522"/>
                <a:gd name="connsiteX75" fmla="*/ 101249 w 606439"/>
                <a:gd name="connsiteY75" fmla="*/ 51778 h 605522"/>
                <a:gd name="connsiteX76" fmla="*/ 96204 w 606439"/>
                <a:gd name="connsiteY76" fmla="*/ 56815 h 605522"/>
                <a:gd name="connsiteX77" fmla="*/ 109462 w 606439"/>
                <a:gd name="connsiteY77" fmla="*/ 69935 h 605522"/>
                <a:gd name="connsiteX78" fmla="*/ 303278 w 606439"/>
                <a:gd name="connsiteY78" fmla="*/ 0 h 60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6439" h="605522">
                  <a:moveTo>
                    <a:pt x="309263" y="306068"/>
                  </a:moveTo>
                  <a:cubicBezTo>
                    <a:pt x="300464" y="306302"/>
                    <a:pt x="293542" y="313683"/>
                    <a:pt x="293894" y="322586"/>
                  </a:cubicBezTo>
                  <a:cubicBezTo>
                    <a:pt x="294246" y="331373"/>
                    <a:pt x="301637" y="338284"/>
                    <a:pt x="310436" y="337933"/>
                  </a:cubicBezTo>
                  <a:cubicBezTo>
                    <a:pt x="319235" y="337582"/>
                    <a:pt x="326157" y="330201"/>
                    <a:pt x="325805" y="321415"/>
                  </a:cubicBezTo>
                  <a:cubicBezTo>
                    <a:pt x="325571" y="312628"/>
                    <a:pt x="318062" y="305717"/>
                    <a:pt x="309263" y="306068"/>
                  </a:cubicBezTo>
                  <a:close/>
                  <a:moveTo>
                    <a:pt x="40594" y="245205"/>
                  </a:moveTo>
                  <a:cubicBezTo>
                    <a:pt x="44820" y="244152"/>
                    <a:pt x="49133" y="244913"/>
                    <a:pt x="52669" y="247005"/>
                  </a:cubicBezTo>
                  <a:lnTo>
                    <a:pt x="59935" y="256605"/>
                  </a:lnTo>
                  <a:lnTo>
                    <a:pt x="60069" y="256782"/>
                  </a:lnTo>
                  <a:cubicBezTo>
                    <a:pt x="61184" y="261116"/>
                    <a:pt x="60450" y="265451"/>
                    <a:pt x="58353" y="268980"/>
                  </a:cubicBezTo>
                  <a:lnTo>
                    <a:pt x="48456" y="276344"/>
                  </a:lnTo>
                  <a:lnTo>
                    <a:pt x="38313" y="274843"/>
                  </a:lnTo>
                  <a:lnTo>
                    <a:pt x="36297" y="274544"/>
                  </a:lnTo>
                  <a:cubicBezTo>
                    <a:pt x="32762" y="272450"/>
                    <a:pt x="30035" y="269024"/>
                    <a:pt x="28979" y="264748"/>
                  </a:cubicBezTo>
                  <a:lnTo>
                    <a:pt x="30692" y="252608"/>
                  </a:lnTo>
                  <a:close/>
                  <a:moveTo>
                    <a:pt x="40594" y="245185"/>
                  </a:moveTo>
                  <a:cubicBezTo>
                    <a:pt x="36253" y="246298"/>
                    <a:pt x="32792" y="249050"/>
                    <a:pt x="30695" y="252594"/>
                  </a:cubicBezTo>
                  <a:lnTo>
                    <a:pt x="30692" y="252608"/>
                  </a:lnTo>
                  <a:lnTo>
                    <a:pt x="30691" y="252610"/>
                  </a:lnTo>
                  <a:cubicBezTo>
                    <a:pt x="28593" y="256151"/>
                    <a:pt x="27859" y="260482"/>
                    <a:pt x="28974" y="264755"/>
                  </a:cubicBezTo>
                  <a:cubicBezTo>
                    <a:pt x="30031" y="269028"/>
                    <a:pt x="32760" y="272452"/>
                    <a:pt x="36296" y="274544"/>
                  </a:cubicBezTo>
                  <a:lnTo>
                    <a:pt x="38313" y="274843"/>
                  </a:lnTo>
                  <a:lnTo>
                    <a:pt x="48454" y="276345"/>
                  </a:lnTo>
                  <a:lnTo>
                    <a:pt x="48456" y="276344"/>
                  </a:lnTo>
                  <a:lnTo>
                    <a:pt x="48459" y="276344"/>
                  </a:lnTo>
                  <a:cubicBezTo>
                    <a:pt x="57144" y="274120"/>
                    <a:pt x="62309" y="265457"/>
                    <a:pt x="60079" y="256795"/>
                  </a:cubicBezTo>
                  <a:lnTo>
                    <a:pt x="59935" y="256605"/>
                  </a:lnTo>
                  <a:lnTo>
                    <a:pt x="52663" y="246986"/>
                  </a:lnTo>
                  <a:cubicBezTo>
                    <a:pt x="49129" y="244892"/>
                    <a:pt x="44818" y="244130"/>
                    <a:pt x="40594" y="245185"/>
                  </a:cubicBezTo>
                  <a:close/>
                  <a:moveTo>
                    <a:pt x="435733" y="181800"/>
                  </a:moveTo>
                  <a:cubicBezTo>
                    <a:pt x="439458" y="181800"/>
                    <a:pt x="443184" y="183236"/>
                    <a:pt x="446058" y="186106"/>
                  </a:cubicBezTo>
                  <a:cubicBezTo>
                    <a:pt x="451689" y="191729"/>
                    <a:pt x="451689" y="200984"/>
                    <a:pt x="446058" y="206607"/>
                  </a:cubicBezTo>
                  <a:lnTo>
                    <a:pt x="340705" y="346251"/>
                  </a:lnTo>
                  <a:lnTo>
                    <a:pt x="340470" y="346016"/>
                  </a:lnTo>
                  <a:cubicBezTo>
                    <a:pt x="339180" y="348008"/>
                    <a:pt x="337654" y="349882"/>
                    <a:pt x="335895" y="351640"/>
                  </a:cubicBezTo>
                  <a:cubicBezTo>
                    <a:pt x="320643" y="366869"/>
                    <a:pt x="295654" y="366869"/>
                    <a:pt x="280285" y="351640"/>
                  </a:cubicBezTo>
                  <a:cubicBezTo>
                    <a:pt x="270900" y="342150"/>
                    <a:pt x="267263" y="329030"/>
                    <a:pt x="269492" y="316846"/>
                  </a:cubicBezTo>
                  <a:lnTo>
                    <a:pt x="208251" y="241401"/>
                  </a:lnTo>
                  <a:cubicBezTo>
                    <a:pt x="204028" y="237535"/>
                    <a:pt x="203793" y="231092"/>
                    <a:pt x="207665" y="226874"/>
                  </a:cubicBezTo>
                  <a:cubicBezTo>
                    <a:pt x="211536" y="222657"/>
                    <a:pt x="218106" y="222422"/>
                    <a:pt x="222212" y="226405"/>
                  </a:cubicBezTo>
                  <a:lnTo>
                    <a:pt x="299878" y="280529"/>
                  </a:lnTo>
                  <a:lnTo>
                    <a:pt x="425409" y="186106"/>
                  </a:lnTo>
                  <a:cubicBezTo>
                    <a:pt x="428284" y="183236"/>
                    <a:pt x="432008" y="181800"/>
                    <a:pt x="435733" y="181800"/>
                  </a:cubicBezTo>
                  <a:close/>
                  <a:moveTo>
                    <a:pt x="303278" y="74972"/>
                  </a:moveTo>
                  <a:cubicBezTo>
                    <a:pt x="179268" y="74972"/>
                    <a:pt x="78841" y="175366"/>
                    <a:pt x="78841" y="299071"/>
                  </a:cubicBezTo>
                  <a:cubicBezTo>
                    <a:pt x="78841" y="422893"/>
                    <a:pt x="179268" y="523169"/>
                    <a:pt x="303278" y="523169"/>
                  </a:cubicBezTo>
                  <a:cubicBezTo>
                    <a:pt x="427171" y="523169"/>
                    <a:pt x="527598" y="422893"/>
                    <a:pt x="527598" y="299071"/>
                  </a:cubicBezTo>
                  <a:cubicBezTo>
                    <a:pt x="527598" y="175366"/>
                    <a:pt x="427171" y="74972"/>
                    <a:pt x="303278" y="74972"/>
                  </a:cubicBezTo>
                  <a:close/>
                  <a:moveTo>
                    <a:pt x="303278" y="0"/>
                  </a:moveTo>
                  <a:cubicBezTo>
                    <a:pt x="376957" y="0"/>
                    <a:pt x="444417" y="26357"/>
                    <a:pt x="496977" y="70052"/>
                  </a:cubicBezTo>
                  <a:lnTo>
                    <a:pt x="510235" y="56815"/>
                  </a:lnTo>
                  <a:lnTo>
                    <a:pt x="505190" y="51778"/>
                  </a:lnTo>
                  <a:cubicBezTo>
                    <a:pt x="500966" y="47561"/>
                    <a:pt x="500966" y="40649"/>
                    <a:pt x="505190" y="36432"/>
                  </a:cubicBezTo>
                  <a:lnTo>
                    <a:pt x="524431" y="17220"/>
                  </a:lnTo>
                  <a:cubicBezTo>
                    <a:pt x="528772" y="13003"/>
                    <a:pt x="535694" y="13003"/>
                    <a:pt x="539917" y="17220"/>
                  </a:cubicBezTo>
                  <a:lnTo>
                    <a:pt x="585673" y="63024"/>
                  </a:lnTo>
                  <a:lnTo>
                    <a:pt x="585908" y="63141"/>
                  </a:lnTo>
                  <a:cubicBezTo>
                    <a:pt x="590131" y="67358"/>
                    <a:pt x="590131" y="74270"/>
                    <a:pt x="585908" y="78487"/>
                  </a:cubicBezTo>
                  <a:lnTo>
                    <a:pt x="566549" y="97699"/>
                  </a:lnTo>
                  <a:cubicBezTo>
                    <a:pt x="562326" y="101916"/>
                    <a:pt x="555404" y="101916"/>
                    <a:pt x="551180" y="97699"/>
                  </a:cubicBezTo>
                  <a:lnTo>
                    <a:pt x="546135" y="92661"/>
                  </a:lnTo>
                  <a:lnTo>
                    <a:pt x="533113" y="105664"/>
                  </a:lnTo>
                  <a:cubicBezTo>
                    <a:pt x="578751" y="158614"/>
                    <a:pt x="606439" y="227378"/>
                    <a:pt x="606439" y="302703"/>
                  </a:cubicBezTo>
                  <a:cubicBezTo>
                    <a:pt x="606439" y="469986"/>
                    <a:pt x="470697" y="605522"/>
                    <a:pt x="303278" y="605522"/>
                  </a:cubicBezTo>
                  <a:cubicBezTo>
                    <a:pt x="135742" y="605522"/>
                    <a:pt x="0" y="469986"/>
                    <a:pt x="0" y="302703"/>
                  </a:cubicBezTo>
                  <a:cubicBezTo>
                    <a:pt x="0" y="227378"/>
                    <a:pt x="27688" y="158614"/>
                    <a:pt x="73326" y="105664"/>
                  </a:cubicBezTo>
                  <a:lnTo>
                    <a:pt x="60304" y="92544"/>
                  </a:lnTo>
                  <a:lnTo>
                    <a:pt x="55259" y="97699"/>
                  </a:lnTo>
                  <a:cubicBezTo>
                    <a:pt x="51035" y="101916"/>
                    <a:pt x="44113" y="101916"/>
                    <a:pt x="39890" y="97699"/>
                  </a:cubicBezTo>
                  <a:lnTo>
                    <a:pt x="20649" y="78487"/>
                  </a:lnTo>
                  <a:cubicBezTo>
                    <a:pt x="16308" y="74270"/>
                    <a:pt x="16308" y="67358"/>
                    <a:pt x="20649" y="63141"/>
                  </a:cubicBezTo>
                  <a:lnTo>
                    <a:pt x="20766" y="63024"/>
                  </a:lnTo>
                  <a:lnTo>
                    <a:pt x="66522" y="17220"/>
                  </a:lnTo>
                  <a:cubicBezTo>
                    <a:pt x="70863" y="13003"/>
                    <a:pt x="77667" y="13003"/>
                    <a:pt x="81891" y="17220"/>
                  </a:cubicBezTo>
                  <a:lnTo>
                    <a:pt x="101249" y="36432"/>
                  </a:lnTo>
                  <a:cubicBezTo>
                    <a:pt x="105355" y="40649"/>
                    <a:pt x="105355" y="47561"/>
                    <a:pt x="101249" y="51778"/>
                  </a:cubicBezTo>
                  <a:lnTo>
                    <a:pt x="96204" y="56815"/>
                  </a:lnTo>
                  <a:lnTo>
                    <a:pt x="109462" y="69935"/>
                  </a:lnTo>
                  <a:cubicBezTo>
                    <a:pt x="162022" y="26357"/>
                    <a:pt x="229482" y="0"/>
                    <a:pt x="3032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9" name="组合 18"/>
          <p:cNvGrpSpPr/>
          <p:nvPr/>
        </p:nvGrpSpPr>
        <p:grpSpPr>
          <a:xfrm>
            <a:off x="1555193" y="3715582"/>
            <a:ext cx="635268" cy="635268"/>
            <a:chOff x="6534223" y="3597629"/>
            <a:chExt cx="635268" cy="635268"/>
          </a:xfrm>
        </p:grpSpPr>
        <p:sp>
          <p:nvSpPr>
            <p:cNvPr id="20" name="圆角矩形 785"/>
            <p:cNvSpPr/>
            <p:nvPr/>
          </p:nvSpPr>
          <p:spPr>
            <a:xfrm>
              <a:off x="6534223" y="3597629"/>
              <a:ext cx="635268" cy="635268"/>
            </a:xfrm>
            <a:prstGeom prst="roundRect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vertical-rocket_62490"/>
            <p:cNvSpPr>
              <a:spLocks noChangeAspect="1"/>
            </p:cNvSpPr>
            <p:nvPr/>
          </p:nvSpPr>
          <p:spPr bwMode="auto">
            <a:xfrm>
              <a:off x="6710984" y="3712874"/>
              <a:ext cx="305672" cy="359934"/>
            </a:xfrm>
            <a:custGeom>
              <a:avLst/>
              <a:gdLst>
                <a:gd name="T0" fmla="*/ 4275 w 5265"/>
                <a:gd name="T1" fmla="*/ 4094 h 6209"/>
                <a:gd name="T2" fmla="*/ 4349 w 5265"/>
                <a:gd name="T3" fmla="*/ 3406 h 6209"/>
                <a:gd name="T4" fmla="*/ 2632 w 5265"/>
                <a:gd name="T5" fmla="*/ 0 h 6209"/>
                <a:gd name="T6" fmla="*/ 916 w 5265"/>
                <a:gd name="T7" fmla="*/ 3406 h 6209"/>
                <a:gd name="T8" fmla="*/ 990 w 5265"/>
                <a:gd name="T9" fmla="*/ 4094 h 6209"/>
                <a:gd name="T10" fmla="*/ 0 w 5265"/>
                <a:gd name="T11" fmla="*/ 5203 h 6209"/>
                <a:gd name="T12" fmla="*/ 414 w 5265"/>
                <a:gd name="T13" fmla="*/ 6166 h 6209"/>
                <a:gd name="T14" fmla="*/ 1145 w 5265"/>
                <a:gd name="T15" fmla="*/ 6166 h 6209"/>
                <a:gd name="T16" fmla="*/ 1145 w 5265"/>
                <a:gd name="T17" fmla="*/ 6150 h 6209"/>
                <a:gd name="T18" fmla="*/ 1384 w 5265"/>
                <a:gd name="T19" fmla="*/ 5169 h 6209"/>
                <a:gd name="T20" fmla="*/ 2072 w 5265"/>
                <a:gd name="T21" fmla="*/ 6209 h 6209"/>
                <a:gd name="T22" fmla="*/ 3193 w 5265"/>
                <a:gd name="T23" fmla="*/ 6209 h 6209"/>
                <a:gd name="T24" fmla="*/ 3881 w 5265"/>
                <a:gd name="T25" fmla="*/ 5169 h 6209"/>
                <a:gd name="T26" fmla="*/ 4120 w 5265"/>
                <a:gd name="T27" fmla="*/ 6150 h 6209"/>
                <a:gd name="T28" fmla="*/ 4119 w 5265"/>
                <a:gd name="T29" fmla="*/ 6166 h 6209"/>
                <a:gd name="T30" fmla="*/ 4851 w 5265"/>
                <a:gd name="T31" fmla="*/ 6166 h 6209"/>
                <a:gd name="T32" fmla="*/ 5265 w 5265"/>
                <a:gd name="T33" fmla="*/ 5203 h 6209"/>
                <a:gd name="T34" fmla="*/ 4275 w 5265"/>
                <a:gd name="T35" fmla="*/ 4094 h 6209"/>
                <a:gd name="T36" fmla="*/ 2632 w 5265"/>
                <a:gd name="T37" fmla="*/ 1651 h 6209"/>
                <a:gd name="T38" fmla="*/ 3282 w 5265"/>
                <a:gd name="T39" fmla="*/ 2300 h 6209"/>
                <a:gd name="T40" fmla="*/ 2632 w 5265"/>
                <a:gd name="T41" fmla="*/ 2950 h 6209"/>
                <a:gd name="T42" fmla="*/ 1983 w 5265"/>
                <a:gd name="T43" fmla="*/ 2300 h 6209"/>
                <a:gd name="T44" fmla="*/ 2632 w 5265"/>
                <a:gd name="T45" fmla="*/ 1651 h 6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65" h="6209">
                  <a:moveTo>
                    <a:pt x="4275" y="4094"/>
                  </a:moveTo>
                  <a:cubicBezTo>
                    <a:pt x="4322" y="3872"/>
                    <a:pt x="4349" y="3641"/>
                    <a:pt x="4349" y="3406"/>
                  </a:cubicBezTo>
                  <a:cubicBezTo>
                    <a:pt x="4349" y="1525"/>
                    <a:pt x="2632" y="0"/>
                    <a:pt x="2632" y="0"/>
                  </a:cubicBezTo>
                  <a:cubicBezTo>
                    <a:pt x="2632" y="0"/>
                    <a:pt x="916" y="1525"/>
                    <a:pt x="916" y="3406"/>
                  </a:cubicBezTo>
                  <a:cubicBezTo>
                    <a:pt x="916" y="3641"/>
                    <a:pt x="943" y="3872"/>
                    <a:pt x="990" y="4094"/>
                  </a:cubicBezTo>
                  <a:cubicBezTo>
                    <a:pt x="541" y="4332"/>
                    <a:pt x="187" y="4725"/>
                    <a:pt x="0" y="5203"/>
                  </a:cubicBezTo>
                  <a:lnTo>
                    <a:pt x="414" y="6166"/>
                  </a:lnTo>
                  <a:lnTo>
                    <a:pt x="1145" y="6166"/>
                  </a:lnTo>
                  <a:cubicBezTo>
                    <a:pt x="1145" y="6161"/>
                    <a:pt x="1145" y="6155"/>
                    <a:pt x="1145" y="6150"/>
                  </a:cubicBezTo>
                  <a:cubicBezTo>
                    <a:pt x="1145" y="5796"/>
                    <a:pt x="1231" y="5463"/>
                    <a:pt x="1384" y="5169"/>
                  </a:cubicBezTo>
                  <a:cubicBezTo>
                    <a:pt x="1596" y="5581"/>
                    <a:pt x="1850" y="5936"/>
                    <a:pt x="2072" y="6209"/>
                  </a:cubicBezTo>
                  <a:lnTo>
                    <a:pt x="3193" y="6209"/>
                  </a:lnTo>
                  <a:cubicBezTo>
                    <a:pt x="3415" y="5936"/>
                    <a:pt x="3668" y="5581"/>
                    <a:pt x="3881" y="5169"/>
                  </a:cubicBezTo>
                  <a:cubicBezTo>
                    <a:pt x="4033" y="5463"/>
                    <a:pt x="4120" y="5796"/>
                    <a:pt x="4120" y="6150"/>
                  </a:cubicBezTo>
                  <a:cubicBezTo>
                    <a:pt x="4120" y="6155"/>
                    <a:pt x="4119" y="6161"/>
                    <a:pt x="4119" y="6166"/>
                  </a:cubicBezTo>
                  <a:lnTo>
                    <a:pt x="4851" y="6166"/>
                  </a:lnTo>
                  <a:lnTo>
                    <a:pt x="5265" y="5203"/>
                  </a:lnTo>
                  <a:cubicBezTo>
                    <a:pt x="5078" y="4725"/>
                    <a:pt x="4724" y="4332"/>
                    <a:pt x="4275" y="4094"/>
                  </a:cubicBezTo>
                  <a:close/>
                  <a:moveTo>
                    <a:pt x="2632" y="1651"/>
                  </a:moveTo>
                  <a:cubicBezTo>
                    <a:pt x="2991" y="1651"/>
                    <a:pt x="3282" y="1942"/>
                    <a:pt x="3282" y="2300"/>
                  </a:cubicBezTo>
                  <a:cubicBezTo>
                    <a:pt x="3282" y="2659"/>
                    <a:pt x="2991" y="2950"/>
                    <a:pt x="2632" y="2950"/>
                  </a:cubicBezTo>
                  <a:cubicBezTo>
                    <a:pt x="2274" y="2950"/>
                    <a:pt x="1983" y="2659"/>
                    <a:pt x="1983" y="2300"/>
                  </a:cubicBezTo>
                  <a:cubicBezTo>
                    <a:pt x="1983" y="1942"/>
                    <a:pt x="2274" y="1651"/>
                    <a:pt x="2632" y="16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1555193" y="5496569"/>
            <a:ext cx="635268" cy="635268"/>
            <a:chOff x="6534223" y="5378616"/>
            <a:chExt cx="635268" cy="635268"/>
          </a:xfrm>
        </p:grpSpPr>
        <p:sp>
          <p:nvSpPr>
            <p:cNvPr id="23" name="圆角矩形 789"/>
            <p:cNvSpPr/>
            <p:nvPr/>
          </p:nvSpPr>
          <p:spPr>
            <a:xfrm>
              <a:off x="6534223" y="5378616"/>
              <a:ext cx="635268" cy="635268"/>
            </a:xfrm>
            <a:prstGeom prst="roundRect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saturn_321510"/>
            <p:cNvSpPr>
              <a:spLocks noChangeAspect="1"/>
            </p:cNvSpPr>
            <p:nvPr/>
          </p:nvSpPr>
          <p:spPr bwMode="auto">
            <a:xfrm>
              <a:off x="6645916" y="5524370"/>
              <a:ext cx="386688" cy="386760"/>
            </a:xfrm>
            <a:custGeom>
              <a:avLst/>
              <a:gdLst>
                <a:gd name="connsiteX0" fmla="*/ 56750 w 607390"/>
                <a:gd name="connsiteY0" fmla="*/ 456490 h 607501"/>
                <a:gd name="connsiteX1" fmla="*/ 56750 w 607390"/>
                <a:gd name="connsiteY1" fmla="*/ 523646 h 607501"/>
                <a:gd name="connsiteX2" fmla="*/ 113641 w 607390"/>
                <a:gd name="connsiteY2" fmla="*/ 531360 h 607501"/>
                <a:gd name="connsiteX3" fmla="*/ 102008 w 607390"/>
                <a:gd name="connsiteY3" fmla="*/ 519744 h 607501"/>
                <a:gd name="connsiteX4" fmla="*/ 56750 w 607390"/>
                <a:gd name="connsiteY4" fmla="*/ 456490 h 607501"/>
                <a:gd name="connsiteX5" fmla="*/ 534959 w 607390"/>
                <a:gd name="connsiteY5" fmla="*/ 262916 h 607501"/>
                <a:gd name="connsiteX6" fmla="*/ 412180 w 607390"/>
                <a:gd name="connsiteY6" fmla="*/ 404943 h 607501"/>
                <a:gd name="connsiteX7" fmla="*/ 405728 w 607390"/>
                <a:gd name="connsiteY7" fmla="*/ 411386 h 607501"/>
                <a:gd name="connsiteX8" fmla="*/ 408364 w 607390"/>
                <a:gd name="connsiteY8" fmla="*/ 429446 h 607501"/>
                <a:gd name="connsiteX9" fmla="*/ 356653 w 607390"/>
                <a:gd name="connsiteY9" fmla="*/ 479722 h 607501"/>
                <a:gd name="connsiteX10" fmla="*/ 332115 w 607390"/>
                <a:gd name="connsiteY10" fmla="*/ 473279 h 607501"/>
                <a:gd name="connsiteX11" fmla="*/ 227422 w 607390"/>
                <a:gd name="connsiteY11" fmla="*/ 541706 h 607501"/>
                <a:gd name="connsiteX12" fmla="*/ 303670 w 607390"/>
                <a:gd name="connsiteY12" fmla="*/ 555954 h 607501"/>
                <a:gd name="connsiteX13" fmla="*/ 308850 w 607390"/>
                <a:gd name="connsiteY13" fmla="*/ 555954 h 607501"/>
                <a:gd name="connsiteX14" fmla="*/ 544047 w 607390"/>
                <a:gd name="connsiteY14" fmla="*/ 327440 h 607501"/>
                <a:gd name="connsiteX15" fmla="*/ 534959 w 607390"/>
                <a:gd name="connsiteY15" fmla="*/ 262916 h 607501"/>
                <a:gd name="connsiteX16" fmla="*/ 285541 w 607390"/>
                <a:gd name="connsiteY16" fmla="*/ 154471 h 607501"/>
                <a:gd name="connsiteX17" fmla="*/ 337195 w 607390"/>
                <a:gd name="connsiteY17" fmla="*/ 206090 h 607501"/>
                <a:gd name="connsiteX18" fmla="*/ 285541 w 607390"/>
                <a:gd name="connsiteY18" fmla="*/ 257709 h 607501"/>
                <a:gd name="connsiteX19" fmla="*/ 233887 w 607390"/>
                <a:gd name="connsiteY19" fmla="*/ 206090 h 607501"/>
                <a:gd name="connsiteX20" fmla="*/ 285541 w 607390"/>
                <a:gd name="connsiteY20" fmla="*/ 154471 h 607501"/>
                <a:gd name="connsiteX21" fmla="*/ 308850 w 607390"/>
                <a:gd name="connsiteY21" fmla="*/ 88672 h 607501"/>
                <a:gd name="connsiteX22" fmla="*/ 73563 w 607390"/>
                <a:gd name="connsiteY22" fmla="*/ 318456 h 607501"/>
                <a:gd name="connsiteX23" fmla="*/ 138178 w 607390"/>
                <a:gd name="connsiteY23" fmla="*/ 484895 h 607501"/>
                <a:gd name="connsiteX24" fmla="*/ 171804 w 607390"/>
                <a:gd name="connsiteY24" fmla="*/ 513301 h 607501"/>
                <a:gd name="connsiteX25" fmla="*/ 306215 w 607390"/>
                <a:gd name="connsiteY25" fmla="*/ 429446 h 607501"/>
                <a:gd name="connsiteX26" fmla="*/ 306215 w 607390"/>
                <a:gd name="connsiteY26" fmla="*/ 426814 h 607501"/>
                <a:gd name="connsiteX27" fmla="*/ 357925 w 607390"/>
                <a:gd name="connsiteY27" fmla="*/ 376537 h 607501"/>
                <a:gd name="connsiteX28" fmla="*/ 367013 w 607390"/>
                <a:gd name="connsiteY28" fmla="*/ 377808 h 607501"/>
                <a:gd name="connsiteX29" fmla="*/ 376010 w 607390"/>
                <a:gd name="connsiteY29" fmla="*/ 368733 h 607501"/>
                <a:gd name="connsiteX30" fmla="*/ 511694 w 607390"/>
                <a:gd name="connsiteY30" fmla="*/ 203564 h 607501"/>
                <a:gd name="connsiteX31" fmla="*/ 479431 w 607390"/>
                <a:gd name="connsiteY31" fmla="*/ 161001 h 607501"/>
                <a:gd name="connsiteX32" fmla="*/ 313940 w 607390"/>
                <a:gd name="connsiteY32" fmla="*/ 88672 h 607501"/>
                <a:gd name="connsiteX33" fmla="*/ 308850 w 607390"/>
                <a:gd name="connsiteY33" fmla="*/ 88672 h 607501"/>
                <a:gd name="connsiteX34" fmla="*/ 508195 w 607390"/>
                <a:gd name="connsiteY34" fmla="*/ 50783 h 607501"/>
                <a:gd name="connsiteX35" fmla="*/ 438081 w 607390"/>
                <a:gd name="connsiteY35" fmla="*/ 69341 h 607501"/>
                <a:gd name="connsiteX36" fmla="*/ 515602 w 607390"/>
                <a:gd name="connsiteY36" fmla="*/ 126152 h 607501"/>
                <a:gd name="connsiteX37" fmla="*/ 537594 w 607390"/>
                <a:gd name="connsiteY37" fmla="*/ 153196 h 607501"/>
                <a:gd name="connsiteX38" fmla="*/ 554407 w 607390"/>
                <a:gd name="connsiteY38" fmla="*/ 89942 h 607501"/>
                <a:gd name="connsiteX39" fmla="*/ 545319 w 607390"/>
                <a:gd name="connsiteY39" fmla="*/ 60266 h 607501"/>
                <a:gd name="connsiteX40" fmla="*/ 508195 w 607390"/>
                <a:gd name="connsiteY40" fmla="*/ 50783 h 607501"/>
                <a:gd name="connsiteX41" fmla="*/ 500572 w 607390"/>
                <a:gd name="connsiteY41" fmla="*/ 756 h 607501"/>
                <a:gd name="connsiteX42" fmla="*/ 584125 w 607390"/>
                <a:gd name="connsiteY42" fmla="*/ 25418 h 607501"/>
                <a:gd name="connsiteX43" fmla="*/ 607390 w 607390"/>
                <a:gd name="connsiteY43" fmla="*/ 91303 h 607501"/>
                <a:gd name="connsiteX44" fmla="*/ 569857 w 607390"/>
                <a:gd name="connsiteY44" fmla="*/ 207466 h 607501"/>
                <a:gd name="connsiteX45" fmla="*/ 594485 w 607390"/>
                <a:gd name="connsiteY45" fmla="*/ 328711 h 607501"/>
                <a:gd name="connsiteX46" fmla="*/ 308850 w 607390"/>
                <a:gd name="connsiteY46" fmla="*/ 607501 h 607501"/>
                <a:gd name="connsiteX47" fmla="*/ 302307 w 607390"/>
                <a:gd name="connsiteY47" fmla="*/ 607501 h 607501"/>
                <a:gd name="connsiteX48" fmla="*/ 165351 w 607390"/>
                <a:gd name="connsiteY48" fmla="*/ 568841 h 607501"/>
                <a:gd name="connsiteX49" fmla="*/ 90376 w 607390"/>
                <a:gd name="connsiteY49" fmla="*/ 584269 h 607501"/>
                <a:gd name="connsiteX50" fmla="*/ 21852 w 607390"/>
                <a:gd name="connsiteY50" fmla="*/ 558495 h 607501"/>
                <a:gd name="connsiteX51" fmla="*/ 30940 w 607390"/>
                <a:gd name="connsiteY51" fmla="*/ 388154 h 607501"/>
                <a:gd name="connsiteX52" fmla="*/ 23125 w 607390"/>
                <a:gd name="connsiteY52" fmla="*/ 317095 h 607501"/>
                <a:gd name="connsiteX53" fmla="*/ 308850 w 607390"/>
                <a:gd name="connsiteY53" fmla="*/ 38304 h 607501"/>
                <a:gd name="connsiteX54" fmla="*/ 315303 w 607390"/>
                <a:gd name="connsiteY54" fmla="*/ 38304 h 607501"/>
                <a:gd name="connsiteX55" fmla="*/ 373466 w 607390"/>
                <a:gd name="connsiteY55" fmla="*/ 44838 h 607501"/>
                <a:gd name="connsiteX56" fmla="*/ 500572 w 607390"/>
                <a:gd name="connsiteY56" fmla="*/ 756 h 6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7390" h="607501">
                  <a:moveTo>
                    <a:pt x="56750" y="456490"/>
                  </a:moveTo>
                  <a:cubicBezTo>
                    <a:pt x="46390" y="487527"/>
                    <a:pt x="46390" y="512030"/>
                    <a:pt x="56750" y="523646"/>
                  </a:cubicBezTo>
                  <a:cubicBezTo>
                    <a:pt x="67110" y="533992"/>
                    <a:pt x="86468" y="536533"/>
                    <a:pt x="113641" y="531360"/>
                  </a:cubicBezTo>
                  <a:lnTo>
                    <a:pt x="102008" y="519744"/>
                  </a:lnTo>
                  <a:cubicBezTo>
                    <a:pt x="83923" y="500414"/>
                    <a:pt x="68383" y="479722"/>
                    <a:pt x="56750" y="456490"/>
                  </a:cubicBezTo>
                  <a:close/>
                  <a:moveTo>
                    <a:pt x="534959" y="262916"/>
                  </a:moveTo>
                  <a:cubicBezTo>
                    <a:pt x="502697" y="309381"/>
                    <a:pt x="461346" y="358478"/>
                    <a:pt x="412180" y="404943"/>
                  </a:cubicBezTo>
                  <a:lnTo>
                    <a:pt x="405728" y="411386"/>
                  </a:lnTo>
                  <a:cubicBezTo>
                    <a:pt x="407000" y="416559"/>
                    <a:pt x="408364" y="423002"/>
                    <a:pt x="408364" y="429446"/>
                  </a:cubicBezTo>
                  <a:cubicBezTo>
                    <a:pt x="407000" y="456490"/>
                    <a:pt x="383735" y="479722"/>
                    <a:pt x="356653" y="479722"/>
                  </a:cubicBezTo>
                  <a:cubicBezTo>
                    <a:pt x="347565" y="479722"/>
                    <a:pt x="339840" y="477181"/>
                    <a:pt x="332115" y="473279"/>
                  </a:cubicBezTo>
                  <a:cubicBezTo>
                    <a:pt x="297218" y="500414"/>
                    <a:pt x="262320" y="523646"/>
                    <a:pt x="227422" y="541706"/>
                  </a:cubicBezTo>
                  <a:cubicBezTo>
                    <a:pt x="251960" y="550781"/>
                    <a:pt x="277769" y="555954"/>
                    <a:pt x="303670" y="555954"/>
                  </a:cubicBezTo>
                  <a:lnTo>
                    <a:pt x="308850" y="555954"/>
                  </a:lnTo>
                  <a:cubicBezTo>
                    <a:pt x="435446" y="555954"/>
                    <a:pt x="541502" y="453949"/>
                    <a:pt x="544047" y="327440"/>
                  </a:cubicBezTo>
                  <a:cubicBezTo>
                    <a:pt x="544047" y="305569"/>
                    <a:pt x="541502" y="283607"/>
                    <a:pt x="534959" y="262916"/>
                  </a:cubicBezTo>
                  <a:close/>
                  <a:moveTo>
                    <a:pt x="285541" y="154471"/>
                  </a:moveTo>
                  <a:cubicBezTo>
                    <a:pt x="314069" y="154471"/>
                    <a:pt x="337195" y="177582"/>
                    <a:pt x="337195" y="206090"/>
                  </a:cubicBezTo>
                  <a:cubicBezTo>
                    <a:pt x="337195" y="234598"/>
                    <a:pt x="314069" y="257709"/>
                    <a:pt x="285541" y="257709"/>
                  </a:cubicBezTo>
                  <a:cubicBezTo>
                    <a:pt x="257013" y="257709"/>
                    <a:pt x="233887" y="234598"/>
                    <a:pt x="233887" y="206090"/>
                  </a:cubicBezTo>
                  <a:cubicBezTo>
                    <a:pt x="233887" y="177582"/>
                    <a:pt x="257013" y="154471"/>
                    <a:pt x="285541" y="154471"/>
                  </a:cubicBezTo>
                  <a:close/>
                  <a:moveTo>
                    <a:pt x="308850" y="88672"/>
                  </a:moveTo>
                  <a:cubicBezTo>
                    <a:pt x="182164" y="88672"/>
                    <a:pt x="76198" y="190677"/>
                    <a:pt x="73563" y="318456"/>
                  </a:cubicBezTo>
                  <a:cubicBezTo>
                    <a:pt x="72291" y="380349"/>
                    <a:pt x="95556" y="439791"/>
                    <a:pt x="138178" y="484895"/>
                  </a:cubicBezTo>
                  <a:cubicBezTo>
                    <a:pt x="148539" y="495241"/>
                    <a:pt x="160171" y="504316"/>
                    <a:pt x="171804" y="513301"/>
                  </a:cubicBezTo>
                  <a:cubicBezTo>
                    <a:pt x="210609" y="495241"/>
                    <a:pt x="257140" y="468106"/>
                    <a:pt x="306215" y="429446"/>
                  </a:cubicBezTo>
                  <a:lnTo>
                    <a:pt x="306215" y="426814"/>
                  </a:lnTo>
                  <a:cubicBezTo>
                    <a:pt x="307487" y="398409"/>
                    <a:pt x="330752" y="376537"/>
                    <a:pt x="357925" y="376537"/>
                  </a:cubicBezTo>
                  <a:cubicBezTo>
                    <a:pt x="361833" y="376537"/>
                    <a:pt x="364378" y="377808"/>
                    <a:pt x="367013" y="377808"/>
                  </a:cubicBezTo>
                  <a:cubicBezTo>
                    <a:pt x="369558" y="375176"/>
                    <a:pt x="372103" y="371364"/>
                    <a:pt x="376010" y="368733"/>
                  </a:cubicBezTo>
                  <a:cubicBezTo>
                    <a:pt x="432901" y="314554"/>
                    <a:pt x="479431" y="256472"/>
                    <a:pt x="511694" y="203564"/>
                  </a:cubicBezTo>
                  <a:cubicBezTo>
                    <a:pt x="502697" y="189316"/>
                    <a:pt x="492336" y="173888"/>
                    <a:pt x="479431" y="161001"/>
                  </a:cubicBezTo>
                  <a:cubicBezTo>
                    <a:pt x="435446" y="115807"/>
                    <a:pt x="377283" y="89942"/>
                    <a:pt x="313940" y="88672"/>
                  </a:cubicBezTo>
                  <a:cubicBezTo>
                    <a:pt x="312667" y="89942"/>
                    <a:pt x="311395" y="88672"/>
                    <a:pt x="308850" y="88672"/>
                  </a:cubicBezTo>
                  <a:close/>
                  <a:moveTo>
                    <a:pt x="508195" y="50783"/>
                  </a:moveTo>
                  <a:cubicBezTo>
                    <a:pt x="490110" y="51917"/>
                    <a:pt x="466527" y="57725"/>
                    <a:pt x="438081" y="69341"/>
                  </a:cubicBezTo>
                  <a:cubicBezTo>
                    <a:pt x="466527" y="83499"/>
                    <a:pt x="492336" y="102920"/>
                    <a:pt x="515602" y="126152"/>
                  </a:cubicBezTo>
                  <a:cubicBezTo>
                    <a:pt x="523326" y="135137"/>
                    <a:pt x="531142" y="144212"/>
                    <a:pt x="537594" y="153196"/>
                  </a:cubicBezTo>
                  <a:cubicBezTo>
                    <a:pt x="547955" y="128693"/>
                    <a:pt x="554407" y="108002"/>
                    <a:pt x="554407" y="89942"/>
                  </a:cubicBezTo>
                  <a:cubicBezTo>
                    <a:pt x="554407" y="77055"/>
                    <a:pt x="551772" y="66710"/>
                    <a:pt x="545319" y="60266"/>
                  </a:cubicBezTo>
                  <a:cubicBezTo>
                    <a:pt x="538866" y="53188"/>
                    <a:pt x="526280" y="49648"/>
                    <a:pt x="508195" y="50783"/>
                  </a:cubicBezTo>
                  <a:close/>
                  <a:moveTo>
                    <a:pt x="500572" y="756"/>
                  </a:moveTo>
                  <a:cubicBezTo>
                    <a:pt x="536594" y="-2647"/>
                    <a:pt x="565358" y="5407"/>
                    <a:pt x="584125" y="25418"/>
                  </a:cubicBezTo>
                  <a:cubicBezTo>
                    <a:pt x="599665" y="42207"/>
                    <a:pt x="607390" y="64169"/>
                    <a:pt x="607390" y="91303"/>
                  </a:cubicBezTo>
                  <a:cubicBezTo>
                    <a:pt x="607390" y="124791"/>
                    <a:pt x="593122" y="164813"/>
                    <a:pt x="569857" y="207466"/>
                  </a:cubicBezTo>
                  <a:cubicBezTo>
                    <a:pt x="586669" y="244856"/>
                    <a:pt x="595757" y="286148"/>
                    <a:pt x="594485" y="328711"/>
                  </a:cubicBezTo>
                  <a:cubicBezTo>
                    <a:pt x="591850" y="482354"/>
                    <a:pt x="463891" y="607501"/>
                    <a:pt x="308850" y="607501"/>
                  </a:cubicBezTo>
                  <a:lnTo>
                    <a:pt x="302307" y="607501"/>
                  </a:lnTo>
                  <a:cubicBezTo>
                    <a:pt x="253232" y="606231"/>
                    <a:pt x="206702" y="592073"/>
                    <a:pt x="165351" y="568841"/>
                  </a:cubicBezTo>
                  <a:cubicBezTo>
                    <a:pt x="138178" y="579187"/>
                    <a:pt x="113641" y="584269"/>
                    <a:pt x="90376" y="584269"/>
                  </a:cubicBezTo>
                  <a:cubicBezTo>
                    <a:pt x="63203" y="584269"/>
                    <a:pt x="39937" y="576555"/>
                    <a:pt x="21852" y="558495"/>
                  </a:cubicBezTo>
                  <a:cubicBezTo>
                    <a:pt x="-10410" y="524917"/>
                    <a:pt x="-6593" y="465565"/>
                    <a:pt x="30940" y="388154"/>
                  </a:cubicBezTo>
                  <a:cubicBezTo>
                    <a:pt x="24488" y="364921"/>
                    <a:pt x="21852" y="341689"/>
                    <a:pt x="23125" y="317095"/>
                  </a:cubicBezTo>
                  <a:cubicBezTo>
                    <a:pt x="27032" y="163542"/>
                    <a:pt x="154991" y="38304"/>
                    <a:pt x="308850" y="38304"/>
                  </a:cubicBezTo>
                  <a:lnTo>
                    <a:pt x="315303" y="38304"/>
                  </a:lnTo>
                  <a:cubicBezTo>
                    <a:pt x="335932" y="38304"/>
                    <a:pt x="355381" y="40936"/>
                    <a:pt x="373466" y="44838"/>
                  </a:cubicBezTo>
                  <a:cubicBezTo>
                    <a:pt x="421269" y="19020"/>
                    <a:pt x="464550" y="4159"/>
                    <a:pt x="500572" y="7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78" y="1759438"/>
            <a:ext cx="4219920" cy="45645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26"/>
          <p:cNvGrpSpPr/>
          <p:nvPr/>
        </p:nvGrpSpPr>
        <p:grpSpPr>
          <a:xfrm>
            <a:off x="6798627" y="1720311"/>
            <a:ext cx="425739" cy="464704"/>
            <a:chOff x="1985963" y="2894013"/>
            <a:chExt cx="468313" cy="511175"/>
          </a:xfrm>
          <a:solidFill>
            <a:srgbClr val="F8192E"/>
          </a:solidFill>
          <a:effectLst/>
        </p:grpSpPr>
        <p:sp>
          <p:nvSpPr>
            <p:cNvPr id="8" name="Freeform 91"/>
            <p:cNvSpPr>
              <a:spLocks noEditPoints="1"/>
            </p:cNvSpPr>
            <p:nvPr/>
          </p:nvSpPr>
          <p:spPr bwMode="auto">
            <a:xfrm>
              <a:off x="1985963" y="3041650"/>
              <a:ext cx="468313" cy="295275"/>
            </a:xfrm>
            <a:custGeom>
              <a:avLst/>
              <a:gdLst>
                <a:gd name="T0" fmla="*/ 188 w 221"/>
                <a:gd name="T1" fmla="*/ 11 h 139"/>
                <a:gd name="T2" fmla="*/ 182 w 221"/>
                <a:gd name="T3" fmla="*/ 11 h 139"/>
                <a:gd name="T4" fmla="*/ 180 w 221"/>
                <a:gd name="T5" fmla="*/ 10 h 139"/>
                <a:gd name="T6" fmla="*/ 180 w 221"/>
                <a:gd name="T7" fmla="*/ 5 h 139"/>
                <a:gd name="T8" fmla="*/ 175 w 221"/>
                <a:gd name="T9" fmla="*/ 0 h 139"/>
                <a:gd name="T10" fmla="*/ 2 w 221"/>
                <a:gd name="T11" fmla="*/ 0 h 139"/>
                <a:gd name="T12" fmla="*/ 0 w 221"/>
                <a:gd name="T13" fmla="*/ 3 h 139"/>
                <a:gd name="T14" fmla="*/ 0 w 221"/>
                <a:gd name="T15" fmla="*/ 64 h 139"/>
                <a:gd name="T16" fmla="*/ 74 w 221"/>
                <a:gd name="T17" fmla="*/ 139 h 139"/>
                <a:gd name="T18" fmla="*/ 105 w 221"/>
                <a:gd name="T19" fmla="*/ 139 h 139"/>
                <a:gd name="T20" fmla="*/ 175 w 221"/>
                <a:gd name="T21" fmla="*/ 91 h 139"/>
                <a:gd name="T22" fmla="*/ 178 w 221"/>
                <a:gd name="T23" fmla="*/ 90 h 139"/>
                <a:gd name="T24" fmla="*/ 188 w 221"/>
                <a:gd name="T25" fmla="*/ 91 h 139"/>
                <a:gd name="T26" fmla="*/ 221 w 221"/>
                <a:gd name="T27" fmla="*/ 58 h 139"/>
                <a:gd name="T28" fmla="*/ 221 w 221"/>
                <a:gd name="T29" fmla="*/ 44 h 139"/>
                <a:gd name="T30" fmla="*/ 188 w 221"/>
                <a:gd name="T31" fmla="*/ 11 h 139"/>
                <a:gd name="T32" fmla="*/ 207 w 221"/>
                <a:gd name="T33" fmla="*/ 58 h 139"/>
                <a:gd name="T34" fmla="*/ 188 w 221"/>
                <a:gd name="T35" fmla="*/ 77 h 139"/>
                <a:gd name="T36" fmla="*/ 182 w 221"/>
                <a:gd name="T37" fmla="*/ 76 h 139"/>
                <a:gd name="T38" fmla="*/ 179 w 221"/>
                <a:gd name="T39" fmla="*/ 73 h 139"/>
                <a:gd name="T40" fmla="*/ 180 w 221"/>
                <a:gd name="T41" fmla="*/ 64 h 139"/>
                <a:gd name="T42" fmla="*/ 180 w 221"/>
                <a:gd name="T43" fmla="*/ 28 h 139"/>
                <a:gd name="T44" fmla="*/ 182 w 221"/>
                <a:gd name="T45" fmla="*/ 26 h 139"/>
                <a:gd name="T46" fmla="*/ 188 w 221"/>
                <a:gd name="T47" fmla="*/ 25 h 139"/>
                <a:gd name="T48" fmla="*/ 207 w 221"/>
                <a:gd name="T49" fmla="*/ 44 h 139"/>
                <a:gd name="T50" fmla="*/ 207 w 221"/>
                <a:gd name="T51" fmla="*/ 5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1" h="139">
                  <a:moveTo>
                    <a:pt x="188" y="11"/>
                  </a:moveTo>
                  <a:cubicBezTo>
                    <a:pt x="186" y="11"/>
                    <a:pt x="184" y="11"/>
                    <a:pt x="182" y="11"/>
                  </a:cubicBezTo>
                  <a:cubicBezTo>
                    <a:pt x="182" y="11"/>
                    <a:pt x="180" y="12"/>
                    <a:pt x="180" y="10"/>
                  </a:cubicBezTo>
                  <a:cubicBezTo>
                    <a:pt x="180" y="5"/>
                    <a:pt x="180" y="5"/>
                    <a:pt x="180" y="5"/>
                  </a:cubicBezTo>
                  <a:cubicBezTo>
                    <a:pt x="180" y="5"/>
                    <a:pt x="180" y="0"/>
                    <a:pt x="175" y="0"/>
                  </a:cubicBezTo>
                  <a:cubicBezTo>
                    <a:pt x="132" y="0"/>
                    <a:pt x="47" y="0"/>
                    <a:pt x="2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105"/>
                    <a:pt x="33" y="139"/>
                    <a:pt x="74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38" y="139"/>
                    <a:pt x="165" y="120"/>
                    <a:pt x="175" y="91"/>
                  </a:cubicBezTo>
                  <a:cubicBezTo>
                    <a:pt x="176" y="89"/>
                    <a:pt x="178" y="90"/>
                    <a:pt x="178" y="90"/>
                  </a:cubicBezTo>
                  <a:cubicBezTo>
                    <a:pt x="181" y="91"/>
                    <a:pt x="185" y="91"/>
                    <a:pt x="188" y="91"/>
                  </a:cubicBezTo>
                  <a:cubicBezTo>
                    <a:pt x="206" y="91"/>
                    <a:pt x="221" y="76"/>
                    <a:pt x="221" y="58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26"/>
                    <a:pt x="206" y="11"/>
                    <a:pt x="188" y="11"/>
                  </a:cubicBezTo>
                  <a:close/>
                  <a:moveTo>
                    <a:pt x="207" y="58"/>
                  </a:moveTo>
                  <a:cubicBezTo>
                    <a:pt x="207" y="69"/>
                    <a:pt x="198" y="77"/>
                    <a:pt x="188" y="77"/>
                  </a:cubicBezTo>
                  <a:cubicBezTo>
                    <a:pt x="186" y="77"/>
                    <a:pt x="184" y="77"/>
                    <a:pt x="182" y="76"/>
                  </a:cubicBezTo>
                  <a:cubicBezTo>
                    <a:pt x="181" y="76"/>
                    <a:pt x="179" y="76"/>
                    <a:pt x="179" y="73"/>
                  </a:cubicBezTo>
                  <a:cubicBezTo>
                    <a:pt x="180" y="70"/>
                    <a:pt x="180" y="68"/>
                    <a:pt x="180" y="64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81" y="26"/>
                    <a:pt x="182" y="26"/>
                  </a:cubicBezTo>
                  <a:cubicBezTo>
                    <a:pt x="184" y="25"/>
                    <a:pt x="186" y="25"/>
                    <a:pt x="188" y="25"/>
                  </a:cubicBezTo>
                  <a:cubicBezTo>
                    <a:pt x="198" y="25"/>
                    <a:pt x="207" y="33"/>
                    <a:pt x="207" y="44"/>
                  </a:cubicBezTo>
                  <a:lnTo>
                    <a:pt x="207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Freeform 92"/>
            <p:cNvSpPr/>
            <p:nvPr/>
          </p:nvSpPr>
          <p:spPr bwMode="auto">
            <a:xfrm>
              <a:off x="2005013" y="3357563"/>
              <a:ext cx="354013" cy="47625"/>
            </a:xfrm>
            <a:custGeom>
              <a:avLst/>
              <a:gdLst>
                <a:gd name="T0" fmla="*/ 167 w 167"/>
                <a:gd name="T1" fmla="*/ 17 h 22"/>
                <a:gd name="T2" fmla="*/ 162 w 167"/>
                <a:gd name="T3" fmla="*/ 22 h 22"/>
                <a:gd name="T4" fmla="*/ 5 w 167"/>
                <a:gd name="T5" fmla="*/ 22 h 22"/>
                <a:gd name="T6" fmla="*/ 0 w 167"/>
                <a:gd name="T7" fmla="*/ 17 h 22"/>
                <a:gd name="T8" fmla="*/ 0 w 167"/>
                <a:gd name="T9" fmla="*/ 5 h 22"/>
                <a:gd name="T10" fmla="*/ 5 w 167"/>
                <a:gd name="T11" fmla="*/ 0 h 22"/>
                <a:gd name="T12" fmla="*/ 162 w 167"/>
                <a:gd name="T13" fmla="*/ 0 h 22"/>
                <a:gd name="T14" fmla="*/ 167 w 167"/>
                <a:gd name="T15" fmla="*/ 5 h 22"/>
                <a:gd name="T16" fmla="*/ 167 w 167"/>
                <a:gd name="T1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22">
                  <a:moveTo>
                    <a:pt x="167" y="17"/>
                  </a:moveTo>
                  <a:cubicBezTo>
                    <a:pt x="167" y="19"/>
                    <a:pt x="165" y="22"/>
                    <a:pt x="162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2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5" y="0"/>
                    <a:pt x="167" y="2"/>
                    <a:pt x="167" y="5"/>
                  </a:cubicBezTo>
                  <a:cubicBezTo>
                    <a:pt x="167" y="17"/>
                    <a:pt x="167" y="17"/>
                    <a:pt x="16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93"/>
            <p:cNvSpPr/>
            <p:nvPr/>
          </p:nvSpPr>
          <p:spPr bwMode="auto">
            <a:xfrm>
              <a:off x="2103438" y="2906713"/>
              <a:ext cx="57150" cy="109538"/>
            </a:xfrm>
            <a:custGeom>
              <a:avLst/>
              <a:gdLst>
                <a:gd name="T0" fmla="*/ 9 w 27"/>
                <a:gd name="T1" fmla="*/ 52 h 52"/>
                <a:gd name="T2" fmla="*/ 6 w 27"/>
                <a:gd name="T3" fmla="*/ 52 h 52"/>
                <a:gd name="T4" fmla="*/ 1 w 27"/>
                <a:gd name="T5" fmla="*/ 44 h 52"/>
                <a:gd name="T6" fmla="*/ 10 w 27"/>
                <a:gd name="T7" fmla="*/ 34 h 52"/>
                <a:gd name="T8" fmla="*/ 16 w 27"/>
                <a:gd name="T9" fmla="*/ 29 h 52"/>
                <a:gd name="T10" fmla="*/ 16 w 27"/>
                <a:gd name="T11" fmla="*/ 29 h 52"/>
                <a:gd name="T12" fmla="*/ 9 w 27"/>
                <a:gd name="T13" fmla="*/ 20 h 52"/>
                <a:gd name="T14" fmla="*/ 0 w 27"/>
                <a:gd name="T15" fmla="*/ 9 h 52"/>
                <a:gd name="T16" fmla="*/ 5 w 27"/>
                <a:gd name="T17" fmla="*/ 1 h 52"/>
                <a:gd name="T18" fmla="*/ 12 w 27"/>
                <a:gd name="T19" fmla="*/ 2 h 52"/>
                <a:gd name="T20" fmla="*/ 11 w 27"/>
                <a:gd name="T21" fmla="*/ 7 h 52"/>
                <a:gd name="T22" fmla="*/ 9 w 27"/>
                <a:gd name="T23" fmla="*/ 9 h 52"/>
                <a:gd name="T24" fmla="*/ 15 w 27"/>
                <a:gd name="T25" fmla="*/ 15 h 52"/>
                <a:gd name="T26" fmla="*/ 25 w 27"/>
                <a:gd name="T27" fmla="*/ 31 h 52"/>
                <a:gd name="T28" fmla="*/ 16 w 27"/>
                <a:gd name="T29" fmla="*/ 40 h 52"/>
                <a:gd name="T30" fmla="*/ 10 w 27"/>
                <a:gd name="T31" fmla="*/ 44 h 52"/>
                <a:gd name="T32" fmla="*/ 12 w 27"/>
                <a:gd name="T33" fmla="*/ 46 h 52"/>
                <a:gd name="T34" fmla="*/ 13 w 27"/>
                <a:gd name="T35" fmla="*/ 51 h 52"/>
                <a:gd name="T36" fmla="*/ 9 w 27"/>
                <a:gd name="T3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52">
                  <a:moveTo>
                    <a:pt x="9" y="52"/>
                  </a:moveTo>
                  <a:cubicBezTo>
                    <a:pt x="8" y="52"/>
                    <a:pt x="7" y="52"/>
                    <a:pt x="6" y="52"/>
                  </a:cubicBezTo>
                  <a:cubicBezTo>
                    <a:pt x="3" y="49"/>
                    <a:pt x="1" y="47"/>
                    <a:pt x="1" y="44"/>
                  </a:cubicBezTo>
                  <a:cubicBezTo>
                    <a:pt x="1" y="40"/>
                    <a:pt x="6" y="37"/>
                    <a:pt x="10" y="34"/>
                  </a:cubicBezTo>
                  <a:cubicBezTo>
                    <a:pt x="12" y="33"/>
                    <a:pt x="15" y="31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6"/>
                    <a:pt x="14" y="24"/>
                    <a:pt x="9" y="20"/>
                  </a:cubicBezTo>
                  <a:cubicBezTo>
                    <a:pt x="4" y="17"/>
                    <a:pt x="0" y="13"/>
                    <a:pt x="0" y="9"/>
                  </a:cubicBezTo>
                  <a:cubicBezTo>
                    <a:pt x="0" y="6"/>
                    <a:pt x="2" y="3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cubicBezTo>
                    <a:pt x="14" y="3"/>
                    <a:pt x="14" y="6"/>
                    <a:pt x="11" y="7"/>
                  </a:cubicBezTo>
                  <a:cubicBezTo>
                    <a:pt x="10" y="8"/>
                    <a:pt x="9" y="8"/>
                    <a:pt x="9" y="9"/>
                  </a:cubicBezTo>
                  <a:cubicBezTo>
                    <a:pt x="9" y="10"/>
                    <a:pt x="13" y="13"/>
                    <a:pt x="15" y="15"/>
                  </a:cubicBezTo>
                  <a:cubicBezTo>
                    <a:pt x="21" y="19"/>
                    <a:pt x="27" y="24"/>
                    <a:pt x="25" y="31"/>
                  </a:cubicBezTo>
                  <a:cubicBezTo>
                    <a:pt x="24" y="35"/>
                    <a:pt x="20" y="37"/>
                    <a:pt x="16" y="40"/>
                  </a:cubicBezTo>
                  <a:cubicBezTo>
                    <a:pt x="14" y="41"/>
                    <a:pt x="10" y="43"/>
                    <a:pt x="10" y="44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4" y="47"/>
                    <a:pt x="15" y="50"/>
                    <a:pt x="13" y="51"/>
                  </a:cubicBezTo>
                  <a:cubicBezTo>
                    <a:pt x="12" y="52"/>
                    <a:pt x="10" y="52"/>
                    <a:pt x="9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94"/>
            <p:cNvSpPr/>
            <p:nvPr/>
          </p:nvSpPr>
          <p:spPr bwMode="auto">
            <a:xfrm>
              <a:off x="2195513" y="2894013"/>
              <a:ext cx="60325" cy="112713"/>
            </a:xfrm>
            <a:custGeom>
              <a:avLst/>
              <a:gdLst>
                <a:gd name="T0" fmla="*/ 10 w 28"/>
                <a:gd name="T1" fmla="*/ 53 h 53"/>
                <a:gd name="T2" fmla="*/ 6 w 28"/>
                <a:gd name="T3" fmla="*/ 52 h 53"/>
                <a:gd name="T4" fmla="*/ 1 w 28"/>
                <a:gd name="T5" fmla="*/ 44 h 53"/>
                <a:gd name="T6" fmla="*/ 10 w 28"/>
                <a:gd name="T7" fmla="*/ 34 h 53"/>
                <a:gd name="T8" fmla="*/ 16 w 28"/>
                <a:gd name="T9" fmla="*/ 29 h 53"/>
                <a:gd name="T10" fmla="*/ 16 w 28"/>
                <a:gd name="T11" fmla="*/ 29 h 53"/>
                <a:gd name="T12" fmla="*/ 9 w 28"/>
                <a:gd name="T13" fmla="*/ 20 h 53"/>
                <a:gd name="T14" fmla="*/ 0 w 28"/>
                <a:gd name="T15" fmla="*/ 9 h 53"/>
                <a:gd name="T16" fmla="*/ 6 w 28"/>
                <a:gd name="T17" fmla="*/ 1 h 53"/>
                <a:gd name="T18" fmla="*/ 13 w 28"/>
                <a:gd name="T19" fmla="*/ 2 h 53"/>
                <a:gd name="T20" fmla="*/ 12 w 28"/>
                <a:gd name="T21" fmla="*/ 7 h 53"/>
                <a:gd name="T22" fmla="*/ 10 w 28"/>
                <a:gd name="T23" fmla="*/ 9 h 53"/>
                <a:gd name="T24" fmla="*/ 16 w 28"/>
                <a:gd name="T25" fmla="*/ 15 h 53"/>
                <a:gd name="T26" fmla="*/ 26 w 28"/>
                <a:gd name="T27" fmla="*/ 31 h 53"/>
                <a:gd name="T28" fmla="*/ 16 w 28"/>
                <a:gd name="T29" fmla="*/ 40 h 53"/>
                <a:gd name="T30" fmla="*/ 11 w 28"/>
                <a:gd name="T31" fmla="*/ 44 h 53"/>
                <a:gd name="T32" fmla="*/ 13 w 28"/>
                <a:gd name="T33" fmla="*/ 46 h 53"/>
                <a:gd name="T34" fmla="*/ 13 w 28"/>
                <a:gd name="T35" fmla="*/ 51 h 53"/>
                <a:gd name="T36" fmla="*/ 10 w 28"/>
                <a:gd name="T3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53">
                  <a:moveTo>
                    <a:pt x="10" y="53"/>
                  </a:moveTo>
                  <a:cubicBezTo>
                    <a:pt x="8" y="53"/>
                    <a:pt x="7" y="52"/>
                    <a:pt x="6" y="52"/>
                  </a:cubicBezTo>
                  <a:cubicBezTo>
                    <a:pt x="3" y="49"/>
                    <a:pt x="1" y="47"/>
                    <a:pt x="1" y="44"/>
                  </a:cubicBezTo>
                  <a:cubicBezTo>
                    <a:pt x="1" y="40"/>
                    <a:pt x="6" y="37"/>
                    <a:pt x="10" y="34"/>
                  </a:cubicBezTo>
                  <a:cubicBezTo>
                    <a:pt x="13" y="33"/>
                    <a:pt x="16" y="31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7"/>
                    <a:pt x="14" y="24"/>
                    <a:pt x="9" y="20"/>
                  </a:cubicBezTo>
                  <a:cubicBezTo>
                    <a:pt x="5" y="17"/>
                    <a:pt x="0" y="13"/>
                    <a:pt x="0" y="9"/>
                  </a:cubicBezTo>
                  <a:cubicBezTo>
                    <a:pt x="0" y="6"/>
                    <a:pt x="2" y="4"/>
                    <a:pt x="6" y="1"/>
                  </a:cubicBezTo>
                  <a:cubicBezTo>
                    <a:pt x="8" y="0"/>
                    <a:pt x="11" y="0"/>
                    <a:pt x="13" y="2"/>
                  </a:cubicBezTo>
                  <a:cubicBezTo>
                    <a:pt x="14" y="3"/>
                    <a:pt x="14" y="6"/>
                    <a:pt x="12" y="7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10" y="10"/>
                    <a:pt x="13" y="13"/>
                    <a:pt x="16" y="15"/>
                  </a:cubicBezTo>
                  <a:cubicBezTo>
                    <a:pt x="21" y="19"/>
                    <a:pt x="28" y="24"/>
                    <a:pt x="26" y="31"/>
                  </a:cubicBezTo>
                  <a:cubicBezTo>
                    <a:pt x="25" y="35"/>
                    <a:pt x="20" y="38"/>
                    <a:pt x="16" y="40"/>
                  </a:cubicBezTo>
                  <a:cubicBezTo>
                    <a:pt x="15" y="41"/>
                    <a:pt x="11" y="44"/>
                    <a:pt x="11" y="44"/>
                  </a:cubicBezTo>
                  <a:cubicBezTo>
                    <a:pt x="11" y="44"/>
                    <a:pt x="11" y="45"/>
                    <a:pt x="13" y="46"/>
                  </a:cubicBezTo>
                  <a:cubicBezTo>
                    <a:pt x="15" y="47"/>
                    <a:pt x="15" y="50"/>
                    <a:pt x="13" y="51"/>
                  </a:cubicBezTo>
                  <a:cubicBezTo>
                    <a:pt x="12" y="52"/>
                    <a:pt x="11" y="53"/>
                    <a:pt x="1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501"/>
          <p:cNvGrpSpPr/>
          <p:nvPr/>
        </p:nvGrpSpPr>
        <p:grpSpPr>
          <a:xfrm>
            <a:off x="6824603" y="3122990"/>
            <a:ext cx="373786" cy="370898"/>
            <a:chOff x="2736851" y="5092700"/>
            <a:chExt cx="411163" cy="407988"/>
          </a:xfrm>
          <a:solidFill>
            <a:srgbClr val="F8192E"/>
          </a:solidFill>
          <a:effectLst/>
        </p:grpSpPr>
        <p:sp>
          <p:nvSpPr>
            <p:cNvPr id="13" name="Freeform 89"/>
            <p:cNvSpPr/>
            <p:nvPr/>
          </p:nvSpPr>
          <p:spPr bwMode="auto">
            <a:xfrm>
              <a:off x="2890838" y="5229225"/>
              <a:ext cx="101600" cy="204788"/>
            </a:xfrm>
            <a:custGeom>
              <a:avLst/>
              <a:gdLst>
                <a:gd name="T0" fmla="*/ 28 w 48"/>
                <a:gd name="T1" fmla="*/ 41 h 97"/>
                <a:gd name="T2" fmla="*/ 15 w 48"/>
                <a:gd name="T3" fmla="*/ 30 h 97"/>
                <a:gd name="T4" fmla="*/ 25 w 48"/>
                <a:gd name="T5" fmla="*/ 22 h 97"/>
                <a:gd name="T6" fmla="*/ 37 w 48"/>
                <a:gd name="T7" fmla="*/ 25 h 97"/>
                <a:gd name="T8" fmla="*/ 39 w 48"/>
                <a:gd name="T9" fmla="*/ 25 h 97"/>
                <a:gd name="T10" fmla="*/ 43 w 48"/>
                <a:gd name="T11" fmla="*/ 23 h 97"/>
                <a:gd name="T12" fmla="*/ 45 w 48"/>
                <a:gd name="T13" fmla="*/ 18 h 97"/>
                <a:gd name="T14" fmla="*/ 43 w 48"/>
                <a:gd name="T15" fmla="*/ 14 h 97"/>
                <a:gd name="T16" fmla="*/ 30 w 48"/>
                <a:gd name="T17" fmla="*/ 11 h 97"/>
                <a:gd name="T18" fmla="*/ 30 w 48"/>
                <a:gd name="T19" fmla="*/ 10 h 97"/>
                <a:gd name="T20" fmla="*/ 30 w 48"/>
                <a:gd name="T21" fmla="*/ 3 h 97"/>
                <a:gd name="T22" fmla="*/ 26 w 48"/>
                <a:gd name="T23" fmla="*/ 0 h 97"/>
                <a:gd name="T24" fmla="*/ 23 w 48"/>
                <a:gd name="T25" fmla="*/ 0 h 97"/>
                <a:gd name="T26" fmla="*/ 19 w 48"/>
                <a:gd name="T27" fmla="*/ 3 h 97"/>
                <a:gd name="T28" fmla="*/ 19 w 48"/>
                <a:gd name="T29" fmla="*/ 11 h 97"/>
                <a:gd name="T30" fmla="*/ 18 w 48"/>
                <a:gd name="T31" fmla="*/ 12 h 97"/>
                <a:gd name="T32" fmla="*/ 1 w 48"/>
                <a:gd name="T33" fmla="*/ 31 h 97"/>
                <a:gd name="T34" fmla="*/ 21 w 48"/>
                <a:gd name="T35" fmla="*/ 53 h 97"/>
                <a:gd name="T36" fmla="*/ 33 w 48"/>
                <a:gd name="T37" fmla="*/ 64 h 97"/>
                <a:gd name="T38" fmla="*/ 21 w 48"/>
                <a:gd name="T39" fmla="*/ 74 h 97"/>
                <a:gd name="T40" fmla="*/ 7 w 48"/>
                <a:gd name="T41" fmla="*/ 70 h 97"/>
                <a:gd name="T42" fmla="*/ 6 w 48"/>
                <a:gd name="T43" fmla="*/ 69 h 97"/>
                <a:gd name="T44" fmla="*/ 2 w 48"/>
                <a:gd name="T45" fmla="*/ 72 h 97"/>
                <a:gd name="T46" fmla="*/ 0 w 48"/>
                <a:gd name="T47" fmla="*/ 77 h 97"/>
                <a:gd name="T48" fmla="*/ 2 w 48"/>
                <a:gd name="T49" fmla="*/ 81 h 97"/>
                <a:gd name="T50" fmla="*/ 17 w 48"/>
                <a:gd name="T51" fmla="*/ 85 h 97"/>
                <a:gd name="T52" fmla="*/ 18 w 48"/>
                <a:gd name="T53" fmla="*/ 86 h 97"/>
                <a:gd name="T54" fmla="*/ 18 w 48"/>
                <a:gd name="T55" fmla="*/ 93 h 97"/>
                <a:gd name="T56" fmla="*/ 22 w 48"/>
                <a:gd name="T57" fmla="*/ 97 h 97"/>
                <a:gd name="T58" fmla="*/ 25 w 48"/>
                <a:gd name="T59" fmla="*/ 97 h 97"/>
                <a:gd name="T60" fmla="*/ 29 w 48"/>
                <a:gd name="T61" fmla="*/ 93 h 97"/>
                <a:gd name="T62" fmla="*/ 29 w 48"/>
                <a:gd name="T63" fmla="*/ 85 h 97"/>
                <a:gd name="T64" fmla="*/ 30 w 48"/>
                <a:gd name="T65" fmla="*/ 84 h 97"/>
                <a:gd name="T66" fmla="*/ 48 w 48"/>
                <a:gd name="T67" fmla="*/ 64 h 97"/>
                <a:gd name="T68" fmla="*/ 28 w 48"/>
                <a:gd name="T69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97">
                  <a:moveTo>
                    <a:pt x="28" y="41"/>
                  </a:moveTo>
                  <a:cubicBezTo>
                    <a:pt x="18" y="37"/>
                    <a:pt x="15" y="34"/>
                    <a:pt x="15" y="30"/>
                  </a:cubicBezTo>
                  <a:cubicBezTo>
                    <a:pt x="15" y="26"/>
                    <a:pt x="18" y="22"/>
                    <a:pt x="25" y="22"/>
                  </a:cubicBezTo>
                  <a:cubicBezTo>
                    <a:pt x="32" y="22"/>
                    <a:pt x="37" y="25"/>
                    <a:pt x="37" y="25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41" y="25"/>
                    <a:pt x="42" y="24"/>
                    <a:pt x="43" y="23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6"/>
                    <a:pt x="44" y="15"/>
                    <a:pt x="43" y="14"/>
                  </a:cubicBezTo>
                  <a:cubicBezTo>
                    <a:pt x="39" y="12"/>
                    <a:pt x="30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9" y="1"/>
                    <a:pt x="19" y="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7" y="14"/>
                    <a:pt x="1" y="22"/>
                    <a:pt x="1" y="31"/>
                  </a:cubicBezTo>
                  <a:cubicBezTo>
                    <a:pt x="1" y="43"/>
                    <a:pt x="11" y="49"/>
                    <a:pt x="21" y="53"/>
                  </a:cubicBezTo>
                  <a:cubicBezTo>
                    <a:pt x="30" y="56"/>
                    <a:pt x="33" y="59"/>
                    <a:pt x="33" y="64"/>
                  </a:cubicBezTo>
                  <a:cubicBezTo>
                    <a:pt x="33" y="70"/>
                    <a:pt x="29" y="74"/>
                    <a:pt x="21" y="74"/>
                  </a:cubicBezTo>
                  <a:cubicBezTo>
                    <a:pt x="15" y="74"/>
                    <a:pt x="7" y="70"/>
                    <a:pt x="7" y="70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70"/>
                    <a:pt x="2" y="7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80"/>
                    <a:pt x="2" y="81"/>
                  </a:cubicBezTo>
                  <a:cubicBezTo>
                    <a:pt x="7" y="83"/>
                    <a:pt x="17" y="85"/>
                    <a:pt x="17" y="85"/>
                  </a:cubicBezTo>
                  <a:cubicBezTo>
                    <a:pt x="17" y="85"/>
                    <a:pt x="18" y="85"/>
                    <a:pt x="18" y="86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5"/>
                    <a:pt x="20" y="97"/>
                    <a:pt x="22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7"/>
                    <a:pt x="29" y="95"/>
                    <a:pt x="29" y="9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30" y="84"/>
                    <a:pt x="30" y="84"/>
                  </a:cubicBezTo>
                  <a:cubicBezTo>
                    <a:pt x="41" y="82"/>
                    <a:pt x="48" y="74"/>
                    <a:pt x="48" y="64"/>
                  </a:cubicBezTo>
                  <a:cubicBezTo>
                    <a:pt x="48" y="53"/>
                    <a:pt x="42" y="46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90"/>
            <p:cNvSpPr>
              <a:spLocks noEditPoints="1"/>
            </p:cNvSpPr>
            <p:nvPr/>
          </p:nvSpPr>
          <p:spPr bwMode="auto">
            <a:xfrm>
              <a:off x="2736851" y="5092700"/>
              <a:ext cx="411163" cy="407988"/>
            </a:xfrm>
            <a:custGeom>
              <a:avLst/>
              <a:gdLst>
                <a:gd name="T0" fmla="*/ 165 w 194"/>
                <a:gd name="T1" fmla="*/ 192 h 192"/>
                <a:gd name="T2" fmla="*/ 28 w 194"/>
                <a:gd name="T3" fmla="*/ 192 h 192"/>
                <a:gd name="T4" fmla="*/ 16 w 194"/>
                <a:gd name="T5" fmla="*/ 180 h 192"/>
                <a:gd name="T6" fmla="*/ 16 w 194"/>
                <a:gd name="T7" fmla="*/ 97 h 192"/>
                <a:gd name="T8" fmla="*/ 15 w 194"/>
                <a:gd name="T9" fmla="*/ 95 h 192"/>
                <a:gd name="T10" fmla="*/ 6 w 194"/>
                <a:gd name="T11" fmla="*/ 89 h 192"/>
                <a:gd name="T12" fmla="*/ 0 w 194"/>
                <a:gd name="T13" fmla="*/ 81 h 192"/>
                <a:gd name="T14" fmla="*/ 4 w 194"/>
                <a:gd name="T15" fmla="*/ 72 h 192"/>
                <a:gd name="T16" fmla="*/ 88 w 194"/>
                <a:gd name="T17" fmla="*/ 3 h 192"/>
                <a:gd name="T18" fmla="*/ 97 w 194"/>
                <a:gd name="T19" fmla="*/ 0 h 192"/>
                <a:gd name="T20" fmla="*/ 105 w 194"/>
                <a:gd name="T21" fmla="*/ 3 h 192"/>
                <a:gd name="T22" fmla="*/ 189 w 194"/>
                <a:gd name="T23" fmla="*/ 72 h 192"/>
                <a:gd name="T24" fmla="*/ 194 w 194"/>
                <a:gd name="T25" fmla="*/ 81 h 192"/>
                <a:gd name="T26" fmla="*/ 188 w 194"/>
                <a:gd name="T27" fmla="*/ 89 h 192"/>
                <a:gd name="T28" fmla="*/ 179 w 194"/>
                <a:gd name="T29" fmla="*/ 95 h 192"/>
                <a:gd name="T30" fmla="*/ 178 w 194"/>
                <a:gd name="T31" fmla="*/ 97 h 192"/>
                <a:gd name="T32" fmla="*/ 178 w 194"/>
                <a:gd name="T33" fmla="*/ 180 h 192"/>
                <a:gd name="T34" fmla="*/ 165 w 194"/>
                <a:gd name="T35" fmla="*/ 192 h 192"/>
                <a:gd name="T36" fmla="*/ 30 w 194"/>
                <a:gd name="T37" fmla="*/ 173 h 192"/>
                <a:gd name="T38" fmla="*/ 34 w 194"/>
                <a:gd name="T39" fmla="*/ 178 h 192"/>
                <a:gd name="T40" fmla="*/ 156 w 194"/>
                <a:gd name="T41" fmla="*/ 178 h 192"/>
                <a:gd name="T42" fmla="*/ 163 w 194"/>
                <a:gd name="T43" fmla="*/ 171 h 192"/>
                <a:gd name="T44" fmla="*/ 163 w 194"/>
                <a:gd name="T45" fmla="*/ 96 h 192"/>
                <a:gd name="T46" fmla="*/ 171 w 194"/>
                <a:gd name="T47" fmla="*/ 82 h 192"/>
                <a:gd name="T48" fmla="*/ 173 w 194"/>
                <a:gd name="T49" fmla="*/ 81 h 192"/>
                <a:gd name="T50" fmla="*/ 173 w 194"/>
                <a:gd name="T51" fmla="*/ 77 h 192"/>
                <a:gd name="T52" fmla="*/ 103 w 194"/>
                <a:gd name="T53" fmla="*/ 20 h 192"/>
                <a:gd name="T54" fmla="*/ 91 w 194"/>
                <a:gd name="T55" fmla="*/ 20 h 192"/>
                <a:gd name="T56" fmla="*/ 21 w 194"/>
                <a:gd name="T57" fmla="*/ 77 h 192"/>
                <a:gd name="T58" fmla="*/ 20 w 194"/>
                <a:gd name="T59" fmla="*/ 81 h 192"/>
                <a:gd name="T60" fmla="*/ 22 w 194"/>
                <a:gd name="T61" fmla="*/ 82 h 192"/>
                <a:gd name="T62" fmla="*/ 30 w 194"/>
                <a:gd name="T63" fmla="*/ 96 h 192"/>
                <a:gd name="T64" fmla="*/ 30 w 194"/>
                <a:gd name="T65" fmla="*/ 17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192">
                  <a:moveTo>
                    <a:pt x="165" y="192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22" y="192"/>
                    <a:pt x="16" y="187"/>
                    <a:pt x="16" y="18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6"/>
                    <a:pt x="16" y="95"/>
                    <a:pt x="15" y="95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8"/>
                    <a:pt x="0" y="84"/>
                    <a:pt x="0" y="81"/>
                  </a:cubicBezTo>
                  <a:cubicBezTo>
                    <a:pt x="0" y="77"/>
                    <a:pt x="1" y="74"/>
                    <a:pt x="4" y="72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91" y="1"/>
                    <a:pt x="94" y="0"/>
                    <a:pt x="97" y="0"/>
                  </a:cubicBezTo>
                  <a:cubicBezTo>
                    <a:pt x="100" y="0"/>
                    <a:pt x="103" y="1"/>
                    <a:pt x="105" y="3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92" y="74"/>
                    <a:pt x="194" y="77"/>
                    <a:pt x="194" y="81"/>
                  </a:cubicBezTo>
                  <a:cubicBezTo>
                    <a:pt x="193" y="84"/>
                    <a:pt x="191" y="88"/>
                    <a:pt x="188" y="89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6"/>
                    <a:pt x="178" y="97"/>
                  </a:cubicBezTo>
                  <a:cubicBezTo>
                    <a:pt x="178" y="180"/>
                    <a:pt x="178" y="180"/>
                    <a:pt x="178" y="180"/>
                  </a:cubicBezTo>
                  <a:cubicBezTo>
                    <a:pt x="178" y="187"/>
                    <a:pt x="172" y="192"/>
                    <a:pt x="165" y="192"/>
                  </a:cubicBezTo>
                  <a:close/>
                  <a:moveTo>
                    <a:pt x="30" y="173"/>
                  </a:moveTo>
                  <a:cubicBezTo>
                    <a:pt x="30" y="178"/>
                    <a:pt x="34" y="178"/>
                    <a:pt x="34" y="178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56" y="178"/>
                    <a:pt x="163" y="179"/>
                    <a:pt x="163" y="171"/>
                  </a:cubicBezTo>
                  <a:cubicBezTo>
                    <a:pt x="163" y="152"/>
                    <a:pt x="163" y="96"/>
                    <a:pt x="163" y="96"/>
                  </a:cubicBezTo>
                  <a:cubicBezTo>
                    <a:pt x="163" y="88"/>
                    <a:pt x="167" y="85"/>
                    <a:pt x="171" y="82"/>
                  </a:cubicBezTo>
                  <a:cubicBezTo>
                    <a:pt x="171" y="82"/>
                    <a:pt x="173" y="81"/>
                    <a:pt x="173" y="81"/>
                  </a:cubicBezTo>
                  <a:cubicBezTo>
                    <a:pt x="176" y="79"/>
                    <a:pt x="173" y="77"/>
                    <a:pt x="173" y="77"/>
                  </a:cubicBezTo>
                  <a:cubicBezTo>
                    <a:pt x="173" y="77"/>
                    <a:pt x="122" y="35"/>
                    <a:pt x="103" y="20"/>
                  </a:cubicBezTo>
                  <a:cubicBezTo>
                    <a:pt x="99" y="16"/>
                    <a:pt x="96" y="15"/>
                    <a:pt x="91" y="20"/>
                  </a:cubicBezTo>
                  <a:cubicBezTo>
                    <a:pt x="72" y="35"/>
                    <a:pt x="21" y="77"/>
                    <a:pt x="21" y="77"/>
                  </a:cubicBezTo>
                  <a:cubicBezTo>
                    <a:pt x="21" y="77"/>
                    <a:pt x="18" y="79"/>
                    <a:pt x="20" y="81"/>
                  </a:cubicBezTo>
                  <a:cubicBezTo>
                    <a:pt x="21" y="81"/>
                    <a:pt x="22" y="82"/>
                    <a:pt x="22" y="82"/>
                  </a:cubicBezTo>
                  <a:cubicBezTo>
                    <a:pt x="27" y="85"/>
                    <a:pt x="30" y="87"/>
                    <a:pt x="30" y="96"/>
                  </a:cubicBezTo>
                  <a:cubicBezTo>
                    <a:pt x="30" y="96"/>
                    <a:pt x="30" y="154"/>
                    <a:pt x="3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502"/>
          <p:cNvGrpSpPr/>
          <p:nvPr/>
        </p:nvGrpSpPr>
        <p:grpSpPr>
          <a:xfrm>
            <a:off x="6841633" y="4431863"/>
            <a:ext cx="339726" cy="334963"/>
            <a:chOff x="4989513" y="5064125"/>
            <a:chExt cx="339726" cy="334963"/>
          </a:xfrm>
          <a:solidFill>
            <a:srgbClr val="F8192E"/>
          </a:solidFill>
          <a:effectLst/>
        </p:grpSpPr>
        <p:sp>
          <p:nvSpPr>
            <p:cNvPr id="16" name="Freeform 79"/>
            <p:cNvSpPr/>
            <p:nvPr/>
          </p:nvSpPr>
          <p:spPr bwMode="auto">
            <a:xfrm>
              <a:off x="5019676" y="5089525"/>
              <a:ext cx="309563" cy="309563"/>
            </a:xfrm>
            <a:custGeom>
              <a:avLst/>
              <a:gdLst>
                <a:gd name="T0" fmla="*/ 73 w 146"/>
                <a:gd name="T1" fmla="*/ 0 h 146"/>
                <a:gd name="T2" fmla="*/ 34 w 146"/>
                <a:gd name="T3" fmla="*/ 11 h 146"/>
                <a:gd name="T4" fmla="*/ 33 w 146"/>
                <a:gd name="T5" fmla="*/ 14 h 146"/>
                <a:gd name="T6" fmla="*/ 40 w 146"/>
                <a:gd name="T7" fmla="*/ 21 h 146"/>
                <a:gd name="T8" fmla="*/ 43 w 146"/>
                <a:gd name="T9" fmla="*/ 21 h 146"/>
                <a:gd name="T10" fmla="*/ 73 w 146"/>
                <a:gd name="T11" fmla="*/ 13 h 146"/>
                <a:gd name="T12" fmla="*/ 133 w 146"/>
                <a:gd name="T13" fmla="*/ 73 h 146"/>
                <a:gd name="T14" fmla="*/ 73 w 146"/>
                <a:gd name="T15" fmla="*/ 133 h 146"/>
                <a:gd name="T16" fmla="*/ 13 w 146"/>
                <a:gd name="T17" fmla="*/ 73 h 146"/>
                <a:gd name="T18" fmla="*/ 19 w 146"/>
                <a:gd name="T19" fmla="*/ 45 h 146"/>
                <a:gd name="T20" fmla="*/ 19 w 146"/>
                <a:gd name="T21" fmla="*/ 42 h 146"/>
                <a:gd name="T22" fmla="*/ 13 w 146"/>
                <a:gd name="T23" fmla="*/ 36 h 146"/>
                <a:gd name="T24" fmla="*/ 10 w 146"/>
                <a:gd name="T25" fmla="*/ 36 h 146"/>
                <a:gd name="T26" fmla="*/ 0 w 146"/>
                <a:gd name="T27" fmla="*/ 73 h 146"/>
                <a:gd name="T28" fmla="*/ 73 w 146"/>
                <a:gd name="T29" fmla="*/ 146 h 146"/>
                <a:gd name="T30" fmla="*/ 146 w 146"/>
                <a:gd name="T31" fmla="*/ 73 h 146"/>
                <a:gd name="T32" fmla="*/ 73 w 146"/>
                <a:gd name="T3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6" h="146">
                  <a:moveTo>
                    <a:pt x="73" y="0"/>
                  </a:moveTo>
                  <a:cubicBezTo>
                    <a:pt x="58" y="0"/>
                    <a:pt x="45" y="4"/>
                    <a:pt x="34" y="11"/>
                  </a:cubicBezTo>
                  <a:cubicBezTo>
                    <a:pt x="33" y="12"/>
                    <a:pt x="32" y="12"/>
                    <a:pt x="33" y="14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1" y="22"/>
                    <a:pt x="42" y="21"/>
                    <a:pt x="43" y="21"/>
                  </a:cubicBezTo>
                  <a:cubicBezTo>
                    <a:pt x="52" y="16"/>
                    <a:pt x="62" y="13"/>
                    <a:pt x="73" y="13"/>
                  </a:cubicBezTo>
                  <a:cubicBezTo>
                    <a:pt x="106" y="13"/>
                    <a:pt x="133" y="40"/>
                    <a:pt x="133" y="73"/>
                  </a:cubicBezTo>
                  <a:cubicBezTo>
                    <a:pt x="133" y="106"/>
                    <a:pt x="106" y="133"/>
                    <a:pt x="73" y="133"/>
                  </a:cubicBezTo>
                  <a:cubicBezTo>
                    <a:pt x="40" y="133"/>
                    <a:pt x="13" y="106"/>
                    <a:pt x="13" y="73"/>
                  </a:cubicBezTo>
                  <a:cubicBezTo>
                    <a:pt x="13" y="63"/>
                    <a:pt x="15" y="54"/>
                    <a:pt x="19" y="45"/>
                  </a:cubicBezTo>
                  <a:cubicBezTo>
                    <a:pt x="20" y="45"/>
                    <a:pt x="20" y="43"/>
                    <a:pt x="19" y="42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1" y="34"/>
                    <a:pt x="10" y="35"/>
                    <a:pt x="10" y="36"/>
                  </a:cubicBezTo>
                  <a:cubicBezTo>
                    <a:pt x="3" y="47"/>
                    <a:pt x="0" y="60"/>
                    <a:pt x="0" y="73"/>
                  </a:cubicBezTo>
                  <a:cubicBezTo>
                    <a:pt x="0" y="113"/>
                    <a:pt x="33" y="146"/>
                    <a:pt x="73" y="146"/>
                  </a:cubicBezTo>
                  <a:cubicBezTo>
                    <a:pt x="113" y="146"/>
                    <a:pt x="146" y="113"/>
                    <a:pt x="146" y="73"/>
                  </a:cubicBezTo>
                  <a:cubicBezTo>
                    <a:pt x="146" y="33"/>
                    <a:pt x="113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80"/>
            <p:cNvSpPr/>
            <p:nvPr/>
          </p:nvSpPr>
          <p:spPr bwMode="auto">
            <a:xfrm>
              <a:off x="4989513" y="5064125"/>
              <a:ext cx="190500" cy="190500"/>
            </a:xfrm>
            <a:custGeom>
              <a:avLst/>
              <a:gdLst>
                <a:gd name="T0" fmla="*/ 85 w 90"/>
                <a:gd name="T1" fmla="*/ 90 h 90"/>
                <a:gd name="T2" fmla="*/ 78 w 90"/>
                <a:gd name="T3" fmla="*/ 87 h 90"/>
                <a:gd name="T4" fmla="*/ 23 w 90"/>
                <a:gd name="T5" fmla="*/ 32 h 90"/>
                <a:gd name="T6" fmla="*/ 18 w 90"/>
                <a:gd name="T7" fmla="*/ 30 h 90"/>
                <a:gd name="T8" fmla="*/ 12 w 90"/>
                <a:gd name="T9" fmla="*/ 27 h 90"/>
                <a:gd name="T10" fmla="*/ 2 w 90"/>
                <a:gd name="T11" fmla="*/ 18 h 90"/>
                <a:gd name="T12" fmla="*/ 3 w 90"/>
                <a:gd name="T13" fmla="*/ 13 h 90"/>
                <a:gd name="T14" fmla="*/ 7 w 90"/>
                <a:gd name="T15" fmla="*/ 12 h 90"/>
                <a:gd name="T16" fmla="*/ 12 w 90"/>
                <a:gd name="T17" fmla="*/ 7 h 90"/>
                <a:gd name="T18" fmla="*/ 14 w 90"/>
                <a:gd name="T19" fmla="*/ 3 h 90"/>
                <a:gd name="T20" fmla="*/ 18 w 90"/>
                <a:gd name="T21" fmla="*/ 2 h 90"/>
                <a:gd name="T22" fmla="*/ 28 w 90"/>
                <a:gd name="T23" fmla="*/ 11 h 90"/>
                <a:gd name="T24" fmla="*/ 30 w 90"/>
                <a:gd name="T25" fmla="*/ 17 h 90"/>
                <a:gd name="T26" fmla="*/ 32 w 90"/>
                <a:gd name="T27" fmla="*/ 23 h 90"/>
                <a:gd name="T28" fmla="*/ 87 w 90"/>
                <a:gd name="T29" fmla="*/ 78 h 90"/>
                <a:gd name="T30" fmla="*/ 90 w 90"/>
                <a:gd name="T31" fmla="*/ 85 h 90"/>
                <a:gd name="T32" fmla="*/ 90 w 90"/>
                <a:gd name="T33" fmla="*/ 86 h 90"/>
                <a:gd name="T34" fmla="*/ 86 w 90"/>
                <a:gd name="T35" fmla="*/ 90 h 90"/>
                <a:gd name="T36" fmla="*/ 85 w 90"/>
                <a:gd name="T3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90">
                  <a:moveTo>
                    <a:pt x="85" y="90"/>
                  </a:moveTo>
                  <a:cubicBezTo>
                    <a:pt x="83" y="90"/>
                    <a:pt x="80" y="88"/>
                    <a:pt x="78" y="8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19" y="29"/>
                    <a:pt x="18" y="30"/>
                  </a:cubicBezTo>
                  <a:cubicBezTo>
                    <a:pt x="16" y="30"/>
                    <a:pt x="13" y="29"/>
                    <a:pt x="1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1"/>
                    <a:pt x="12" y="9"/>
                    <a:pt x="12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1"/>
                    <a:pt x="16" y="0"/>
                    <a:pt x="18" y="2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3"/>
                    <a:pt x="30" y="16"/>
                    <a:pt x="30" y="17"/>
                  </a:cubicBezTo>
                  <a:cubicBezTo>
                    <a:pt x="29" y="19"/>
                    <a:pt x="30" y="21"/>
                    <a:pt x="32" y="23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89" y="80"/>
                    <a:pt x="90" y="83"/>
                    <a:pt x="90" y="85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88"/>
                    <a:pt x="89" y="90"/>
                    <a:pt x="86" y="90"/>
                  </a:cubicBezTo>
                  <a:lnTo>
                    <a:pt x="8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81"/>
            <p:cNvSpPr/>
            <p:nvPr/>
          </p:nvSpPr>
          <p:spPr bwMode="auto">
            <a:xfrm>
              <a:off x="5129213" y="5199063"/>
              <a:ext cx="90488" cy="88900"/>
            </a:xfrm>
            <a:custGeom>
              <a:avLst/>
              <a:gdLst>
                <a:gd name="T0" fmla="*/ 21 w 42"/>
                <a:gd name="T1" fmla="*/ 2 h 42"/>
                <a:gd name="T2" fmla="*/ 27 w 42"/>
                <a:gd name="T3" fmla="*/ 8 h 42"/>
                <a:gd name="T4" fmla="*/ 33 w 42"/>
                <a:gd name="T5" fmla="*/ 21 h 42"/>
                <a:gd name="T6" fmla="*/ 33 w 42"/>
                <a:gd name="T7" fmla="*/ 22 h 42"/>
                <a:gd name="T8" fmla="*/ 30 w 42"/>
                <a:gd name="T9" fmla="*/ 31 h 42"/>
                <a:gd name="T10" fmla="*/ 21 w 42"/>
                <a:gd name="T11" fmla="*/ 35 h 42"/>
                <a:gd name="T12" fmla="*/ 19 w 42"/>
                <a:gd name="T13" fmla="*/ 35 h 42"/>
                <a:gd name="T14" fmla="*/ 19 w 42"/>
                <a:gd name="T15" fmla="*/ 35 h 42"/>
                <a:gd name="T16" fmla="*/ 6 w 42"/>
                <a:gd name="T17" fmla="*/ 29 h 42"/>
                <a:gd name="T18" fmla="*/ 3 w 42"/>
                <a:gd name="T19" fmla="*/ 26 h 42"/>
                <a:gd name="T20" fmla="*/ 1 w 42"/>
                <a:gd name="T21" fmla="*/ 27 h 42"/>
                <a:gd name="T22" fmla="*/ 21 w 42"/>
                <a:gd name="T23" fmla="*/ 42 h 42"/>
                <a:gd name="T24" fmla="*/ 42 w 42"/>
                <a:gd name="T25" fmla="*/ 21 h 42"/>
                <a:gd name="T26" fmla="*/ 23 w 42"/>
                <a:gd name="T27" fmla="*/ 0 h 42"/>
                <a:gd name="T28" fmla="*/ 21 w 42"/>
                <a:gd name="T2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2">
                  <a:moveTo>
                    <a:pt x="21" y="2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30" y="11"/>
                    <a:pt x="33" y="16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5"/>
                    <a:pt x="32" y="29"/>
                    <a:pt x="30" y="31"/>
                  </a:cubicBezTo>
                  <a:cubicBezTo>
                    <a:pt x="27" y="34"/>
                    <a:pt x="24" y="35"/>
                    <a:pt x="21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4"/>
                    <a:pt x="9" y="32"/>
                    <a:pt x="6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4" y="36"/>
                    <a:pt x="12" y="42"/>
                    <a:pt x="21" y="42"/>
                  </a:cubicBezTo>
                  <a:cubicBezTo>
                    <a:pt x="32" y="42"/>
                    <a:pt x="42" y="32"/>
                    <a:pt x="42" y="21"/>
                  </a:cubicBezTo>
                  <a:cubicBezTo>
                    <a:pt x="42" y="10"/>
                    <a:pt x="34" y="2"/>
                    <a:pt x="23" y="0"/>
                  </a:cubicBezTo>
                  <a:cubicBezTo>
                    <a:pt x="23" y="0"/>
                    <a:pt x="19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82"/>
            <p:cNvSpPr/>
            <p:nvPr/>
          </p:nvSpPr>
          <p:spPr bwMode="auto">
            <a:xfrm>
              <a:off x="5075238" y="5143500"/>
              <a:ext cx="198438" cy="200025"/>
            </a:xfrm>
            <a:custGeom>
              <a:avLst/>
              <a:gdLst>
                <a:gd name="T0" fmla="*/ 47 w 94"/>
                <a:gd name="T1" fmla="*/ 0 h 94"/>
                <a:gd name="T2" fmla="*/ 27 w 94"/>
                <a:gd name="T3" fmla="*/ 4 h 94"/>
                <a:gd name="T4" fmla="*/ 26 w 94"/>
                <a:gd name="T5" fmla="*/ 7 h 94"/>
                <a:gd name="T6" fmla="*/ 34 w 94"/>
                <a:gd name="T7" fmla="*/ 14 h 94"/>
                <a:gd name="T8" fmla="*/ 37 w 94"/>
                <a:gd name="T9" fmla="*/ 15 h 94"/>
                <a:gd name="T10" fmla="*/ 47 w 94"/>
                <a:gd name="T11" fmla="*/ 13 h 94"/>
                <a:gd name="T12" fmla="*/ 81 w 94"/>
                <a:gd name="T13" fmla="*/ 47 h 94"/>
                <a:gd name="T14" fmla="*/ 47 w 94"/>
                <a:gd name="T15" fmla="*/ 81 h 94"/>
                <a:gd name="T16" fmla="*/ 13 w 94"/>
                <a:gd name="T17" fmla="*/ 47 h 94"/>
                <a:gd name="T18" fmla="*/ 14 w 94"/>
                <a:gd name="T19" fmla="*/ 39 h 94"/>
                <a:gd name="T20" fmla="*/ 14 w 94"/>
                <a:gd name="T21" fmla="*/ 37 h 94"/>
                <a:gd name="T22" fmla="*/ 6 w 94"/>
                <a:gd name="T23" fmla="*/ 29 h 94"/>
                <a:gd name="T24" fmla="*/ 3 w 94"/>
                <a:gd name="T25" fmla="*/ 29 h 94"/>
                <a:gd name="T26" fmla="*/ 0 w 94"/>
                <a:gd name="T27" fmla="*/ 47 h 94"/>
                <a:gd name="T28" fmla="*/ 47 w 94"/>
                <a:gd name="T29" fmla="*/ 94 h 94"/>
                <a:gd name="T30" fmla="*/ 94 w 94"/>
                <a:gd name="T31" fmla="*/ 47 h 94"/>
                <a:gd name="T32" fmla="*/ 47 w 94"/>
                <a:gd name="T3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94">
                  <a:moveTo>
                    <a:pt x="47" y="0"/>
                  </a:moveTo>
                  <a:cubicBezTo>
                    <a:pt x="40" y="0"/>
                    <a:pt x="33" y="2"/>
                    <a:pt x="27" y="4"/>
                  </a:cubicBezTo>
                  <a:cubicBezTo>
                    <a:pt x="26" y="5"/>
                    <a:pt x="25" y="5"/>
                    <a:pt x="26" y="7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5"/>
                    <a:pt x="36" y="15"/>
                    <a:pt x="37" y="15"/>
                  </a:cubicBezTo>
                  <a:cubicBezTo>
                    <a:pt x="40" y="14"/>
                    <a:pt x="43" y="13"/>
                    <a:pt x="47" y="13"/>
                  </a:cubicBezTo>
                  <a:cubicBezTo>
                    <a:pt x="66" y="13"/>
                    <a:pt x="81" y="28"/>
                    <a:pt x="81" y="47"/>
                  </a:cubicBezTo>
                  <a:cubicBezTo>
                    <a:pt x="81" y="66"/>
                    <a:pt x="66" y="81"/>
                    <a:pt x="47" y="81"/>
                  </a:cubicBezTo>
                  <a:cubicBezTo>
                    <a:pt x="28" y="81"/>
                    <a:pt x="13" y="66"/>
                    <a:pt x="13" y="47"/>
                  </a:cubicBezTo>
                  <a:cubicBezTo>
                    <a:pt x="13" y="44"/>
                    <a:pt x="13" y="42"/>
                    <a:pt x="14" y="39"/>
                  </a:cubicBezTo>
                  <a:cubicBezTo>
                    <a:pt x="14" y="39"/>
                    <a:pt x="15" y="38"/>
                    <a:pt x="14" y="37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" y="28"/>
                    <a:pt x="4" y="29"/>
                    <a:pt x="3" y="29"/>
                  </a:cubicBezTo>
                  <a:cubicBezTo>
                    <a:pt x="1" y="35"/>
                    <a:pt x="0" y="4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4" y="73"/>
                    <a:pt x="94" y="47"/>
                  </a:cubicBezTo>
                  <a:cubicBezTo>
                    <a:pt x="94" y="21"/>
                    <a:pt x="73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22"/>
          <p:cNvGrpSpPr/>
          <p:nvPr/>
        </p:nvGrpSpPr>
        <p:grpSpPr>
          <a:xfrm>
            <a:off x="6810677" y="5704801"/>
            <a:ext cx="401638" cy="406400"/>
            <a:chOff x="3500438" y="2252663"/>
            <a:chExt cx="401638" cy="406400"/>
          </a:xfrm>
          <a:solidFill>
            <a:srgbClr val="F8192E"/>
          </a:solidFill>
          <a:effectLst/>
        </p:grpSpPr>
        <p:sp>
          <p:nvSpPr>
            <p:cNvPr id="21" name="Freeform 85"/>
            <p:cNvSpPr>
              <a:spLocks noEditPoints="1"/>
            </p:cNvSpPr>
            <p:nvPr/>
          </p:nvSpPr>
          <p:spPr bwMode="auto">
            <a:xfrm>
              <a:off x="3500438" y="2562225"/>
              <a:ext cx="401638" cy="96838"/>
            </a:xfrm>
            <a:custGeom>
              <a:avLst/>
              <a:gdLst>
                <a:gd name="T0" fmla="*/ 184 w 190"/>
                <a:gd name="T1" fmla="*/ 0 h 45"/>
                <a:gd name="T2" fmla="*/ 5 w 190"/>
                <a:gd name="T3" fmla="*/ 0 h 45"/>
                <a:gd name="T4" fmla="*/ 0 w 190"/>
                <a:gd name="T5" fmla="*/ 5 h 45"/>
                <a:gd name="T6" fmla="*/ 0 w 190"/>
                <a:gd name="T7" fmla="*/ 40 h 45"/>
                <a:gd name="T8" fmla="*/ 5 w 190"/>
                <a:gd name="T9" fmla="*/ 45 h 45"/>
                <a:gd name="T10" fmla="*/ 184 w 190"/>
                <a:gd name="T11" fmla="*/ 45 h 45"/>
                <a:gd name="T12" fmla="*/ 190 w 190"/>
                <a:gd name="T13" fmla="*/ 40 h 45"/>
                <a:gd name="T14" fmla="*/ 190 w 190"/>
                <a:gd name="T15" fmla="*/ 5 h 45"/>
                <a:gd name="T16" fmla="*/ 184 w 190"/>
                <a:gd name="T17" fmla="*/ 0 h 45"/>
                <a:gd name="T18" fmla="*/ 172 w 190"/>
                <a:gd name="T19" fmla="*/ 20 h 45"/>
                <a:gd name="T20" fmla="*/ 168 w 190"/>
                <a:gd name="T21" fmla="*/ 24 h 45"/>
                <a:gd name="T22" fmla="*/ 130 w 190"/>
                <a:gd name="T23" fmla="*/ 24 h 45"/>
                <a:gd name="T24" fmla="*/ 126 w 190"/>
                <a:gd name="T25" fmla="*/ 20 h 45"/>
                <a:gd name="T26" fmla="*/ 126 w 190"/>
                <a:gd name="T27" fmla="*/ 15 h 45"/>
                <a:gd name="T28" fmla="*/ 130 w 190"/>
                <a:gd name="T29" fmla="*/ 11 h 45"/>
                <a:gd name="T30" fmla="*/ 168 w 190"/>
                <a:gd name="T31" fmla="*/ 11 h 45"/>
                <a:gd name="T32" fmla="*/ 172 w 190"/>
                <a:gd name="T33" fmla="*/ 15 h 45"/>
                <a:gd name="T34" fmla="*/ 172 w 190"/>
                <a:gd name="T35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45">
                  <a:moveTo>
                    <a:pt x="18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2" y="45"/>
                    <a:pt x="5" y="45"/>
                  </a:cubicBezTo>
                  <a:cubicBezTo>
                    <a:pt x="184" y="45"/>
                    <a:pt x="184" y="45"/>
                    <a:pt x="184" y="45"/>
                  </a:cubicBezTo>
                  <a:cubicBezTo>
                    <a:pt x="187" y="45"/>
                    <a:pt x="190" y="43"/>
                    <a:pt x="190" y="40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190" y="2"/>
                    <a:pt x="187" y="0"/>
                    <a:pt x="184" y="0"/>
                  </a:cubicBezTo>
                  <a:close/>
                  <a:moveTo>
                    <a:pt x="172" y="20"/>
                  </a:moveTo>
                  <a:cubicBezTo>
                    <a:pt x="172" y="22"/>
                    <a:pt x="171" y="24"/>
                    <a:pt x="168" y="24"/>
                  </a:cubicBezTo>
                  <a:cubicBezTo>
                    <a:pt x="130" y="24"/>
                    <a:pt x="130" y="24"/>
                    <a:pt x="130" y="24"/>
                  </a:cubicBezTo>
                  <a:cubicBezTo>
                    <a:pt x="128" y="24"/>
                    <a:pt x="126" y="22"/>
                    <a:pt x="126" y="20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13"/>
                    <a:pt x="128" y="11"/>
                    <a:pt x="130" y="11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71" y="11"/>
                    <a:pt x="172" y="13"/>
                    <a:pt x="172" y="15"/>
                  </a:cubicBezTo>
                  <a:lnTo>
                    <a:pt x="172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86"/>
            <p:cNvSpPr>
              <a:spLocks noEditPoints="1"/>
            </p:cNvSpPr>
            <p:nvPr/>
          </p:nvSpPr>
          <p:spPr bwMode="auto">
            <a:xfrm>
              <a:off x="3521076" y="2252663"/>
              <a:ext cx="358775" cy="282575"/>
            </a:xfrm>
            <a:custGeom>
              <a:avLst/>
              <a:gdLst>
                <a:gd name="T0" fmla="*/ 162 w 169"/>
                <a:gd name="T1" fmla="*/ 0 h 133"/>
                <a:gd name="T2" fmla="*/ 7 w 169"/>
                <a:gd name="T3" fmla="*/ 0 h 133"/>
                <a:gd name="T4" fmla="*/ 0 w 169"/>
                <a:gd name="T5" fmla="*/ 7 h 133"/>
                <a:gd name="T6" fmla="*/ 0 w 169"/>
                <a:gd name="T7" fmla="*/ 56 h 133"/>
                <a:gd name="T8" fmla="*/ 0 w 169"/>
                <a:gd name="T9" fmla="*/ 80 h 133"/>
                <a:gd name="T10" fmla="*/ 0 w 169"/>
                <a:gd name="T11" fmla="*/ 126 h 133"/>
                <a:gd name="T12" fmla="*/ 7 w 169"/>
                <a:gd name="T13" fmla="*/ 133 h 133"/>
                <a:gd name="T14" fmla="*/ 162 w 169"/>
                <a:gd name="T15" fmla="*/ 133 h 133"/>
                <a:gd name="T16" fmla="*/ 169 w 169"/>
                <a:gd name="T17" fmla="*/ 126 h 133"/>
                <a:gd name="T18" fmla="*/ 169 w 169"/>
                <a:gd name="T19" fmla="*/ 7 h 133"/>
                <a:gd name="T20" fmla="*/ 162 w 169"/>
                <a:gd name="T21" fmla="*/ 0 h 133"/>
                <a:gd name="T22" fmla="*/ 159 w 169"/>
                <a:gd name="T23" fmla="*/ 99 h 133"/>
                <a:gd name="T24" fmla="*/ 152 w 169"/>
                <a:gd name="T25" fmla="*/ 106 h 133"/>
                <a:gd name="T26" fmla="*/ 17 w 169"/>
                <a:gd name="T27" fmla="*/ 106 h 133"/>
                <a:gd name="T28" fmla="*/ 10 w 169"/>
                <a:gd name="T29" fmla="*/ 99 h 133"/>
                <a:gd name="T30" fmla="*/ 10 w 169"/>
                <a:gd name="T31" fmla="*/ 18 h 133"/>
                <a:gd name="T32" fmla="*/ 17 w 169"/>
                <a:gd name="T33" fmla="*/ 11 h 133"/>
                <a:gd name="T34" fmla="*/ 152 w 169"/>
                <a:gd name="T35" fmla="*/ 11 h 133"/>
                <a:gd name="T36" fmla="*/ 159 w 169"/>
                <a:gd name="T37" fmla="*/ 18 h 133"/>
                <a:gd name="T38" fmla="*/ 159 w 169"/>
                <a:gd name="T39" fmla="*/ 9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9" h="133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3" y="133"/>
                    <a:pt x="7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6" y="133"/>
                    <a:pt x="169" y="130"/>
                    <a:pt x="169" y="126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9" y="3"/>
                    <a:pt x="166" y="0"/>
                    <a:pt x="162" y="0"/>
                  </a:cubicBezTo>
                  <a:close/>
                  <a:moveTo>
                    <a:pt x="159" y="99"/>
                  </a:moveTo>
                  <a:cubicBezTo>
                    <a:pt x="159" y="103"/>
                    <a:pt x="156" y="106"/>
                    <a:pt x="152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3" y="106"/>
                    <a:pt x="10" y="103"/>
                    <a:pt x="10" y="9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4"/>
                    <a:pt x="13" y="11"/>
                    <a:pt x="17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6" y="11"/>
                    <a:pt x="159" y="14"/>
                    <a:pt x="159" y="18"/>
                  </a:cubicBezTo>
                  <a:cubicBezTo>
                    <a:pt x="159" y="99"/>
                    <a:pt x="159" y="99"/>
                    <a:pt x="159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87"/>
            <p:cNvSpPr/>
            <p:nvPr/>
          </p:nvSpPr>
          <p:spPr bwMode="auto">
            <a:xfrm>
              <a:off x="3565526" y="2301875"/>
              <a:ext cx="68263" cy="55563"/>
            </a:xfrm>
            <a:custGeom>
              <a:avLst/>
              <a:gdLst>
                <a:gd name="T0" fmla="*/ 4 w 32"/>
                <a:gd name="T1" fmla="*/ 26 h 26"/>
                <a:gd name="T2" fmla="*/ 1 w 32"/>
                <a:gd name="T3" fmla="*/ 24 h 26"/>
                <a:gd name="T4" fmla="*/ 2 w 32"/>
                <a:gd name="T5" fmla="*/ 18 h 26"/>
                <a:gd name="T6" fmla="*/ 25 w 32"/>
                <a:gd name="T7" fmla="*/ 1 h 26"/>
                <a:gd name="T8" fmla="*/ 31 w 32"/>
                <a:gd name="T9" fmla="*/ 2 h 26"/>
                <a:gd name="T10" fmla="*/ 30 w 32"/>
                <a:gd name="T11" fmla="*/ 8 h 26"/>
                <a:gd name="T12" fmla="*/ 7 w 32"/>
                <a:gd name="T13" fmla="*/ 25 h 26"/>
                <a:gd name="T14" fmla="*/ 4 w 32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6">
                  <a:moveTo>
                    <a:pt x="4" y="26"/>
                  </a:moveTo>
                  <a:cubicBezTo>
                    <a:pt x="3" y="26"/>
                    <a:pt x="2" y="25"/>
                    <a:pt x="1" y="24"/>
                  </a:cubicBezTo>
                  <a:cubicBezTo>
                    <a:pt x="0" y="22"/>
                    <a:pt x="0" y="20"/>
                    <a:pt x="2" y="18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0"/>
                    <a:pt x="30" y="0"/>
                    <a:pt x="31" y="2"/>
                  </a:cubicBezTo>
                  <a:cubicBezTo>
                    <a:pt x="32" y="4"/>
                    <a:pt x="32" y="6"/>
                    <a:pt x="30" y="8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88"/>
            <p:cNvSpPr/>
            <p:nvPr/>
          </p:nvSpPr>
          <p:spPr bwMode="auto">
            <a:xfrm>
              <a:off x="3570288" y="2311400"/>
              <a:ext cx="123825" cy="92075"/>
            </a:xfrm>
            <a:custGeom>
              <a:avLst/>
              <a:gdLst>
                <a:gd name="T0" fmla="*/ 5 w 59"/>
                <a:gd name="T1" fmla="*/ 44 h 44"/>
                <a:gd name="T2" fmla="*/ 1 w 59"/>
                <a:gd name="T3" fmla="*/ 42 h 44"/>
                <a:gd name="T4" fmla="*/ 2 w 59"/>
                <a:gd name="T5" fmla="*/ 36 h 44"/>
                <a:gd name="T6" fmla="*/ 52 w 59"/>
                <a:gd name="T7" fmla="*/ 1 h 44"/>
                <a:gd name="T8" fmla="*/ 58 w 59"/>
                <a:gd name="T9" fmla="*/ 2 h 44"/>
                <a:gd name="T10" fmla="*/ 57 w 59"/>
                <a:gd name="T11" fmla="*/ 8 h 44"/>
                <a:gd name="T12" fmla="*/ 7 w 59"/>
                <a:gd name="T13" fmla="*/ 43 h 44"/>
                <a:gd name="T14" fmla="*/ 5 w 59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4">
                  <a:moveTo>
                    <a:pt x="5" y="44"/>
                  </a:moveTo>
                  <a:cubicBezTo>
                    <a:pt x="3" y="44"/>
                    <a:pt x="2" y="43"/>
                    <a:pt x="1" y="42"/>
                  </a:cubicBezTo>
                  <a:cubicBezTo>
                    <a:pt x="0" y="40"/>
                    <a:pt x="0" y="37"/>
                    <a:pt x="2" y="36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4" y="0"/>
                    <a:pt x="56" y="0"/>
                    <a:pt x="58" y="2"/>
                  </a:cubicBezTo>
                  <a:cubicBezTo>
                    <a:pt x="59" y="4"/>
                    <a:pt x="59" y="7"/>
                    <a:pt x="57" y="8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4"/>
                    <a:pt x="5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53723" y="1592673"/>
            <a:ext cx="3831356" cy="791066"/>
            <a:chOff x="1088008" y="4305408"/>
            <a:chExt cx="3831356" cy="791066"/>
          </a:xfrm>
        </p:grpSpPr>
        <p:sp>
          <p:nvSpPr>
            <p:cNvPr id="26" name="矩形 25"/>
            <p:cNvSpPr/>
            <p:nvPr/>
          </p:nvSpPr>
          <p:spPr>
            <a:xfrm>
              <a:off x="1088008" y="4305408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88008" y="4789769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53723" y="2944120"/>
            <a:ext cx="3831356" cy="791066"/>
            <a:chOff x="1088008" y="4305408"/>
            <a:chExt cx="3831356" cy="791066"/>
          </a:xfrm>
        </p:grpSpPr>
        <p:sp>
          <p:nvSpPr>
            <p:cNvPr id="29" name="矩形 28"/>
            <p:cNvSpPr/>
            <p:nvPr/>
          </p:nvSpPr>
          <p:spPr>
            <a:xfrm>
              <a:off x="1088008" y="4305408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88008" y="4789769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553723" y="4295567"/>
            <a:ext cx="3831356" cy="791066"/>
            <a:chOff x="1088008" y="4305408"/>
            <a:chExt cx="3831356" cy="791066"/>
          </a:xfrm>
        </p:grpSpPr>
        <p:sp>
          <p:nvSpPr>
            <p:cNvPr id="32" name="矩形 31"/>
            <p:cNvSpPr/>
            <p:nvPr/>
          </p:nvSpPr>
          <p:spPr>
            <a:xfrm>
              <a:off x="1088008" y="4305408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88008" y="4789769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53723" y="5647014"/>
            <a:ext cx="3831356" cy="791066"/>
            <a:chOff x="1088008" y="4305408"/>
            <a:chExt cx="3831356" cy="791066"/>
          </a:xfrm>
        </p:grpSpPr>
        <p:sp>
          <p:nvSpPr>
            <p:cNvPr id="35" name="矩形 34"/>
            <p:cNvSpPr/>
            <p:nvPr/>
          </p:nvSpPr>
          <p:spPr>
            <a:xfrm>
              <a:off x="1088008" y="4305408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88008" y="4789769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任意多边形 8"/>
          <p:cNvSpPr/>
          <p:nvPr/>
        </p:nvSpPr>
        <p:spPr>
          <a:xfrm>
            <a:off x="1857375" y="2079514"/>
            <a:ext cx="8277225" cy="3140186"/>
          </a:xfrm>
          <a:custGeom>
            <a:avLst/>
            <a:gdLst>
              <a:gd name="connsiteX0" fmla="*/ 0 w 8277225"/>
              <a:gd name="connsiteY0" fmla="*/ 3140186 h 3140186"/>
              <a:gd name="connsiteX1" fmla="*/ 1876425 w 8277225"/>
              <a:gd name="connsiteY1" fmla="*/ 2197211 h 3140186"/>
              <a:gd name="connsiteX2" fmla="*/ 2524125 w 8277225"/>
              <a:gd name="connsiteY2" fmla="*/ 216011 h 3140186"/>
              <a:gd name="connsiteX3" fmla="*/ 6124575 w 8277225"/>
              <a:gd name="connsiteY3" fmla="*/ 349361 h 3140186"/>
              <a:gd name="connsiteX4" fmla="*/ 8277225 w 8277225"/>
              <a:gd name="connsiteY4" fmla="*/ 2854436 h 31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7225" h="3140186">
                <a:moveTo>
                  <a:pt x="0" y="3140186"/>
                </a:moveTo>
                <a:cubicBezTo>
                  <a:pt x="727869" y="2912379"/>
                  <a:pt x="1455738" y="2684573"/>
                  <a:pt x="1876425" y="2197211"/>
                </a:cubicBezTo>
                <a:cubicBezTo>
                  <a:pt x="2297113" y="1709848"/>
                  <a:pt x="1816100" y="523986"/>
                  <a:pt x="2524125" y="216011"/>
                </a:cubicBezTo>
                <a:cubicBezTo>
                  <a:pt x="3232150" y="-91964"/>
                  <a:pt x="5165725" y="-90376"/>
                  <a:pt x="6124575" y="349361"/>
                </a:cubicBezTo>
                <a:cubicBezTo>
                  <a:pt x="7083425" y="789098"/>
                  <a:pt x="7680325" y="1821767"/>
                  <a:pt x="8277225" y="2854436"/>
                </a:cubicBezTo>
              </a:path>
            </a:pathLst>
          </a:custGeom>
          <a:noFill/>
          <a:ln>
            <a:solidFill>
              <a:srgbClr val="D41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707636" y="5038725"/>
            <a:ext cx="314326" cy="314326"/>
            <a:chOff x="1536186" y="4924425"/>
            <a:chExt cx="314326" cy="314326"/>
          </a:xfrm>
        </p:grpSpPr>
        <p:sp>
          <p:nvSpPr>
            <p:cNvPr id="8" name="椭圆 7"/>
            <p:cNvSpPr/>
            <p:nvPr/>
          </p:nvSpPr>
          <p:spPr>
            <a:xfrm>
              <a:off x="1536186" y="4924425"/>
              <a:ext cx="314326" cy="314326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19"/>
            <p:cNvSpPr/>
            <p:nvPr/>
          </p:nvSpPr>
          <p:spPr bwMode="auto">
            <a:xfrm>
              <a:off x="1617148" y="4984110"/>
              <a:ext cx="152402" cy="194956"/>
            </a:xfrm>
            <a:custGeom>
              <a:avLst/>
              <a:gdLst>
                <a:gd name="T0" fmla="*/ 154 w 156"/>
                <a:gd name="T1" fmla="*/ 136 h 199"/>
                <a:gd name="T2" fmla="*/ 154 w 156"/>
                <a:gd name="T3" fmla="*/ 127 h 199"/>
                <a:gd name="T4" fmla="*/ 146 w 156"/>
                <a:gd name="T5" fmla="*/ 102 h 199"/>
                <a:gd name="T6" fmla="*/ 145 w 156"/>
                <a:gd name="T7" fmla="*/ 41 h 199"/>
                <a:gd name="T8" fmla="*/ 145 w 156"/>
                <a:gd name="T9" fmla="*/ 39 h 199"/>
                <a:gd name="T10" fmla="*/ 143 w 156"/>
                <a:gd name="T11" fmla="*/ 38 h 199"/>
                <a:gd name="T12" fmla="*/ 105 w 156"/>
                <a:gd name="T13" fmla="*/ 80 h 199"/>
                <a:gd name="T14" fmla="*/ 88 w 156"/>
                <a:gd name="T15" fmla="*/ 2 h 199"/>
                <a:gd name="T16" fmla="*/ 87 w 156"/>
                <a:gd name="T17" fmla="*/ 0 h 199"/>
                <a:gd name="T18" fmla="*/ 85 w 156"/>
                <a:gd name="T19" fmla="*/ 0 h 199"/>
                <a:gd name="T20" fmla="*/ 58 w 156"/>
                <a:gd name="T21" fmla="*/ 51 h 199"/>
                <a:gd name="T22" fmla="*/ 46 w 156"/>
                <a:gd name="T23" fmla="*/ 96 h 199"/>
                <a:gd name="T24" fmla="*/ 17 w 156"/>
                <a:gd name="T25" fmla="*/ 64 h 199"/>
                <a:gd name="T26" fmla="*/ 8 w 156"/>
                <a:gd name="T27" fmla="*/ 57 h 199"/>
                <a:gd name="T28" fmla="*/ 5 w 156"/>
                <a:gd name="T29" fmla="*/ 57 h 199"/>
                <a:gd name="T30" fmla="*/ 5 w 156"/>
                <a:gd name="T31" fmla="*/ 59 h 199"/>
                <a:gd name="T32" fmla="*/ 7 w 156"/>
                <a:gd name="T33" fmla="*/ 110 h 199"/>
                <a:gd name="T34" fmla="*/ 32 w 156"/>
                <a:gd name="T35" fmla="*/ 190 h 199"/>
                <a:gd name="T36" fmla="*/ 52 w 156"/>
                <a:gd name="T37" fmla="*/ 197 h 199"/>
                <a:gd name="T38" fmla="*/ 53 w 156"/>
                <a:gd name="T39" fmla="*/ 197 h 199"/>
                <a:gd name="T40" fmla="*/ 53 w 156"/>
                <a:gd name="T41" fmla="*/ 197 h 199"/>
                <a:gd name="T42" fmla="*/ 55 w 156"/>
                <a:gd name="T43" fmla="*/ 195 h 199"/>
                <a:gd name="T44" fmla="*/ 54 w 156"/>
                <a:gd name="T45" fmla="*/ 194 h 199"/>
                <a:gd name="T46" fmla="*/ 45 w 156"/>
                <a:gd name="T47" fmla="*/ 157 h 199"/>
                <a:gd name="T48" fmla="*/ 45 w 156"/>
                <a:gd name="T49" fmla="*/ 135 h 199"/>
                <a:gd name="T50" fmla="*/ 45 w 156"/>
                <a:gd name="T51" fmla="*/ 135 h 199"/>
                <a:gd name="T52" fmla="*/ 59 w 156"/>
                <a:gd name="T53" fmla="*/ 152 h 199"/>
                <a:gd name="T54" fmla="*/ 61 w 156"/>
                <a:gd name="T55" fmla="*/ 154 h 199"/>
                <a:gd name="T56" fmla="*/ 63 w 156"/>
                <a:gd name="T57" fmla="*/ 153 h 199"/>
                <a:gd name="T58" fmla="*/ 71 w 156"/>
                <a:gd name="T59" fmla="*/ 127 h 199"/>
                <a:gd name="T60" fmla="*/ 81 w 156"/>
                <a:gd name="T61" fmla="*/ 104 h 199"/>
                <a:gd name="T62" fmla="*/ 91 w 156"/>
                <a:gd name="T63" fmla="*/ 145 h 199"/>
                <a:gd name="T64" fmla="*/ 93 w 156"/>
                <a:gd name="T65" fmla="*/ 146 h 199"/>
                <a:gd name="T66" fmla="*/ 95 w 156"/>
                <a:gd name="T67" fmla="*/ 144 h 199"/>
                <a:gd name="T68" fmla="*/ 108 w 156"/>
                <a:gd name="T69" fmla="*/ 124 h 199"/>
                <a:gd name="T70" fmla="*/ 111 w 156"/>
                <a:gd name="T71" fmla="*/ 153 h 199"/>
                <a:gd name="T72" fmla="*/ 115 w 156"/>
                <a:gd name="T73" fmla="*/ 166 h 199"/>
                <a:gd name="T74" fmla="*/ 115 w 156"/>
                <a:gd name="T75" fmla="*/ 171 h 199"/>
                <a:gd name="T76" fmla="*/ 99 w 156"/>
                <a:gd name="T77" fmla="*/ 195 h 199"/>
                <a:gd name="T78" fmla="*/ 99 w 156"/>
                <a:gd name="T79" fmla="*/ 198 h 199"/>
                <a:gd name="T80" fmla="*/ 101 w 156"/>
                <a:gd name="T81" fmla="*/ 199 h 199"/>
                <a:gd name="T82" fmla="*/ 101 w 156"/>
                <a:gd name="T83" fmla="*/ 199 h 199"/>
                <a:gd name="T84" fmla="*/ 106 w 156"/>
                <a:gd name="T85" fmla="*/ 197 h 199"/>
                <a:gd name="T86" fmla="*/ 154 w 156"/>
                <a:gd name="T87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" h="199">
                  <a:moveTo>
                    <a:pt x="154" y="136"/>
                  </a:moveTo>
                  <a:cubicBezTo>
                    <a:pt x="155" y="133"/>
                    <a:pt x="154" y="130"/>
                    <a:pt x="154" y="127"/>
                  </a:cubicBezTo>
                  <a:cubicBezTo>
                    <a:pt x="152" y="119"/>
                    <a:pt x="149" y="110"/>
                    <a:pt x="146" y="102"/>
                  </a:cubicBezTo>
                  <a:cubicBezTo>
                    <a:pt x="138" y="81"/>
                    <a:pt x="129" y="59"/>
                    <a:pt x="145" y="41"/>
                  </a:cubicBezTo>
                  <a:cubicBezTo>
                    <a:pt x="145" y="40"/>
                    <a:pt x="145" y="40"/>
                    <a:pt x="145" y="39"/>
                  </a:cubicBezTo>
                  <a:cubicBezTo>
                    <a:pt x="145" y="38"/>
                    <a:pt x="144" y="38"/>
                    <a:pt x="143" y="38"/>
                  </a:cubicBezTo>
                  <a:cubicBezTo>
                    <a:pt x="118" y="42"/>
                    <a:pt x="108" y="67"/>
                    <a:pt x="105" y="80"/>
                  </a:cubicBezTo>
                  <a:cubicBezTo>
                    <a:pt x="93" y="58"/>
                    <a:pt x="88" y="35"/>
                    <a:pt x="88" y="2"/>
                  </a:cubicBezTo>
                  <a:cubicBezTo>
                    <a:pt x="88" y="1"/>
                    <a:pt x="88" y="0"/>
                    <a:pt x="87" y="0"/>
                  </a:cubicBezTo>
                  <a:cubicBezTo>
                    <a:pt x="87" y="0"/>
                    <a:pt x="86" y="0"/>
                    <a:pt x="85" y="0"/>
                  </a:cubicBezTo>
                  <a:cubicBezTo>
                    <a:pt x="66" y="12"/>
                    <a:pt x="62" y="32"/>
                    <a:pt x="58" y="51"/>
                  </a:cubicBezTo>
                  <a:cubicBezTo>
                    <a:pt x="58" y="69"/>
                    <a:pt x="54" y="83"/>
                    <a:pt x="46" y="96"/>
                  </a:cubicBezTo>
                  <a:cubicBezTo>
                    <a:pt x="41" y="80"/>
                    <a:pt x="29" y="72"/>
                    <a:pt x="17" y="64"/>
                  </a:cubicBezTo>
                  <a:cubicBezTo>
                    <a:pt x="14" y="62"/>
                    <a:pt x="11" y="59"/>
                    <a:pt x="8" y="57"/>
                  </a:cubicBezTo>
                  <a:cubicBezTo>
                    <a:pt x="7" y="57"/>
                    <a:pt x="6" y="57"/>
                    <a:pt x="5" y="57"/>
                  </a:cubicBezTo>
                  <a:cubicBezTo>
                    <a:pt x="5" y="58"/>
                    <a:pt x="4" y="59"/>
                    <a:pt x="5" y="59"/>
                  </a:cubicBezTo>
                  <a:cubicBezTo>
                    <a:pt x="10" y="75"/>
                    <a:pt x="8" y="93"/>
                    <a:pt x="7" y="110"/>
                  </a:cubicBezTo>
                  <a:cubicBezTo>
                    <a:pt x="4" y="140"/>
                    <a:pt x="0" y="170"/>
                    <a:pt x="32" y="190"/>
                  </a:cubicBezTo>
                  <a:cubicBezTo>
                    <a:pt x="39" y="193"/>
                    <a:pt x="45" y="195"/>
                    <a:pt x="52" y="197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4" y="197"/>
                    <a:pt x="55" y="197"/>
                    <a:pt x="55" y="195"/>
                  </a:cubicBezTo>
                  <a:cubicBezTo>
                    <a:pt x="55" y="195"/>
                    <a:pt x="55" y="194"/>
                    <a:pt x="54" y="194"/>
                  </a:cubicBezTo>
                  <a:cubicBezTo>
                    <a:pt x="42" y="185"/>
                    <a:pt x="43" y="171"/>
                    <a:pt x="45" y="157"/>
                  </a:cubicBezTo>
                  <a:cubicBezTo>
                    <a:pt x="45" y="150"/>
                    <a:pt x="46" y="142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52" y="139"/>
                    <a:pt x="58" y="144"/>
                    <a:pt x="59" y="152"/>
                  </a:cubicBezTo>
                  <a:cubicBezTo>
                    <a:pt x="60" y="153"/>
                    <a:pt x="60" y="154"/>
                    <a:pt x="61" y="154"/>
                  </a:cubicBezTo>
                  <a:cubicBezTo>
                    <a:pt x="62" y="154"/>
                    <a:pt x="62" y="154"/>
                    <a:pt x="63" y="153"/>
                  </a:cubicBezTo>
                  <a:cubicBezTo>
                    <a:pt x="69" y="145"/>
                    <a:pt x="71" y="137"/>
                    <a:pt x="71" y="127"/>
                  </a:cubicBezTo>
                  <a:cubicBezTo>
                    <a:pt x="73" y="118"/>
                    <a:pt x="75" y="110"/>
                    <a:pt x="81" y="104"/>
                  </a:cubicBezTo>
                  <a:cubicBezTo>
                    <a:pt x="81" y="117"/>
                    <a:pt x="83" y="131"/>
                    <a:pt x="91" y="145"/>
                  </a:cubicBezTo>
                  <a:cubicBezTo>
                    <a:pt x="92" y="146"/>
                    <a:pt x="92" y="146"/>
                    <a:pt x="93" y="146"/>
                  </a:cubicBezTo>
                  <a:cubicBezTo>
                    <a:pt x="94" y="146"/>
                    <a:pt x="95" y="145"/>
                    <a:pt x="95" y="144"/>
                  </a:cubicBezTo>
                  <a:cubicBezTo>
                    <a:pt x="96" y="140"/>
                    <a:pt x="99" y="129"/>
                    <a:pt x="108" y="124"/>
                  </a:cubicBezTo>
                  <a:cubicBezTo>
                    <a:pt x="103" y="133"/>
                    <a:pt x="107" y="144"/>
                    <a:pt x="111" y="153"/>
                  </a:cubicBezTo>
                  <a:cubicBezTo>
                    <a:pt x="113" y="158"/>
                    <a:pt x="114" y="162"/>
                    <a:pt x="115" y="166"/>
                  </a:cubicBezTo>
                  <a:cubicBezTo>
                    <a:pt x="115" y="167"/>
                    <a:pt x="115" y="169"/>
                    <a:pt x="115" y="171"/>
                  </a:cubicBezTo>
                  <a:cubicBezTo>
                    <a:pt x="116" y="180"/>
                    <a:pt x="111" y="188"/>
                    <a:pt x="99" y="195"/>
                  </a:cubicBezTo>
                  <a:cubicBezTo>
                    <a:pt x="99" y="196"/>
                    <a:pt x="98" y="197"/>
                    <a:pt x="99" y="198"/>
                  </a:cubicBezTo>
                  <a:cubicBezTo>
                    <a:pt x="99" y="198"/>
                    <a:pt x="100" y="199"/>
                    <a:pt x="101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3" y="198"/>
                    <a:pt x="104" y="198"/>
                    <a:pt x="106" y="197"/>
                  </a:cubicBezTo>
                  <a:cubicBezTo>
                    <a:pt x="140" y="180"/>
                    <a:pt x="156" y="160"/>
                    <a:pt x="154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841986" y="4648199"/>
            <a:ext cx="542926" cy="542926"/>
            <a:chOff x="9670536" y="4533899"/>
            <a:chExt cx="542926" cy="542926"/>
          </a:xfrm>
        </p:grpSpPr>
        <p:sp>
          <p:nvSpPr>
            <p:cNvPr id="11" name="椭圆 10"/>
            <p:cNvSpPr/>
            <p:nvPr/>
          </p:nvSpPr>
          <p:spPr>
            <a:xfrm>
              <a:off x="9670536" y="4533899"/>
              <a:ext cx="542926" cy="542926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9856275" y="4674671"/>
              <a:ext cx="171448" cy="296678"/>
              <a:chOff x="8180388" y="2635251"/>
              <a:chExt cx="182563" cy="315913"/>
            </a:xfrm>
            <a:solidFill>
              <a:schemeClr val="bg1"/>
            </a:solidFill>
          </p:grpSpPr>
          <p:sp>
            <p:nvSpPr>
              <p:cNvPr id="13" name="Freeform 411"/>
              <p:cNvSpPr/>
              <p:nvPr/>
            </p:nvSpPr>
            <p:spPr bwMode="auto">
              <a:xfrm>
                <a:off x="8180388" y="2816226"/>
                <a:ext cx="182563" cy="134938"/>
              </a:xfrm>
              <a:custGeom>
                <a:avLst/>
                <a:gdLst>
                  <a:gd name="T0" fmla="*/ 104 w 117"/>
                  <a:gd name="T1" fmla="*/ 50 h 86"/>
                  <a:gd name="T2" fmla="*/ 95 w 117"/>
                  <a:gd name="T3" fmla="*/ 56 h 86"/>
                  <a:gd name="T4" fmla="*/ 71 w 117"/>
                  <a:gd name="T5" fmla="*/ 44 h 86"/>
                  <a:gd name="T6" fmla="*/ 96 w 117"/>
                  <a:gd name="T7" fmla="*/ 29 h 86"/>
                  <a:gd name="T8" fmla="*/ 100 w 117"/>
                  <a:gd name="T9" fmla="*/ 34 h 86"/>
                  <a:gd name="T10" fmla="*/ 114 w 117"/>
                  <a:gd name="T11" fmla="*/ 30 h 86"/>
                  <a:gd name="T12" fmla="*/ 111 w 117"/>
                  <a:gd name="T13" fmla="*/ 16 h 86"/>
                  <a:gd name="T14" fmla="*/ 108 w 117"/>
                  <a:gd name="T15" fmla="*/ 15 h 86"/>
                  <a:gd name="T16" fmla="*/ 103 w 117"/>
                  <a:gd name="T17" fmla="*/ 3 h 86"/>
                  <a:gd name="T18" fmla="*/ 90 w 117"/>
                  <a:gd name="T19" fmla="*/ 6 h 86"/>
                  <a:gd name="T20" fmla="*/ 90 w 117"/>
                  <a:gd name="T21" fmla="*/ 18 h 86"/>
                  <a:gd name="T22" fmla="*/ 58 w 117"/>
                  <a:gd name="T23" fmla="*/ 37 h 86"/>
                  <a:gd name="T24" fmla="*/ 26 w 117"/>
                  <a:gd name="T25" fmla="*/ 19 h 86"/>
                  <a:gd name="T26" fmla="*/ 29 w 117"/>
                  <a:gd name="T27" fmla="*/ 13 h 86"/>
                  <a:gd name="T28" fmla="*/ 18 w 117"/>
                  <a:gd name="T29" fmla="*/ 3 h 86"/>
                  <a:gd name="T30" fmla="*/ 8 w 117"/>
                  <a:gd name="T31" fmla="*/ 13 h 86"/>
                  <a:gd name="T32" fmla="*/ 9 w 117"/>
                  <a:gd name="T33" fmla="*/ 16 h 86"/>
                  <a:gd name="T34" fmla="*/ 0 w 117"/>
                  <a:gd name="T35" fmla="*/ 26 h 86"/>
                  <a:gd name="T36" fmla="*/ 10 w 117"/>
                  <a:gd name="T37" fmla="*/ 36 h 86"/>
                  <a:gd name="T38" fmla="*/ 20 w 117"/>
                  <a:gd name="T39" fmla="*/ 30 h 86"/>
                  <a:gd name="T40" fmla="*/ 45 w 117"/>
                  <a:gd name="T41" fmla="*/ 44 h 86"/>
                  <a:gd name="T42" fmla="*/ 23 w 117"/>
                  <a:gd name="T43" fmla="*/ 57 h 86"/>
                  <a:gd name="T44" fmla="*/ 19 w 117"/>
                  <a:gd name="T45" fmla="*/ 52 h 86"/>
                  <a:gd name="T46" fmla="*/ 5 w 117"/>
                  <a:gd name="T47" fmla="*/ 55 h 86"/>
                  <a:gd name="T48" fmla="*/ 8 w 117"/>
                  <a:gd name="T49" fmla="*/ 69 h 86"/>
                  <a:gd name="T50" fmla="*/ 11 w 117"/>
                  <a:gd name="T51" fmla="*/ 70 h 86"/>
                  <a:gd name="T52" fmla="*/ 16 w 117"/>
                  <a:gd name="T53" fmla="*/ 83 h 86"/>
                  <a:gd name="T54" fmla="*/ 30 w 117"/>
                  <a:gd name="T55" fmla="*/ 79 h 86"/>
                  <a:gd name="T56" fmla="*/ 29 w 117"/>
                  <a:gd name="T57" fmla="*/ 68 h 86"/>
                  <a:gd name="T58" fmla="*/ 58 w 117"/>
                  <a:gd name="T59" fmla="*/ 51 h 86"/>
                  <a:gd name="T60" fmla="*/ 88 w 117"/>
                  <a:gd name="T61" fmla="*/ 67 h 86"/>
                  <a:gd name="T62" fmla="*/ 86 w 117"/>
                  <a:gd name="T63" fmla="*/ 73 h 86"/>
                  <a:gd name="T64" fmla="*/ 96 w 117"/>
                  <a:gd name="T65" fmla="*/ 83 h 86"/>
                  <a:gd name="T66" fmla="*/ 106 w 117"/>
                  <a:gd name="T67" fmla="*/ 73 h 86"/>
                  <a:gd name="T68" fmla="*/ 106 w 117"/>
                  <a:gd name="T69" fmla="*/ 70 h 86"/>
                  <a:gd name="T70" fmla="*/ 114 w 117"/>
                  <a:gd name="T71" fmla="*/ 60 h 86"/>
                  <a:gd name="T72" fmla="*/ 104 w 117"/>
                  <a:gd name="T73" fmla="*/ 5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7" h="86">
                    <a:moveTo>
                      <a:pt x="104" y="50"/>
                    </a:moveTo>
                    <a:cubicBezTo>
                      <a:pt x="100" y="50"/>
                      <a:pt x="96" y="53"/>
                      <a:pt x="95" y="56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31"/>
                      <a:pt x="98" y="33"/>
                      <a:pt x="100" y="34"/>
                    </a:cubicBezTo>
                    <a:cubicBezTo>
                      <a:pt x="105" y="37"/>
                      <a:pt x="111" y="35"/>
                      <a:pt x="114" y="30"/>
                    </a:cubicBezTo>
                    <a:cubicBezTo>
                      <a:pt x="117" y="26"/>
                      <a:pt x="115" y="19"/>
                      <a:pt x="111" y="16"/>
                    </a:cubicBezTo>
                    <a:cubicBezTo>
                      <a:pt x="110" y="16"/>
                      <a:pt x="109" y="16"/>
                      <a:pt x="108" y="15"/>
                    </a:cubicBezTo>
                    <a:cubicBezTo>
                      <a:pt x="109" y="11"/>
                      <a:pt x="108" y="5"/>
                      <a:pt x="103" y="3"/>
                    </a:cubicBezTo>
                    <a:cubicBezTo>
                      <a:pt x="99" y="0"/>
                      <a:pt x="92" y="1"/>
                      <a:pt x="90" y="6"/>
                    </a:cubicBezTo>
                    <a:cubicBezTo>
                      <a:pt x="87" y="10"/>
                      <a:pt x="88" y="14"/>
                      <a:pt x="90" y="18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7"/>
                      <a:pt x="29" y="15"/>
                      <a:pt x="29" y="13"/>
                    </a:cubicBezTo>
                    <a:cubicBezTo>
                      <a:pt x="29" y="7"/>
                      <a:pt x="24" y="3"/>
                      <a:pt x="18" y="3"/>
                    </a:cubicBezTo>
                    <a:cubicBezTo>
                      <a:pt x="13" y="3"/>
                      <a:pt x="8" y="7"/>
                      <a:pt x="8" y="13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4" y="17"/>
                      <a:pt x="0" y="21"/>
                      <a:pt x="0" y="26"/>
                    </a:cubicBezTo>
                    <a:cubicBezTo>
                      <a:pt x="0" y="32"/>
                      <a:pt x="5" y="36"/>
                      <a:pt x="10" y="36"/>
                    </a:cubicBezTo>
                    <a:cubicBezTo>
                      <a:pt x="14" y="36"/>
                      <a:pt x="18" y="34"/>
                      <a:pt x="20" y="30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5"/>
                      <a:pt x="21" y="53"/>
                      <a:pt x="19" y="52"/>
                    </a:cubicBezTo>
                    <a:cubicBezTo>
                      <a:pt x="14" y="49"/>
                      <a:pt x="8" y="50"/>
                      <a:pt x="5" y="55"/>
                    </a:cubicBezTo>
                    <a:cubicBezTo>
                      <a:pt x="2" y="60"/>
                      <a:pt x="4" y="66"/>
                      <a:pt x="8" y="69"/>
                    </a:cubicBezTo>
                    <a:cubicBezTo>
                      <a:pt x="9" y="70"/>
                      <a:pt x="10" y="70"/>
                      <a:pt x="11" y="70"/>
                    </a:cubicBezTo>
                    <a:cubicBezTo>
                      <a:pt x="10" y="75"/>
                      <a:pt x="11" y="80"/>
                      <a:pt x="16" y="83"/>
                    </a:cubicBezTo>
                    <a:cubicBezTo>
                      <a:pt x="20" y="86"/>
                      <a:pt x="27" y="84"/>
                      <a:pt x="30" y="79"/>
                    </a:cubicBezTo>
                    <a:cubicBezTo>
                      <a:pt x="32" y="76"/>
                      <a:pt x="31" y="72"/>
                      <a:pt x="29" y="68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86" y="69"/>
                      <a:pt x="86" y="71"/>
                      <a:pt x="86" y="73"/>
                    </a:cubicBezTo>
                    <a:cubicBezTo>
                      <a:pt x="86" y="79"/>
                      <a:pt x="90" y="83"/>
                      <a:pt x="96" y="83"/>
                    </a:cubicBezTo>
                    <a:cubicBezTo>
                      <a:pt x="102" y="83"/>
                      <a:pt x="106" y="79"/>
                      <a:pt x="106" y="73"/>
                    </a:cubicBezTo>
                    <a:cubicBezTo>
                      <a:pt x="106" y="72"/>
                      <a:pt x="106" y="71"/>
                      <a:pt x="106" y="70"/>
                    </a:cubicBezTo>
                    <a:cubicBezTo>
                      <a:pt x="110" y="69"/>
                      <a:pt x="114" y="65"/>
                      <a:pt x="114" y="60"/>
                    </a:cubicBezTo>
                    <a:cubicBezTo>
                      <a:pt x="114" y="54"/>
                      <a:pt x="110" y="50"/>
                      <a:pt x="104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412"/>
              <p:cNvSpPr>
                <a:spLocks noEditPoints="1"/>
              </p:cNvSpPr>
              <p:nvPr/>
            </p:nvSpPr>
            <p:spPr bwMode="auto">
              <a:xfrm>
                <a:off x="8188325" y="2635251"/>
                <a:ext cx="168275" cy="187325"/>
              </a:xfrm>
              <a:custGeom>
                <a:avLst/>
                <a:gdLst>
                  <a:gd name="T0" fmla="*/ 14 w 108"/>
                  <a:gd name="T1" fmla="*/ 99 h 119"/>
                  <a:gd name="T2" fmla="*/ 36 w 108"/>
                  <a:gd name="T3" fmla="*/ 109 h 119"/>
                  <a:gd name="T4" fmla="*/ 39 w 108"/>
                  <a:gd name="T5" fmla="*/ 117 h 119"/>
                  <a:gd name="T6" fmla="*/ 55 w 108"/>
                  <a:gd name="T7" fmla="*/ 119 h 119"/>
                  <a:gd name="T8" fmla="*/ 70 w 108"/>
                  <a:gd name="T9" fmla="*/ 117 h 119"/>
                  <a:gd name="T10" fmla="*/ 73 w 108"/>
                  <a:gd name="T11" fmla="*/ 109 h 119"/>
                  <a:gd name="T12" fmla="*/ 95 w 108"/>
                  <a:gd name="T13" fmla="*/ 99 h 119"/>
                  <a:gd name="T14" fmla="*/ 100 w 108"/>
                  <a:gd name="T15" fmla="*/ 78 h 119"/>
                  <a:gd name="T16" fmla="*/ 108 w 108"/>
                  <a:gd name="T17" fmla="*/ 44 h 119"/>
                  <a:gd name="T18" fmla="*/ 108 w 108"/>
                  <a:gd name="T19" fmla="*/ 43 h 119"/>
                  <a:gd name="T20" fmla="*/ 55 w 108"/>
                  <a:gd name="T21" fmla="*/ 0 h 119"/>
                  <a:gd name="T22" fmla="*/ 1 w 108"/>
                  <a:gd name="T23" fmla="*/ 43 h 119"/>
                  <a:gd name="T24" fmla="*/ 1 w 108"/>
                  <a:gd name="T25" fmla="*/ 44 h 119"/>
                  <a:gd name="T26" fmla="*/ 1 w 108"/>
                  <a:gd name="T27" fmla="*/ 44 h 119"/>
                  <a:gd name="T28" fmla="*/ 9 w 108"/>
                  <a:gd name="T29" fmla="*/ 78 h 119"/>
                  <a:gd name="T30" fmla="*/ 14 w 108"/>
                  <a:gd name="T31" fmla="*/ 99 h 119"/>
                  <a:gd name="T32" fmla="*/ 65 w 108"/>
                  <a:gd name="T33" fmla="*/ 74 h 119"/>
                  <a:gd name="T34" fmla="*/ 65 w 108"/>
                  <a:gd name="T35" fmla="*/ 74 h 119"/>
                  <a:gd name="T36" fmla="*/ 65 w 108"/>
                  <a:gd name="T37" fmla="*/ 74 h 119"/>
                  <a:gd name="T38" fmla="*/ 65 w 108"/>
                  <a:gd name="T39" fmla="*/ 69 h 119"/>
                  <a:gd name="T40" fmla="*/ 65 w 108"/>
                  <a:gd name="T41" fmla="*/ 68 h 119"/>
                  <a:gd name="T42" fmla="*/ 65 w 108"/>
                  <a:gd name="T43" fmla="*/ 68 h 119"/>
                  <a:gd name="T44" fmla="*/ 65 w 108"/>
                  <a:gd name="T45" fmla="*/ 68 h 119"/>
                  <a:gd name="T46" fmla="*/ 65 w 108"/>
                  <a:gd name="T47" fmla="*/ 68 h 119"/>
                  <a:gd name="T48" fmla="*/ 78 w 108"/>
                  <a:gd name="T49" fmla="*/ 57 h 119"/>
                  <a:gd name="T50" fmla="*/ 90 w 108"/>
                  <a:gd name="T51" fmla="*/ 68 h 119"/>
                  <a:gd name="T52" fmla="*/ 90 w 108"/>
                  <a:gd name="T53" fmla="*/ 68 h 119"/>
                  <a:gd name="T54" fmla="*/ 90 w 108"/>
                  <a:gd name="T55" fmla="*/ 68 h 119"/>
                  <a:gd name="T56" fmla="*/ 90 w 108"/>
                  <a:gd name="T57" fmla="*/ 69 h 119"/>
                  <a:gd name="T58" fmla="*/ 90 w 108"/>
                  <a:gd name="T59" fmla="*/ 73 h 119"/>
                  <a:gd name="T60" fmla="*/ 90 w 108"/>
                  <a:gd name="T61" fmla="*/ 74 h 119"/>
                  <a:gd name="T62" fmla="*/ 78 w 108"/>
                  <a:gd name="T63" fmla="*/ 85 h 119"/>
                  <a:gd name="T64" fmla="*/ 65 w 108"/>
                  <a:gd name="T65" fmla="*/ 74 h 119"/>
                  <a:gd name="T66" fmla="*/ 65 w 108"/>
                  <a:gd name="T67" fmla="*/ 74 h 119"/>
                  <a:gd name="T68" fmla="*/ 54 w 108"/>
                  <a:gd name="T69" fmla="*/ 85 h 119"/>
                  <a:gd name="T70" fmla="*/ 56 w 108"/>
                  <a:gd name="T71" fmla="*/ 104 h 119"/>
                  <a:gd name="T72" fmla="*/ 54 w 108"/>
                  <a:gd name="T73" fmla="*/ 97 h 119"/>
                  <a:gd name="T74" fmla="*/ 49 w 108"/>
                  <a:gd name="T75" fmla="*/ 102 h 119"/>
                  <a:gd name="T76" fmla="*/ 54 w 108"/>
                  <a:gd name="T77" fmla="*/ 85 h 119"/>
                  <a:gd name="T78" fmla="*/ 20 w 108"/>
                  <a:gd name="T79" fmla="*/ 74 h 119"/>
                  <a:gd name="T80" fmla="*/ 20 w 108"/>
                  <a:gd name="T81" fmla="*/ 74 h 119"/>
                  <a:gd name="T82" fmla="*/ 20 w 108"/>
                  <a:gd name="T83" fmla="*/ 74 h 119"/>
                  <a:gd name="T84" fmla="*/ 20 w 108"/>
                  <a:gd name="T85" fmla="*/ 69 h 119"/>
                  <a:gd name="T86" fmla="*/ 20 w 108"/>
                  <a:gd name="T87" fmla="*/ 68 h 119"/>
                  <a:gd name="T88" fmla="*/ 20 w 108"/>
                  <a:gd name="T89" fmla="*/ 68 h 119"/>
                  <a:gd name="T90" fmla="*/ 20 w 108"/>
                  <a:gd name="T91" fmla="*/ 68 h 119"/>
                  <a:gd name="T92" fmla="*/ 32 w 108"/>
                  <a:gd name="T93" fmla="*/ 57 h 119"/>
                  <a:gd name="T94" fmla="*/ 45 w 108"/>
                  <a:gd name="T95" fmla="*/ 68 h 119"/>
                  <a:gd name="T96" fmla="*/ 45 w 108"/>
                  <a:gd name="T97" fmla="*/ 68 h 119"/>
                  <a:gd name="T98" fmla="*/ 45 w 108"/>
                  <a:gd name="T99" fmla="*/ 68 h 119"/>
                  <a:gd name="T100" fmla="*/ 45 w 108"/>
                  <a:gd name="T101" fmla="*/ 69 h 119"/>
                  <a:gd name="T102" fmla="*/ 45 w 108"/>
                  <a:gd name="T103" fmla="*/ 73 h 119"/>
                  <a:gd name="T104" fmla="*/ 45 w 108"/>
                  <a:gd name="T105" fmla="*/ 74 h 119"/>
                  <a:gd name="T106" fmla="*/ 32 w 108"/>
                  <a:gd name="T107" fmla="*/ 85 h 119"/>
                  <a:gd name="T108" fmla="*/ 20 w 108"/>
                  <a:gd name="T109" fmla="*/ 74 h 119"/>
                  <a:gd name="T110" fmla="*/ 20 w 108"/>
                  <a:gd name="T111" fmla="*/ 7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8" h="119">
                    <a:moveTo>
                      <a:pt x="14" y="99"/>
                    </a:moveTo>
                    <a:cubicBezTo>
                      <a:pt x="36" y="109"/>
                      <a:pt x="36" y="109"/>
                      <a:pt x="36" y="109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17"/>
                      <a:pt x="48" y="119"/>
                      <a:pt x="55" y="119"/>
                    </a:cubicBezTo>
                    <a:cubicBezTo>
                      <a:pt x="61" y="119"/>
                      <a:pt x="70" y="117"/>
                      <a:pt x="70" y="11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95" y="99"/>
                      <a:pt x="90" y="90"/>
                      <a:pt x="100" y="78"/>
                    </a:cubicBezTo>
                    <a:cubicBezTo>
                      <a:pt x="108" y="67"/>
                      <a:pt x="108" y="48"/>
                      <a:pt x="108" y="44"/>
                    </a:cubicBezTo>
                    <a:cubicBezTo>
                      <a:pt x="108" y="44"/>
                      <a:pt x="108" y="43"/>
                      <a:pt x="108" y="43"/>
                    </a:cubicBezTo>
                    <a:cubicBezTo>
                      <a:pt x="108" y="19"/>
                      <a:pt x="84" y="0"/>
                      <a:pt x="55" y="0"/>
                    </a:cubicBezTo>
                    <a:cubicBezTo>
                      <a:pt x="25" y="0"/>
                      <a:pt x="1" y="19"/>
                      <a:pt x="1" y="43"/>
                    </a:cubicBezTo>
                    <a:cubicBezTo>
                      <a:pt x="1" y="43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0" y="66"/>
                      <a:pt x="9" y="78"/>
                    </a:cubicBezTo>
                    <a:cubicBezTo>
                      <a:pt x="19" y="90"/>
                      <a:pt x="14" y="99"/>
                      <a:pt x="14" y="99"/>
                    </a:cubicBezTo>
                    <a:close/>
                    <a:moveTo>
                      <a:pt x="65" y="74"/>
                    </a:move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5" y="69"/>
                      <a:pt x="65" y="69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6" y="62"/>
                      <a:pt x="71" y="57"/>
                      <a:pt x="78" y="57"/>
                    </a:cubicBezTo>
                    <a:cubicBezTo>
                      <a:pt x="84" y="57"/>
                      <a:pt x="90" y="62"/>
                      <a:pt x="90" y="68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4"/>
                      <a:pt x="90" y="74"/>
                    </a:cubicBezTo>
                    <a:cubicBezTo>
                      <a:pt x="90" y="80"/>
                      <a:pt x="85" y="85"/>
                      <a:pt x="78" y="85"/>
                    </a:cubicBezTo>
                    <a:cubicBezTo>
                      <a:pt x="71" y="85"/>
                      <a:pt x="65" y="80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lose/>
                    <a:moveTo>
                      <a:pt x="54" y="85"/>
                    </a:moveTo>
                    <a:cubicBezTo>
                      <a:pt x="59" y="93"/>
                      <a:pt x="60" y="105"/>
                      <a:pt x="56" y="104"/>
                    </a:cubicBezTo>
                    <a:cubicBezTo>
                      <a:pt x="53" y="103"/>
                      <a:pt x="54" y="97"/>
                      <a:pt x="54" y="97"/>
                    </a:cubicBezTo>
                    <a:cubicBezTo>
                      <a:pt x="54" y="97"/>
                      <a:pt x="49" y="103"/>
                      <a:pt x="49" y="102"/>
                    </a:cubicBezTo>
                    <a:cubicBezTo>
                      <a:pt x="49" y="99"/>
                      <a:pt x="54" y="85"/>
                      <a:pt x="54" y="85"/>
                    </a:cubicBezTo>
                    <a:close/>
                    <a:moveTo>
                      <a:pt x="20" y="74"/>
                    </a:moveTo>
                    <a:cubicBezTo>
                      <a:pt x="20" y="74"/>
                      <a:pt x="20" y="74"/>
                      <a:pt x="20" y="74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0" y="69"/>
                      <a:pt x="20" y="69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2"/>
                      <a:pt x="26" y="57"/>
                      <a:pt x="32" y="57"/>
                    </a:cubicBezTo>
                    <a:cubicBezTo>
                      <a:pt x="39" y="57"/>
                      <a:pt x="44" y="62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3"/>
                      <a:pt x="45" y="74"/>
                      <a:pt x="45" y="74"/>
                    </a:cubicBezTo>
                    <a:cubicBezTo>
                      <a:pt x="45" y="80"/>
                      <a:pt x="39" y="85"/>
                      <a:pt x="32" y="85"/>
                    </a:cubicBezTo>
                    <a:cubicBezTo>
                      <a:pt x="25" y="85"/>
                      <a:pt x="20" y="80"/>
                      <a:pt x="20" y="74"/>
                    </a:cubicBezTo>
                    <a:cubicBezTo>
                      <a:pt x="20" y="74"/>
                      <a:pt x="20" y="74"/>
                      <a:pt x="2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3593586" y="4114800"/>
            <a:ext cx="314326" cy="314326"/>
            <a:chOff x="3422136" y="4000500"/>
            <a:chExt cx="314326" cy="314326"/>
          </a:xfrm>
        </p:grpSpPr>
        <p:sp>
          <p:nvSpPr>
            <p:cNvPr id="16" name="椭圆 15"/>
            <p:cNvSpPr/>
            <p:nvPr/>
          </p:nvSpPr>
          <p:spPr>
            <a:xfrm>
              <a:off x="3422136" y="4000500"/>
              <a:ext cx="314326" cy="314326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498897" y="4078885"/>
              <a:ext cx="160804" cy="157556"/>
              <a:chOff x="9371013" y="2636838"/>
              <a:chExt cx="314325" cy="307976"/>
            </a:xfrm>
            <a:solidFill>
              <a:schemeClr val="bg1"/>
            </a:solidFill>
          </p:grpSpPr>
          <p:sp>
            <p:nvSpPr>
              <p:cNvPr id="18" name="Freeform 401"/>
              <p:cNvSpPr/>
              <p:nvPr/>
            </p:nvSpPr>
            <p:spPr bwMode="auto">
              <a:xfrm>
                <a:off x="9472613" y="2636838"/>
                <a:ext cx="34925" cy="65088"/>
              </a:xfrm>
              <a:custGeom>
                <a:avLst/>
                <a:gdLst>
                  <a:gd name="T0" fmla="*/ 11 w 23"/>
                  <a:gd name="T1" fmla="*/ 41 h 41"/>
                  <a:gd name="T2" fmla="*/ 23 w 23"/>
                  <a:gd name="T3" fmla="*/ 38 h 41"/>
                  <a:gd name="T4" fmla="*/ 12 w 23"/>
                  <a:gd name="T5" fmla="*/ 5 h 41"/>
                  <a:gd name="T6" fmla="*/ 5 w 23"/>
                  <a:gd name="T7" fmla="*/ 1 h 41"/>
                  <a:gd name="T8" fmla="*/ 1 w 23"/>
                  <a:gd name="T9" fmla="*/ 8 h 41"/>
                  <a:gd name="T10" fmla="*/ 11 w 23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41">
                    <a:moveTo>
                      <a:pt x="11" y="41"/>
                    </a:moveTo>
                    <a:cubicBezTo>
                      <a:pt x="15" y="40"/>
                      <a:pt x="19" y="38"/>
                      <a:pt x="23" y="3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2"/>
                      <a:pt x="8" y="0"/>
                      <a:pt x="5" y="1"/>
                    </a:cubicBezTo>
                    <a:cubicBezTo>
                      <a:pt x="2" y="2"/>
                      <a:pt x="0" y="5"/>
                      <a:pt x="1" y="8"/>
                    </a:cubicBezTo>
                    <a:lnTo>
                      <a:pt x="1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402"/>
              <p:cNvSpPr/>
              <p:nvPr/>
            </p:nvSpPr>
            <p:spPr bwMode="auto">
              <a:xfrm>
                <a:off x="9548813" y="2879726"/>
                <a:ext cx="36513" cy="65088"/>
              </a:xfrm>
              <a:custGeom>
                <a:avLst/>
                <a:gdLst>
                  <a:gd name="T0" fmla="*/ 11 w 23"/>
                  <a:gd name="T1" fmla="*/ 0 h 41"/>
                  <a:gd name="T2" fmla="*/ 0 w 23"/>
                  <a:gd name="T3" fmla="*/ 4 h 41"/>
                  <a:gd name="T4" fmla="*/ 10 w 23"/>
                  <a:gd name="T5" fmla="*/ 37 h 41"/>
                  <a:gd name="T6" fmla="*/ 16 w 23"/>
                  <a:gd name="T7" fmla="*/ 41 h 41"/>
                  <a:gd name="T8" fmla="*/ 18 w 23"/>
                  <a:gd name="T9" fmla="*/ 41 h 41"/>
                  <a:gd name="T10" fmla="*/ 22 w 23"/>
                  <a:gd name="T11" fmla="*/ 33 h 41"/>
                  <a:gd name="T12" fmla="*/ 11 w 23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41">
                    <a:moveTo>
                      <a:pt x="11" y="0"/>
                    </a:moveTo>
                    <a:cubicBezTo>
                      <a:pt x="7" y="1"/>
                      <a:pt x="4" y="3"/>
                      <a:pt x="0" y="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1" y="39"/>
                      <a:pt x="13" y="41"/>
                      <a:pt x="16" y="41"/>
                    </a:cubicBezTo>
                    <a:cubicBezTo>
                      <a:pt x="17" y="41"/>
                      <a:pt x="17" y="41"/>
                      <a:pt x="18" y="41"/>
                    </a:cubicBezTo>
                    <a:cubicBezTo>
                      <a:pt x="21" y="40"/>
                      <a:pt x="23" y="36"/>
                      <a:pt x="22" y="33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 403"/>
              <p:cNvSpPr/>
              <p:nvPr/>
            </p:nvSpPr>
            <p:spPr bwMode="auto">
              <a:xfrm>
                <a:off x="9371013" y="2747963"/>
                <a:ext cx="63500" cy="30163"/>
              </a:xfrm>
              <a:custGeom>
                <a:avLst/>
                <a:gdLst>
                  <a:gd name="T0" fmla="*/ 41 w 41"/>
                  <a:gd name="T1" fmla="*/ 8 h 19"/>
                  <a:gd name="T2" fmla="*/ 8 w 41"/>
                  <a:gd name="T3" fmla="*/ 1 h 19"/>
                  <a:gd name="T4" fmla="*/ 1 w 41"/>
                  <a:gd name="T5" fmla="*/ 5 h 19"/>
                  <a:gd name="T6" fmla="*/ 5 w 41"/>
                  <a:gd name="T7" fmla="*/ 12 h 19"/>
                  <a:gd name="T8" fmla="*/ 38 w 41"/>
                  <a:gd name="T9" fmla="*/ 19 h 19"/>
                  <a:gd name="T10" fmla="*/ 41 w 41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9">
                    <a:moveTo>
                      <a:pt x="41" y="8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2"/>
                      <a:pt x="1" y="5"/>
                    </a:cubicBezTo>
                    <a:cubicBezTo>
                      <a:pt x="0" y="8"/>
                      <a:pt x="2" y="11"/>
                      <a:pt x="5" y="1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9" y="15"/>
                      <a:pt x="39" y="12"/>
                      <a:pt x="4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404"/>
              <p:cNvSpPr/>
              <p:nvPr/>
            </p:nvSpPr>
            <p:spPr bwMode="auto">
              <a:xfrm>
                <a:off x="9618663" y="2803526"/>
                <a:ext cx="66675" cy="30163"/>
              </a:xfrm>
              <a:custGeom>
                <a:avLst/>
                <a:gdLst>
                  <a:gd name="T0" fmla="*/ 38 w 43"/>
                  <a:gd name="T1" fmla="*/ 8 h 19"/>
                  <a:gd name="T2" fmla="*/ 3 w 43"/>
                  <a:gd name="T3" fmla="*/ 0 h 19"/>
                  <a:gd name="T4" fmla="*/ 0 w 43"/>
                  <a:gd name="T5" fmla="*/ 11 h 19"/>
                  <a:gd name="T6" fmla="*/ 36 w 43"/>
                  <a:gd name="T7" fmla="*/ 19 h 19"/>
                  <a:gd name="T8" fmla="*/ 37 w 43"/>
                  <a:gd name="T9" fmla="*/ 19 h 19"/>
                  <a:gd name="T10" fmla="*/ 43 w 43"/>
                  <a:gd name="T11" fmla="*/ 15 h 19"/>
                  <a:gd name="T12" fmla="*/ 38 w 43"/>
                  <a:gd name="T13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9">
                    <a:moveTo>
                      <a:pt x="38" y="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7" y="19"/>
                    </a:cubicBezTo>
                    <a:cubicBezTo>
                      <a:pt x="40" y="19"/>
                      <a:pt x="42" y="17"/>
                      <a:pt x="43" y="15"/>
                    </a:cubicBezTo>
                    <a:cubicBezTo>
                      <a:pt x="43" y="11"/>
                      <a:pt x="41" y="8"/>
                      <a:pt x="3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405"/>
              <p:cNvSpPr/>
              <p:nvPr/>
            </p:nvSpPr>
            <p:spPr bwMode="auto">
              <a:xfrm>
                <a:off x="9585326" y="2668588"/>
                <a:ext cx="53975" cy="58738"/>
              </a:xfrm>
              <a:custGeom>
                <a:avLst/>
                <a:gdLst>
                  <a:gd name="T0" fmla="*/ 9 w 35"/>
                  <a:gd name="T1" fmla="*/ 38 h 38"/>
                  <a:gd name="T2" fmla="*/ 33 w 35"/>
                  <a:gd name="T3" fmla="*/ 11 h 38"/>
                  <a:gd name="T4" fmla="*/ 33 w 35"/>
                  <a:gd name="T5" fmla="*/ 3 h 38"/>
                  <a:gd name="T6" fmla="*/ 24 w 35"/>
                  <a:gd name="T7" fmla="*/ 3 h 38"/>
                  <a:gd name="T8" fmla="*/ 0 w 35"/>
                  <a:gd name="T9" fmla="*/ 30 h 38"/>
                  <a:gd name="T10" fmla="*/ 9 w 35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8">
                    <a:moveTo>
                      <a:pt x="9" y="38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5" y="9"/>
                      <a:pt x="35" y="5"/>
                      <a:pt x="33" y="3"/>
                    </a:cubicBezTo>
                    <a:cubicBezTo>
                      <a:pt x="30" y="0"/>
                      <a:pt x="26" y="1"/>
                      <a:pt x="24" y="3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" y="32"/>
                      <a:pt x="6" y="35"/>
                      <a:pt x="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9415463" y="2857501"/>
                <a:ext cx="53975" cy="55563"/>
              </a:xfrm>
              <a:custGeom>
                <a:avLst/>
                <a:gdLst>
                  <a:gd name="T0" fmla="*/ 3 w 34"/>
                  <a:gd name="T1" fmla="*/ 25 h 35"/>
                  <a:gd name="T2" fmla="*/ 3 w 34"/>
                  <a:gd name="T3" fmla="*/ 33 h 35"/>
                  <a:gd name="T4" fmla="*/ 7 w 34"/>
                  <a:gd name="T5" fmla="*/ 35 h 35"/>
                  <a:gd name="T6" fmla="*/ 11 w 34"/>
                  <a:gd name="T7" fmla="*/ 33 h 35"/>
                  <a:gd name="T8" fmla="*/ 34 w 34"/>
                  <a:gd name="T9" fmla="*/ 7 h 35"/>
                  <a:gd name="T10" fmla="*/ 25 w 34"/>
                  <a:gd name="T11" fmla="*/ 0 h 35"/>
                  <a:gd name="T12" fmla="*/ 3 w 34"/>
                  <a:gd name="T13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5">
                    <a:moveTo>
                      <a:pt x="3" y="25"/>
                    </a:moveTo>
                    <a:cubicBezTo>
                      <a:pt x="0" y="27"/>
                      <a:pt x="1" y="31"/>
                      <a:pt x="3" y="33"/>
                    </a:cubicBezTo>
                    <a:cubicBezTo>
                      <a:pt x="4" y="34"/>
                      <a:pt x="6" y="35"/>
                      <a:pt x="7" y="35"/>
                    </a:cubicBezTo>
                    <a:cubicBezTo>
                      <a:pt x="9" y="35"/>
                      <a:pt x="10" y="34"/>
                      <a:pt x="11" y="33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1" y="5"/>
                      <a:pt x="28" y="3"/>
                      <a:pt x="25" y="0"/>
                    </a:cubicBezTo>
                    <a:lnTo>
                      <a:pt x="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408"/>
              <p:cNvSpPr>
                <a:spLocks noEditPoints="1"/>
              </p:cNvSpPr>
              <p:nvPr/>
            </p:nvSpPr>
            <p:spPr bwMode="auto">
              <a:xfrm>
                <a:off x="9440863" y="2706688"/>
                <a:ext cx="169863" cy="168275"/>
              </a:xfrm>
              <a:custGeom>
                <a:avLst/>
                <a:gdLst>
                  <a:gd name="T0" fmla="*/ 54 w 108"/>
                  <a:gd name="T1" fmla="*/ 0 h 108"/>
                  <a:gd name="T2" fmla="*/ 0 w 108"/>
                  <a:gd name="T3" fmla="*/ 54 h 108"/>
                  <a:gd name="T4" fmla="*/ 54 w 108"/>
                  <a:gd name="T5" fmla="*/ 108 h 108"/>
                  <a:gd name="T6" fmla="*/ 108 w 108"/>
                  <a:gd name="T7" fmla="*/ 54 h 108"/>
                  <a:gd name="T8" fmla="*/ 54 w 108"/>
                  <a:gd name="T9" fmla="*/ 0 h 108"/>
                  <a:gd name="T10" fmla="*/ 54 w 108"/>
                  <a:gd name="T11" fmla="*/ 97 h 108"/>
                  <a:gd name="T12" fmla="*/ 12 w 108"/>
                  <a:gd name="T13" fmla="*/ 54 h 108"/>
                  <a:gd name="T14" fmla="*/ 54 w 108"/>
                  <a:gd name="T15" fmla="*/ 12 h 108"/>
                  <a:gd name="T16" fmla="*/ 97 w 108"/>
                  <a:gd name="T17" fmla="*/ 54 h 108"/>
                  <a:gd name="T18" fmla="*/ 54 w 108"/>
                  <a:gd name="T19" fmla="*/ 9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08">
                    <a:moveTo>
                      <a:pt x="54" y="0"/>
                    </a:moveTo>
                    <a:cubicBezTo>
                      <a:pt x="25" y="0"/>
                      <a:pt x="0" y="25"/>
                      <a:pt x="0" y="54"/>
                    </a:cubicBezTo>
                    <a:cubicBezTo>
                      <a:pt x="0" y="84"/>
                      <a:pt x="25" y="108"/>
                      <a:pt x="54" y="108"/>
                    </a:cubicBezTo>
                    <a:cubicBezTo>
                      <a:pt x="84" y="108"/>
                      <a:pt x="108" y="84"/>
                      <a:pt x="108" y="54"/>
                    </a:cubicBezTo>
                    <a:cubicBezTo>
                      <a:pt x="108" y="25"/>
                      <a:pt x="84" y="0"/>
                      <a:pt x="54" y="0"/>
                    </a:cubicBezTo>
                    <a:close/>
                    <a:moveTo>
                      <a:pt x="54" y="97"/>
                    </a:moveTo>
                    <a:cubicBezTo>
                      <a:pt x="31" y="97"/>
                      <a:pt x="12" y="78"/>
                      <a:pt x="12" y="54"/>
                    </a:cubicBezTo>
                    <a:cubicBezTo>
                      <a:pt x="12" y="31"/>
                      <a:pt x="31" y="12"/>
                      <a:pt x="54" y="12"/>
                    </a:cubicBezTo>
                    <a:cubicBezTo>
                      <a:pt x="78" y="12"/>
                      <a:pt x="97" y="31"/>
                      <a:pt x="97" y="54"/>
                    </a:cubicBezTo>
                    <a:cubicBezTo>
                      <a:pt x="97" y="78"/>
                      <a:pt x="78" y="97"/>
                      <a:pt x="54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730098" y="2253223"/>
            <a:ext cx="461402" cy="461402"/>
            <a:chOff x="7558648" y="2138923"/>
            <a:chExt cx="461402" cy="461402"/>
          </a:xfrm>
        </p:grpSpPr>
        <p:sp>
          <p:nvSpPr>
            <p:cNvPr id="26" name="椭圆 25"/>
            <p:cNvSpPr/>
            <p:nvPr/>
          </p:nvSpPr>
          <p:spPr>
            <a:xfrm>
              <a:off x="7558648" y="2138923"/>
              <a:ext cx="461402" cy="461402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63423" y="2269005"/>
              <a:ext cx="251852" cy="219728"/>
              <a:chOff x="10625138" y="2655888"/>
              <a:chExt cx="311151" cy="271463"/>
            </a:xfrm>
            <a:solidFill>
              <a:schemeClr val="bg1"/>
            </a:solidFill>
          </p:grpSpPr>
          <p:sp>
            <p:nvSpPr>
              <p:cNvPr id="28" name="Freeform 392"/>
              <p:cNvSpPr>
                <a:spLocks noEditPoints="1"/>
              </p:cNvSpPr>
              <p:nvPr/>
            </p:nvSpPr>
            <p:spPr bwMode="auto">
              <a:xfrm>
                <a:off x="10625138" y="2738438"/>
                <a:ext cx="190500" cy="188913"/>
              </a:xfrm>
              <a:custGeom>
                <a:avLst/>
                <a:gdLst>
                  <a:gd name="T0" fmla="*/ 110 w 121"/>
                  <a:gd name="T1" fmla="*/ 58 h 120"/>
                  <a:gd name="T2" fmla="*/ 114 w 121"/>
                  <a:gd name="T3" fmla="*/ 35 h 120"/>
                  <a:gd name="T4" fmla="*/ 114 w 121"/>
                  <a:gd name="T5" fmla="*/ 32 h 120"/>
                  <a:gd name="T6" fmla="*/ 102 w 121"/>
                  <a:gd name="T7" fmla="*/ 18 h 120"/>
                  <a:gd name="T8" fmla="*/ 94 w 121"/>
                  <a:gd name="T9" fmla="*/ 23 h 120"/>
                  <a:gd name="T10" fmla="*/ 80 w 121"/>
                  <a:gd name="T11" fmla="*/ 5 h 120"/>
                  <a:gd name="T12" fmla="*/ 78 w 121"/>
                  <a:gd name="T13" fmla="*/ 2 h 120"/>
                  <a:gd name="T14" fmla="*/ 60 w 121"/>
                  <a:gd name="T15" fmla="*/ 0 h 120"/>
                  <a:gd name="T16" fmla="*/ 58 w 121"/>
                  <a:gd name="T17" fmla="*/ 10 h 120"/>
                  <a:gd name="T18" fmla="*/ 35 w 121"/>
                  <a:gd name="T19" fmla="*/ 7 h 120"/>
                  <a:gd name="T20" fmla="*/ 19 w 121"/>
                  <a:gd name="T21" fmla="*/ 17 h 120"/>
                  <a:gd name="T22" fmla="*/ 18 w 121"/>
                  <a:gd name="T23" fmla="*/ 20 h 120"/>
                  <a:gd name="T24" fmla="*/ 14 w 121"/>
                  <a:gd name="T25" fmla="*/ 42 h 120"/>
                  <a:gd name="T26" fmla="*/ 4 w 121"/>
                  <a:gd name="T27" fmla="*/ 41 h 120"/>
                  <a:gd name="T28" fmla="*/ 0 w 121"/>
                  <a:gd name="T29" fmla="*/ 59 h 120"/>
                  <a:gd name="T30" fmla="*/ 10 w 121"/>
                  <a:gd name="T31" fmla="*/ 63 h 120"/>
                  <a:gd name="T32" fmla="*/ 8 w 121"/>
                  <a:gd name="T33" fmla="*/ 86 h 120"/>
                  <a:gd name="T34" fmla="*/ 17 w 121"/>
                  <a:gd name="T35" fmla="*/ 102 h 120"/>
                  <a:gd name="T36" fmla="*/ 27 w 121"/>
                  <a:gd name="T37" fmla="*/ 97 h 120"/>
                  <a:gd name="T38" fmla="*/ 41 w 121"/>
                  <a:gd name="T39" fmla="*/ 116 h 120"/>
                  <a:gd name="T40" fmla="*/ 60 w 121"/>
                  <a:gd name="T41" fmla="*/ 120 h 120"/>
                  <a:gd name="T42" fmla="*/ 62 w 121"/>
                  <a:gd name="T43" fmla="*/ 119 h 120"/>
                  <a:gd name="T44" fmla="*/ 80 w 121"/>
                  <a:gd name="T45" fmla="*/ 106 h 120"/>
                  <a:gd name="T46" fmla="*/ 89 w 121"/>
                  <a:gd name="T47" fmla="*/ 114 h 120"/>
                  <a:gd name="T48" fmla="*/ 103 w 121"/>
                  <a:gd name="T49" fmla="*/ 102 h 120"/>
                  <a:gd name="T50" fmla="*/ 97 w 121"/>
                  <a:gd name="T51" fmla="*/ 93 h 120"/>
                  <a:gd name="T52" fmla="*/ 116 w 121"/>
                  <a:gd name="T53" fmla="*/ 80 h 120"/>
                  <a:gd name="T54" fmla="*/ 121 w 121"/>
                  <a:gd name="T55" fmla="*/ 61 h 120"/>
                  <a:gd name="T56" fmla="*/ 73 w 121"/>
                  <a:gd name="T57" fmla="*/ 77 h 120"/>
                  <a:gd name="T58" fmla="*/ 43 w 121"/>
                  <a:gd name="T59" fmla="*/ 73 h 120"/>
                  <a:gd name="T60" fmla="*/ 60 w 121"/>
                  <a:gd name="T61" fmla="*/ 38 h 120"/>
                  <a:gd name="T62" fmla="*/ 73 w 121"/>
                  <a:gd name="T63" fmla="*/ 7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1" h="120">
                    <a:moveTo>
                      <a:pt x="119" y="59"/>
                    </a:move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2"/>
                      <a:pt x="109" y="46"/>
                      <a:pt x="106" y="4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4"/>
                      <a:pt x="114" y="33"/>
                    </a:cubicBezTo>
                    <a:cubicBezTo>
                      <a:pt x="114" y="33"/>
                      <a:pt x="114" y="32"/>
                      <a:pt x="114" y="32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2" y="18"/>
                    </a:cubicBezTo>
                    <a:cubicBezTo>
                      <a:pt x="102" y="17"/>
                      <a:pt x="101" y="18"/>
                      <a:pt x="101" y="18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0" y="19"/>
                      <a:pt x="85" y="16"/>
                      <a:pt x="79" y="1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4"/>
                      <a:pt x="80" y="4"/>
                      <a:pt x="80" y="3"/>
                    </a:cubicBezTo>
                    <a:cubicBezTo>
                      <a:pt x="79" y="3"/>
                      <a:pt x="79" y="2"/>
                      <a:pt x="78" y="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59" y="1"/>
                      <a:pt x="59" y="1"/>
                      <a:pt x="59" y="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2" y="10"/>
                      <a:pt x="46" y="12"/>
                      <a:pt x="40" y="14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6"/>
                      <a:pt x="33" y="6"/>
                      <a:pt x="32" y="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8" y="19"/>
                      <a:pt x="18" y="20"/>
                      <a:pt x="18" y="2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9" y="31"/>
                      <a:pt x="16" y="36"/>
                      <a:pt x="14" y="42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4" y="41"/>
                      <a:pt x="4" y="41"/>
                    </a:cubicBezTo>
                    <a:cubicBezTo>
                      <a:pt x="3" y="42"/>
                      <a:pt x="3" y="42"/>
                      <a:pt x="3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0"/>
                      <a:pt x="1" y="62"/>
                      <a:pt x="2" y="62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1" y="69"/>
                      <a:pt x="12" y="75"/>
                      <a:pt x="15" y="80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7" y="86"/>
                      <a:pt x="6" y="88"/>
                      <a:pt x="7" y="89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8" y="103"/>
                      <a:pt x="19" y="103"/>
                      <a:pt x="20" y="103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32" y="101"/>
                      <a:pt x="37" y="104"/>
                      <a:pt x="42" y="10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41" y="117"/>
                      <a:pt x="42" y="118"/>
                      <a:pt x="43" y="118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1" y="120"/>
                      <a:pt x="62" y="120"/>
                      <a:pt x="62" y="119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9" y="109"/>
                      <a:pt x="75" y="108"/>
                      <a:pt x="80" y="106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7" y="114"/>
                      <a:pt x="88" y="114"/>
                      <a:pt x="89" y="11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103" y="103"/>
                      <a:pt x="103" y="103"/>
                      <a:pt x="103" y="102"/>
                    </a:cubicBezTo>
                    <a:cubicBezTo>
                      <a:pt x="103" y="101"/>
                      <a:pt x="103" y="101"/>
                      <a:pt x="103" y="100"/>
                    </a:cubicBezTo>
                    <a:cubicBezTo>
                      <a:pt x="97" y="93"/>
                      <a:pt x="97" y="93"/>
                      <a:pt x="97" y="93"/>
                    </a:cubicBezTo>
                    <a:cubicBezTo>
                      <a:pt x="101" y="89"/>
                      <a:pt x="104" y="84"/>
                      <a:pt x="107" y="78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7" y="80"/>
                      <a:pt x="118" y="79"/>
                      <a:pt x="118" y="78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0"/>
                      <a:pt x="120" y="59"/>
                      <a:pt x="119" y="59"/>
                    </a:cubicBezTo>
                    <a:close/>
                    <a:moveTo>
                      <a:pt x="73" y="77"/>
                    </a:moveTo>
                    <a:cubicBezTo>
                      <a:pt x="69" y="80"/>
                      <a:pt x="65" y="81"/>
                      <a:pt x="60" y="81"/>
                    </a:cubicBezTo>
                    <a:cubicBezTo>
                      <a:pt x="53" y="81"/>
                      <a:pt x="47" y="78"/>
                      <a:pt x="43" y="73"/>
                    </a:cubicBezTo>
                    <a:cubicBezTo>
                      <a:pt x="36" y="63"/>
                      <a:pt x="38" y="50"/>
                      <a:pt x="47" y="43"/>
                    </a:cubicBezTo>
                    <a:cubicBezTo>
                      <a:pt x="51" y="40"/>
                      <a:pt x="56" y="38"/>
                      <a:pt x="60" y="38"/>
                    </a:cubicBezTo>
                    <a:cubicBezTo>
                      <a:pt x="67" y="38"/>
                      <a:pt x="73" y="41"/>
                      <a:pt x="77" y="47"/>
                    </a:cubicBezTo>
                    <a:cubicBezTo>
                      <a:pt x="85" y="56"/>
                      <a:pt x="83" y="70"/>
                      <a:pt x="73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393"/>
              <p:cNvSpPr>
                <a:spLocks noEditPoints="1"/>
              </p:cNvSpPr>
              <p:nvPr/>
            </p:nvSpPr>
            <p:spPr bwMode="auto">
              <a:xfrm>
                <a:off x="10788651" y="2655888"/>
                <a:ext cx="147638" cy="149225"/>
              </a:xfrm>
              <a:custGeom>
                <a:avLst/>
                <a:gdLst>
                  <a:gd name="T0" fmla="*/ 91 w 95"/>
                  <a:gd name="T1" fmla="*/ 30 h 95"/>
                  <a:gd name="T2" fmla="*/ 89 w 95"/>
                  <a:gd name="T3" fmla="*/ 28 h 95"/>
                  <a:gd name="T4" fmla="*/ 75 w 95"/>
                  <a:gd name="T5" fmla="*/ 19 h 95"/>
                  <a:gd name="T6" fmla="*/ 77 w 95"/>
                  <a:gd name="T7" fmla="*/ 11 h 95"/>
                  <a:gd name="T8" fmla="*/ 64 w 95"/>
                  <a:gd name="T9" fmla="*/ 4 h 95"/>
                  <a:gd name="T10" fmla="*/ 60 w 95"/>
                  <a:gd name="T11" fmla="*/ 10 h 95"/>
                  <a:gd name="T12" fmla="*/ 45 w 95"/>
                  <a:gd name="T13" fmla="*/ 2 h 95"/>
                  <a:gd name="T14" fmla="*/ 30 w 95"/>
                  <a:gd name="T15" fmla="*/ 4 h 95"/>
                  <a:gd name="T16" fmla="*/ 30 w 95"/>
                  <a:gd name="T17" fmla="*/ 12 h 95"/>
                  <a:gd name="T18" fmla="*/ 14 w 95"/>
                  <a:gd name="T19" fmla="*/ 17 h 95"/>
                  <a:gd name="T20" fmla="*/ 4 w 95"/>
                  <a:gd name="T21" fmla="*/ 29 h 95"/>
                  <a:gd name="T22" fmla="*/ 5 w 95"/>
                  <a:gd name="T23" fmla="*/ 32 h 95"/>
                  <a:gd name="T24" fmla="*/ 8 w 95"/>
                  <a:gd name="T25" fmla="*/ 48 h 95"/>
                  <a:gd name="T26" fmla="*/ 1 w 95"/>
                  <a:gd name="T27" fmla="*/ 53 h 95"/>
                  <a:gd name="T28" fmla="*/ 5 w 95"/>
                  <a:gd name="T29" fmla="*/ 67 h 95"/>
                  <a:gd name="T30" fmla="*/ 13 w 95"/>
                  <a:gd name="T31" fmla="*/ 65 h 95"/>
                  <a:gd name="T32" fmla="*/ 17 w 95"/>
                  <a:gd name="T33" fmla="*/ 82 h 95"/>
                  <a:gd name="T34" fmla="*/ 29 w 95"/>
                  <a:gd name="T35" fmla="*/ 91 h 95"/>
                  <a:gd name="T36" fmla="*/ 32 w 95"/>
                  <a:gd name="T37" fmla="*/ 90 h 95"/>
                  <a:gd name="T38" fmla="*/ 48 w 95"/>
                  <a:gd name="T39" fmla="*/ 86 h 95"/>
                  <a:gd name="T40" fmla="*/ 52 w 95"/>
                  <a:gd name="T41" fmla="*/ 95 h 95"/>
                  <a:gd name="T42" fmla="*/ 65 w 95"/>
                  <a:gd name="T43" fmla="*/ 91 h 95"/>
                  <a:gd name="T44" fmla="*/ 67 w 95"/>
                  <a:gd name="T45" fmla="*/ 89 h 95"/>
                  <a:gd name="T46" fmla="*/ 76 w 95"/>
                  <a:gd name="T47" fmla="*/ 75 h 95"/>
                  <a:gd name="T48" fmla="*/ 85 w 95"/>
                  <a:gd name="T49" fmla="*/ 77 h 95"/>
                  <a:gd name="T50" fmla="*/ 91 w 95"/>
                  <a:gd name="T51" fmla="*/ 64 h 95"/>
                  <a:gd name="T52" fmla="*/ 85 w 95"/>
                  <a:gd name="T53" fmla="*/ 60 h 95"/>
                  <a:gd name="T54" fmla="*/ 93 w 95"/>
                  <a:gd name="T55" fmla="*/ 45 h 95"/>
                  <a:gd name="T56" fmla="*/ 62 w 95"/>
                  <a:gd name="T57" fmla="*/ 55 h 95"/>
                  <a:gd name="T58" fmla="*/ 48 w 95"/>
                  <a:gd name="T59" fmla="*/ 63 h 95"/>
                  <a:gd name="T60" fmla="*/ 43 w 95"/>
                  <a:gd name="T61" fmla="*/ 32 h 95"/>
                  <a:gd name="T62" fmla="*/ 63 w 95"/>
                  <a:gd name="T63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5" h="95">
                    <a:moveTo>
                      <a:pt x="95" y="43"/>
                    </a:move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8"/>
                      <a:pt x="89" y="28"/>
                      <a:pt x="89" y="28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1" y="26"/>
                      <a:pt x="78" y="22"/>
                      <a:pt x="75" y="19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3"/>
                      <a:pt x="78" y="11"/>
                      <a:pt x="77" y="1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5" y="4"/>
                      <a:pt x="64" y="4"/>
                    </a:cubicBezTo>
                    <a:cubicBezTo>
                      <a:pt x="64" y="4"/>
                      <a:pt x="63" y="5"/>
                      <a:pt x="63" y="5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56" y="9"/>
                      <a:pt x="51" y="8"/>
                      <a:pt x="47" y="8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1"/>
                      <a:pt x="44" y="0"/>
                      <a:pt x="43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8" y="6"/>
                      <a:pt x="28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4"/>
                      <a:pt x="22" y="17"/>
                      <a:pt x="19" y="20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1" y="17"/>
                      <a:pt x="11" y="1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40"/>
                      <a:pt x="8" y="44"/>
                      <a:pt x="8" y="4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52"/>
                      <a:pt x="1" y="53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6"/>
                      <a:pt x="4" y="66"/>
                      <a:pt x="5" y="67"/>
                    </a:cubicBezTo>
                    <a:cubicBezTo>
                      <a:pt x="6" y="67"/>
                      <a:pt x="6" y="67"/>
                      <a:pt x="7" y="67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9"/>
                      <a:pt x="17" y="73"/>
                      <a:pt x="21" y="7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3"/>
                      <a:pt x="17" y="84"/>
                      <a:pt x="18" y="85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30" y="91"/>
                      <a:pt x="30" y="91"/>
                      <a:pt x="31" y="91"/>
                    </a:cubicBezTo>
                    <a:cubicBezTo>
                      <a:pt x="32" y="91"/>
                      <a:pt x="32" y="91"/>
                      <a:pt x="32" y="90"/>
                    </a:cubicBezTo>
                    <a:cubicBezTo>
                      <a:pt x="36" y="85"/>
                      <a:pt x="36" y="85"/>
                      <a:pt x="36" y="85"/>
                    </a:cubicBezTo>
                    <a:cubicBezTo>
                      <a:pt x="40" y="86"/>
                      <a:pt x="44" y="87"/>
                      <a:pt x="48" y="86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4"/>
                      <a:pt x="51" y="95"/>
                      <a:pt x="52" y="95"/>
                    </a:cubicBezTo>
                    <a:cubicBezTo>
                      <a:pt x="52" y="95"/>
                      <a:pt x="53" y="95"/>
                      <a:pt x="53" y="95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1"/>
                      <a:pt x="66" y="91"/>
                      <a:pt x="67" y="90"/>
                    </a:cubicBezTo>
                    <a:cubicBezTo>
                      <a:pt x="67" y="90"/>
                      <a:pt x="67" y="89"/>
                      <a:pt x="67" y="89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69" y="80"/>
                      <a:pt x="73" y="78"/>
                      <a:pt x="76" y="75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9"/>
                      <a:pt x="84" y="78"/>
                      <a:pt x="85" y="77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6"/>
                      <a:pt x="91" y="65"/>
                      <a:pt x="91" y="64"/>
                    </a:cubicBezTo>
                    <a:cubicBezTo>
                      <a:pt x="91" y="64"/>
                      <a:pt x="91" y="63"/>
                      <a:pt x="90" y="63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56"/>
                      <a:pt x="87" y="51"/>
                      <a:pt x="87" y="47"/>
                    </a:cubicBezTo>
                    <a:cubicBezTo>
                      <a:pt x="93" y="45"/>
                      <a:pt x="93" y="45"/>
                      <a:pt x="93" y="45"/>
                    </a:cubicBezTo>
                    <a:cubicBezTo>
                      <a:pt x="94" y="45"/>
                      <a:pt x="95" y="44"/>
                      <a:pt x="95" y="43"/>
                    </a:cubicBezTo>
                    <a:close/>
                    <a:moveTo>
                      <a:pt x="62" y="55"/>
                    </a:moveTo>
                    <a:cubicBezTo>
                      <a:pt x="59" y="59"/>
                      <a:pt x="56" y="62"/>
                      <a:pt x="52" y="63"/>
                    </a:cubicBezTo>
                    <a:cubicBezTo>
                      <a:pt x="50" y="63"/>
                      <a:pt x="49" y="63"/>
                      <a:pt x="48" y="63"/>
                    </a:cubicBezTo>
                    <a:cubicBezTo>
                      <a:pt x="40" y="63"/>
                      <a:pt x="34" y="59"/>
                      <a:pt x="32" y="51"/>
                    </a:cubicBezTo>
                    <a:cubicBezTo>
                      <a:pt x="30" y="43"/>
                      <a:pt x="35" y="34"/>
                      <a:pt x="43" y="32"/>
                    </a:cubicBezTo>
                    <a:cubicBezTo>
                      <a:pt x="45" y="31"/>
                      <a:pt x="46" y="31"/>
                      <a:pt x="48" y="31"/>
                    </a:cubicBezTo>
                    <a:cubicBezTo>
                      <a:pt x="55" y="31"/>
                      <a:pt x="61" y="36"/>
                      <a:pt x="63" y="43"/>
                    </a:cubicBezTo>
                    <a:cubicBezTo>
                      <a:pt x="64" y="47"/>
                      <a:pt x="64" y="52"/>
                      <a:pt x="62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990975" y="2009775"/>
            <a:ext cx="695325" cy="695325"/>
            <a:chOff x="3819525" y="1895475"/>
            <a:chExt cx="695325" cy="695325"/>
          </a:xfrm>
        </p:grpSpPr>
        <p:sp>
          <p:nvSpPr>
            <p:cNvPr id="31" name="椭圆 30"/>
            <p:cNvSpPr/>
            <p:nvPr/>
          </p:nvSpPr>
          <p:spPr>
            <a:xfrm>
              <a:off x="3819525" y="1895475"/>
              <a:ext cx="695325" cy="695325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011611" y="2091530"/>
              <a:ext cx="311151" cy="303213"/>
              <a:chOff x="11253788" y="3268663"/>
              <a:chExt cx="311151" cy="303213"/>
            </a:xfrm>
            <a:solidFill>
              <a:schemeClr val="bg1"/>
            </a:solidFill>
          </p:grpSpPr>
          <p:sp>
            <p:nvSpPr>
              <p:cNvPr id="33" name="Freeform 389"/>
              <p:cNvSpPr/>
              <p:nvPr/>
            </p:nvSpPr>
            <p:spPr bwMode="auto">
              <a:xfrm>
                <a:off x="11350626" y="3268663"/>
                <a:ext cx="114300" cy="134938"/>
              </a:xfrm>
              <a:custGeom>
                <a:avLst/>
                <a:gdLst>
                  <a:gd name="T0" fmla="*/ 31 w 73"/>
                  <a:gd name="T1" fmla="*/ 84 h 86"/>
                  <a:gd name="T2" fmla="*/ 34 w 73"/>
                  <a:gd name="T3" fmla="*/ 86 h 86"/>
                  <a:gd name="T4" fmla="*/ 35 w 73"/>
                  <a:gd name="T5" fmla="*/ 86 h 86"/>
                  <a:gd name="T6" fmla="*/ 38 w 73"/>
                  <a:gd name="T7" fmla="*/ 84 h 86"/>
                  <a:gd name="T8" fmla="*/ 72 w 73"/>
                  <a:gd name="T9" fmla="*/ 13 h 86"/>
                  <a:gd name="T10" fmla="*/ 70 w 73"/>
                  <a:gd name="T11" fmla="*/ 8 h 86"/>
                  <a:gd name="T12" fmla="*/ 35 w 73"/>
                  <a:gd name="T13" fmla="*/ 0 h 86"/>
                  <a:gd name="T14" fmla="*/ 3 w 73"/>
                  <a:gd name="T15" fmla="*/ 6 h 86"/>
                  <a:gd name="T16" fmla="*/ 1 w 73"/>
                  <a:gd name="T17" fmla="*/ 11 h 86"/>
                  <a:gd name="T18" fmla="*/ 31 w 73"/>
                  <a:gd name="T19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6">
                    <a:moveTo>
                      <a:pt x="31" y="84"/>
                    </a:moveTo>
                    <a:cubicBezTo>
                      <a:pt x="32" y="85"/>
                      <a:pt x="33" y="86"/>
                      <a:pt x="34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6" y="86"/>
                      <a:pt x="37" y="86"/>
                      <a:pt x="38" y="84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1"/>
                      <a:pt x="72" y="8"/>
                      <a:pt x="70" y="8"/>
                    </a:cubicBezTo>
                    <a:cubicBezTo>
                      <a:pt x="59" y="2"/>
                      <a:pt x="47" y="0"/>
                      <a:pt x="35" y="0"/>
                    </a:cubicBezTo>
                    <a:cubicBezTo>
                      <a:pt x="24" y="0"/>
                      <a:pt x="13" y="2"/>
                      <a:pt x="3" y="6"/>
                    </a:cubicBezTo>
                    <a:cubicBezTo>
                      <a:pt x="1" y="7"/>
                      <a:pt x="0" y="9"/>
                      <a:pt x="1" y="11"/>
                    </a:cubicBezTo>
                    <a:cubicBezTo>
                      <a:pt x="8" y="27"/>
                      <a:pt x="31" y="84"/>
                      <a:pt x="31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Freeform 390"/>
              <p:cNvSpPr/>
              <p:nvPr/>
            </p:nvSpPr>
            <p:spPr bwMode="auto">
              <a:xfrm>
                <a:off x="11426826" y="3306763"/>
                <a:ext cx="138113" cy="179388"/>
              </a:xfrm>
              <a:custGeom>
                <a:avLst/>
                <a:gdLst>
                  <a:gd name="T0" fmla="*/ 40 w 88"/>
                  <a:gd name="T1" fmla="*/ 1 h 115"/>
                  <a:gd name="T2" fmla="*/ 37 w 88"/>
                  <a:gd name="T3" fmla="*/ 0 h 115"/>
                  <a:gd name="T4" fmla="*/ 35 w 88"/>
                  <a:gd name="T5" fmla="*/ 3 h 115"/>
                  <a:gd name="T6" fmla="*/ 1 w 88"/>
                  <a:gd name="T7" fmla="*/ 74 h 115"/>
                  <a:gd name="T8" fmla="*/ 3 w 88"/>
                  <a:gd name="T9" fmla="*/ 79 h 115"/>
                  <a:gd name="T10" fmla="*/ 73 w 88"/>
                  <a:gd name="T11" fmla="*/ 114 h 115"/>
                  <a:gd name="T12" fmla="*/ 75 w 88"/>
                  <a:gd name="T13" fmla="*/ 115 h 115"/>
                  <a:gd name="T14" fmla="*/ 79 w 88"/>
                  <a:gd name="T15" fmla="*/ 113 h 115"/>
                  <a:gd name="T16" fmla="*/ 88 w 88"/>
                  <a:gd name="T17" fmla="*/ 76 h 115"/>
                  <a:gd name="T18" fmla="*/ 40 w 88"/>
                  <a:gd name="T19" fmla="*/ 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15">
                    <a:moveTo>
                      <a:pt x="40" y="1"/>
                    </a:moveTo>
                    <a:cubicBezTo>
                      <a:pt x="39" y="0"/>
                      <a:pt x="38" y="0"/>
                      <a:pt x="37" y="0"/>
                    </a:cubicBezTo>
                    <a:cubicBezTo>
                      <a:pt x="36" y="1"/>
                      <a:pt x="35" y="2"/>
                      <a:pt x="35" y="3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6"/>
                      <a:pt x="1" y="78"/>
                      <a:pt x="3" y="79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74" y="115"/>
                      <a:pt x="75" y="115"/>
                      <a:pt x="75" y="115"/>
                    </a:cubicBezTo>
                    <a:cubicBezTo>
                      <a:pt x="77" y="115"/>
                      <a:pt x="78" y="114"/>
                      <a:pt x="79" y="113"/>
                    </a:cubicBezTo>
                    <a:cubicBezTo>
                      <a:pt x="85" y="101"/>
                      <a:pt x="88" y="88"/>
                      <a:pt x="88" y="76"/>
                    </a:cubicBezTo>
                    <a:cubicBezTo>
                      <a:pt x="88" y="44"/>
                      <a:pt x="69" y="14"/>
                      <a:pt x="4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391"/>
              <p:cNvSpPr/>
              <p:nvPr/>
            </p:nvSpPr>
            <p:spPr bwMode="auto">
              <a:xfrm>
                <a:off x="11253788" y="3321051"/>
                <a:ext cx="246063" cy="250825"/>
              </a:xfrm>
              <a:custGeom>
                <a:avLst/>
                <a:gdLst>
                  <a:gd name="T0" fmla="*/ 155 w 157"/>
                  <a:gd name="T1" fmla="*/ 109 h 160"/>
                  <a:gd name="T2" fmla="*/ 86 w 157"/>
                  <a:gd name="T3" fmla="*/ 74 h 160"/>
                  <a:gd name="T4" fmla="*/ 56 w 157"/>
                  <a:gd name="T5" fmla="*/ 2 h 160"/>
                  <a:gd name="T6" fmla="*/ 54 w 157"/>
                  <a:gd name="T7" fmla="*/ 0 h 160"/>
                  <a:gd name="T8" fmla="*/ 51 w 157"/>
                  <a:gd name="T9" fmla="*/ 0 h 160"/>
                  <a:gd name="T10" fmla="*/ 0 w 157"/>
                  <a:gd name="T11" fmla="*/ 77 h 160"/>
                  <a:gd name="T12" fmla="*/ 82 w 157"/>
                  <a:gd name="T13" fmla="*/ 160 h 160"/>
                  <a:gd name="T14" fmla="*/ 156 w 157"/>
                  <a:gd name="T15" fmla="*/ 114 h 160"/>
                  <a:gd name="T16" fmla="*/ 157 w 157"/>
                  <a:gd name="T17" fmla="*/ 111 h 160"/>
                  <a:gd name="T18" fmla="*/ 155 w 157"/>
                  <a:gd name="T19" fmla="*/ 10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60">
                    <a:moveTo>
                      <a:pt x="155" y="109"/>
                    </a:moveTo>
                    <a:cubicBezTo>
                      <a:pt x="86" y="74"/>
                      <a:pt x="86" y="74"/>
                      <a:pt x="86" y="74"/>
                    </a:cubicBezTo>
                    <a:cubicBezTo>
                      <a:pt x="82" y="65"/>
                      <a:pt x="62" y="17"/>
                      <a:pt x="56" y="2"/>
                    </a:cubicBezTo>
                    <a:cubicBezTo>
                      <a:pt x="56" y="1"/>
                      <a:pt x="55" y="1"/>
                      <a:pt x="54" y="0"/>
                    </a:cubicBezTo>
                    <a:cubicBezTo>
                      <a:pt x="53" y="0"/>
                      <a:pt x="52" y="0"/>
                      <a:pt x="51" y="0"/>
                    </a:cubicBezTo>
                    <a:cubicBezTo>
                      <a:pt x="20" y="13"/>
                      <a:pt x="0" y="43"/>
                      <a:pt x="0" y="77"/>
                    </a:cubicBezTo>
                    <a:cubicBezTo>
                      <a:pt x="0" y="122"/>
                      <a:pt x="37" y="160"/>
                      <a:pt x="82" y="160"/>
                    </a:cubicBezTo>
                    <a:cubicBezTo>
                      <a:pt x="114" y="160"/>
                      <a:pt x="142" y="142"/>
                      <a:pt x="156" y="114"/>
                    </a:cubicBezTo>
                    <a:cubicBezTo>
                      <a:pt x="157" y="113"/>
                      <a:pt x="157" y="112"/>
                      <a:pt x="157" y="111"/>
                    </a:cubicBezTo>
                    <a:cubicBezTo>
                      <a:pt x="156" y="110"/>
                      <a:pt x="156" y="109"/>
                      <a:pt x="15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90750" y="5638762"/>
            <a:ext cx="2333250" cy="863255"/>
            <a:chOff x="602925" y="5524462"/>
            <a:chExt cx="2333250" cy="863255"/>
          </a:xfrm>
        </p:grpSpPr>
        <p:sp>
          <p:nvSpPr>
            <p:cNvPr id="37" name="文本框 36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980890" y="4178696"/>
            <a:ext cx="2333250" cy="863255"/>
            <a:chOff x="602925" y="5524462"/>
            <a:chExt cx="2333250" cy="863255"/>
          </a:xfrm>
        </p:grpSpPr>
        <p:sp>
          <p:nvSpPr>
            <p:cNvPr id="40" name="文本框 39"/>
            <p:cNvSpPr txBox="1"/>
            <p:nvPr/>
          </p:nvSpPr>
          <p:spPr>
            <a:xfrm>
              <a:off x="602925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794174" y="2923153"/>
            <a:ext cx="2333250" cy="863255"/>
            <a:chOff x="602925" y="5524462"/>
            <a:chExt cx="2333250" cy="863255"/>
          </a:xfrm>
        </p:grpSpPr>
        <p:sp>
          <p:nvSpPr>
            <p:cNvPr id="43" name="文本框 42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946824" y="5364937"/>
            <a:ext cx="2333250" cy="863255"/>
            <a:chOff x="602925" y="5524462"/>
            <a:chExt cx="2333250" cy="863255"/>
          </a:xfrm>
        </p:grpSpPr>
        <p:sp>
          <p:nvSpPr>
            <p:cNvPr id="46" name="文本框 45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19625" y="1943090"/>
            <a:ext cx="2333250" cy="863255"/>
            <a:chOff x="602925" y="5524462"/>
            <a:chExt cx="2333250" cy="863255"/>
          </a:xfrm>
        </p:grpSpPr>
        <p:sp>
          <p:nvSpPr>
            <p:cNvPr id="49" name="文本框 48"/>
            <p:cNvSpPr txBox="1"/>
            <p:nvPr/>
          </p:nvSpPr>
          <p:spPr>
            <a:xfrm>
              <a:off x="1828179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" y="1543050"/>
            <a:ext cx="5054526" cy="5054526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6724652" y="2139311"/>
            <a:ext cx="667657" cy="667657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594024" y="2935600"/>
            <a:ext cx="3831356" cy="791066"/>
            <a:chOff x="7418811" y="1652633"/>
            <a:chExt cx="3831356" cy="791066"/>
          </a:xfrm>
        </p:grpSpPr>
        <p:sp>
          <p:nvSpPr>
            <p:cNvPr id="9" name="矩形 8"/>
            <p:cNvSpPr/>
            <p:nvPr/>
          </p:nvSpPr>
          <p:spPr>
            <a:xfrm>
              <a:off x="7418811" y="1652633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418811" y="2136994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6724652" y="4410797"/>
            <a:ext cx="667657" cy="667657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94024" y="5207086"/>
            <a:ext cx="3831356" cy="791066"/>
            <a:chOff x="7418811" y="1652633"/>
            <a:chExt cx="3831356" cy="791066"/>
          </a:xfrm>
        </p:grpSpPr>
        <p:sp>
          <p:nvSpPr>
            <p:cNvPr id="13" name="矩形 12"/>
            <p:cNvSpPr/>
            <p:nvPr/>
          </p:nvSpPr>
          <p:spPr>
            <a:xfrm>
              <a:off x="7418811" y="1652633"/>
              <a:ext cx="141577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418811" y="2136994"/>
              <a:ext cx="383135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95" y="0"/>
            <a:ext cx="3995610" cy="47858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72560" y="48031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8192E"/>
                </a:solidFill>
              </a:rPr>
              <a:t>添加标题</a:t>
            </a:r>
            <a:endParaRPr lang="zh-CN" altLang="en-US" sz="4800" b="1" dirty="0">
              <a:solidFill>
                <a:srgbClr val="F8192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4151" y="5634191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: 圆角 6"/>
          <p:cNvSpPr/>
          <p:nvPr/>
        </p:nvSpPr>
        <p:spPr>
          <a:xfrm>
            <a:off x="1152993" y="4586990"/>
            <a:ext cx="2099872" cy="599606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标题一</a:t>
            </a:r>
            <a:endParaRPr lang="zh-CN" altLang="en-US" dirty="0"/>
          </a:p>
        </p:txBody>
      </p:sp>
      <p:sp>
        <p:nvSpPr>
          <p:cNvPr id="8" name="矩形: 圆角 7"/>
          <p:cNvSpPr/>
          <p:nvPr/>
        </p:nvSpPr>
        <p:spPr>
          <a:xfrm>
            <a:off x="4971113" y="4586990"/>
            <a:ext cx="2099872" cy="599606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标题二</a:t>
            </a:r>
            <a:endParaRPr lang="zh-CN" altLang="en-US" dirty="0"/>
          </a:p>
        </p:txBody>
      </p:sp>
      <p:sp>
        <p:nvSpPr>
          <p:cNvPr id="9" name="矩形: 圆角 8"/>
          <p:cNvSpPr/>
          <p:nvPr/>
        </p:nvSpPr>
        <p:spPr>
          <a:xfrm>
            <a:off x="8789233" y="4586990"/>
            <a:ext cx="2099872" cy="599606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标题三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2209279" y="3147934"/>
            <a:ext cx="7636240" cy="1445406"/>
            <a:chOff x="2284230" y="3117954"/>
            <a:chExt cx="7636240" cy="1445406"/>
          </a:xfrm>
        </p:grpSpPr>
        <p:cxnSp>
          <p:nvCxnSpPr>
            <p:cNvPr id="11" name="连接符: 肘形 10"/>
            <p:cNvCxnSpPr>
              <a:stCxn id="7" idx="0"/>
              <a:endCxn id="9" idx="0"/>
            </p:cNvCxnSpPr>
            <p:nvPr/>
          </p:nvCxnSpPr>
          <p:spPr>
            <a:xfrm rot="5400000" flipH="1" flipV="1">
              <a:off x="6096000" y="738890"/>
              <a:ext cx="12700" cy="7636240"/>
            </a:xfrm>
            <a:prstGeom prst="bentConnector3">
              <a:avLst>
                <a:gd name="adj1" fmla="val 4986890"/>
              </a:avLst>
            </a:prstGeom>
            <a:ln>
              <a:solidFill>
                <a:srgbClr val="F819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endCxn id="8" idx="0"/>
            </p:cNvCxnSpPr>
            <p:nvPr/>
          </p:nvCxnSpPr>
          <p:spPr>
            <a:xfrm>
              <a:off x="6096000" y="3117954"/>
              <a:ext cx="0" cy="1439056"/>
            </a:xfrm>
            <a:prstGeom prst="line">
              <a:avLst/>
            </a:prstGeom>
            <a:ln>
              <a:solidFill>
                <a:srgbClr val="F819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1042654" y="5477717"/>
            <a:ext cx="233325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管理资源吧致力于提供专业PPT模板免费下载点击此处输入您的详细内容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79473" y="5477717"/>
            <a:ext cx="233325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管理资源吧致力于提供专业PPT模板免费下载点击此处输入您的详细内容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16292" y="5477717"/>
            <a:ext cx="233325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管理资源吧致力于提供专业PPT模板免费下载点击此处输入您的详细内容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70" y="1580824"/>
            <a:ext cx="3578784" cy="2001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圆角右箭头 3"/>
          <p:cNvSpPr/>
          <p:nvPr/>
        </p:nvSpPr>
        <p:spPr>
          <a:xfrm>
            <a:off x="991476" y="5257800"/>
            <a:ext cx="2362200" cy="787400"/>
          </a:xfrm>
          <a:prstGeom prst="bentArrow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359776" y="5702300"/>
            <a:ext cx="355600" cy="355600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8" name="圆角右箭头 5"/>
          <p:cNvSpPr/>
          <p:nvPr/>
        </p:nvSpPr>
        <p:spPr>
          <a:xfrm>
            <a:off x="3607676" y="4343400"/>
            <a:ext cx="2362200" cy="787400"/>
          </a:xfrm>
          <a:prstGeom prst="bentArrow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975976" y="4787900"/>
            <a:ext cx="355600" cy="355600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圆角右箭头 7"/>
          <p:cNvSpPr/>
          <p:nvPr/>
        </p:nvSpPr>
        <p:spPr>
          <a:xfrm>
            <a:off x="6223876" y="3429000"/>
            <a:ext cx="2362200" cy="787400"/>
          </a:xfrm>
          <a:prstGeom prst="bentArrow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92176" y="3873500"/>
            <a:ext cx="355600" cy="355600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圆角右箭头 9"/>
          <p:cNvSpPr/>
          <p:nvPr/>
        </p:nvSpPr>
        <p:spPr>
          <a:xfrm>
            <a:off x="8840076" y="2514600"/>
            <a:ext cx="2362200" cy="787400"/>
          </a:xfrm>
          <a:prstGeom prst="bentArrow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208376" y="2959100"/>
            <a:ext cx="355600" cy="355600"/>
          </a:xfrm>
          <a:prstGeom prst="ellipse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1005951" y="4138360"/>
            <a:ext cx="2333250" cy="863255"/>
            <a:chOff x="602925" y="5524462"/>
            <a:chExt cx="2333250" cy="863255"/>
          </a:xfrm>
        </p:grpSpPr>
        <p:sp>
          <p:nvSpPr>
            <p:cNvPr id="15" name="文本框 14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22151" y="3257520"/>
            <a:ext cx="2333250" cy="863255"/>
            <a:chOff x="602925" y="5524462"/>
            <a:chExt cx="2333250" cy="863255"/>
          </a:xfrm>
        </p:grpSpPr>
        <p:sp>
          <p:nvSpPr>
            <p:cNvPr id="18" name="文本框 17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38351" y="2376680"/>
            <a:ext cx="2333250" cy="863255"/>
            <a:chOff x="602925" y="5524462"/>
            <a:chExt cx="2333250" cy="863255"/>
          </a:xfrm>
        </p:grpSpPr>
        <p:sp>
          <p:nvSpPr>
            <p:cNvPr id="21" name="文本框 20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854551" y="1495840"/>
            <a:ext cx="2333250" cy="863255"/>
            <a:chOff x="602925" y="5524462"/>
            <a:chExt cx="2333250" cy="863255"/>
          </a:xfrm>
        </p:grpSpPr>
        <p:sp>
          <p:nvSpPr>
            <p:cNvPr id="24" name="文本框 23"/>
            <p:cNvSpPr txBox="1"/>
            <p:nvPr/>
          </p:nvSpPr>
          <p:spPr>
            <a:xfrm>
              <a:off x="1215552" y="55244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02925" y="5804152"/>
              <a:ext cx="233325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815" y="1886880"/>
            <a:ext cx="5658370" cy="4211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00027" y="1707387"/>
            <a:ext cx="1907551" cy="4570886"/>
            <a:chOff x="952731" y="1814147"/>
            <a:chExt cx="1907551" cy="4570886"/>
          </a:xfrm>
        </p:grpSpPr>
        <p:sp>
          <p:nvSpPr>
            <p:cNvPr id="7" name="文本框 6"/>
            <p:cNvSpPr txBox="1"/>
            <p:nvPr/>
          </p:nvSpPr>
          <p:spPr>
            <a:xfrm>
              <a:off x="1998508" y="1814147"/>
              <a:ext cx="861774" cy="23493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400" b="1" dirty="0">
                  <a:solidFill>
                    <a:srgbClr val="F8192E"/>
                  </a:solidFill>
                </a:rPr>
                <a:t>辞旧迎新</a:t>
              </a:r>
              <a:endParaRPr lang="zh-CN" altLang="en-US" sz="4400" b="1" dirty="0">
                <a:solidFill>
                  <a:srgbClr val="F8192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52731" y="1896988"/>
              <a:ext cx="1167765" cy="4488045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设计的工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641676" y="1854146"/>
            <a:ext cx="1907551" cy="4488045"/>
            <a:chOff x="952731" y="1896988"/>
            <a:chExt cx="1907551" cy="4488045"/>
          </a:xfrm>
        </p:grpSpPr>
        <p:sp>
          <p:nvSpPr>
            <p:cNvPr id="11" name="文本框 10"/>
            <p:cNvSpPr txBox="1"/>
            <p:nvPr/>
          </p:nvSpPr>
          <p:spPr>
            <a:xfrm>
              <a:off x="1998508" y="4035672"/>
              <a:ext cx="861774" cy="23493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r"/>
              <a:r>
                <a:rPr lang="zh-CN" altLang="en-US" sz="4400" b="1" dirty="0">
                  <a:solidFill>
                    <a:srgbClr val="F8192E"/>
                  </a:solidFill>
                </a:rPr>
                <a:t>继往开来</a:t>
              </a:r>
              <a:endParaRPr lang="zh-CN" altLang="en-US" sz="4400" b="1" dirty="0">
                <a:solidFill>
                  <a:srgbClr val="F8192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52731" y="1896988"/>
              <a:ext cx="1167765" cy="4488045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管理资源吧致力于提供专业PPT模板免费下载点击此处输入您的详细内容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PPT</a:t>
              </a: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设计的工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54" y="1407004"/>
            <a:ext cx="3276092" cy="502502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30633" y="2335674"/>
            <a:ext cx="3076523" cy="1069635"/>
            <a:chOff x="599857" y="2128679"/>
            <a:chExt cx="3076523" cy="1069635"/>
          </a:xfrm>
        </p:grpSpPr>
        <p:sp>
          <p:nvSpPr>
            <p:cNvPr id="8" name="文本框 7"/>
            <p:cNvSpPr txBox="1"/>
            <p:nvPr/>
          </p:nvSpPr>
          <p:spPr>
            <a:xfrm>
              <a:off x="2465791" y="212867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99857" y="2491559"/>
              <a:ext cx="3076523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0633" y="4647480"/>
            <a:ext cx="3076523" cy="1069635"/>
            <a:chOff x="599857" y="4440485"/>
            <a:chExt cx="3076523" cy="1069635"/>
          </a:xfrm>
        </p:grpSpPr>
        <p:sp>
          <p:nvSpPr>
            <p:cNvPr id="11" name="文本框 10"/>
            <p:cNvSpPr txBox="1"/>
            <p:nvPr/>
          </p:nvSpPr>
          <p:spPr>
            <a:xfrm>
              <a:off x="2465791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99857" y="4803365"/>
              <a:ext cx="3076523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84844" y="4647480"/>
            <a:ext cx="3076523" cy="1069635"/>
            <a:chOff x="8034119" y="4440485"/>
            <a:chExt cx="3076523" cy="1069635"/>
          </a:xfrm>
        </p:grpSpPr>
        <p:sp>
          <p:nvSpPr>
            <p:cNvPr id="14" name="文本框 13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034119" y="4803365"/>
              <a:ext cx="3076523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84844" y="2337509"/>
            <a:ext cx="3076523" cy="1069635"/>
            <a:chOff x="8034119" y="2130514"/>
            <a:chExt cx="3076523" cy="1069635"/>
          </a:xfrm>
        </p:grpSpPr>
        <p:sp>
          <p:nvSpPr>
            <p:cNvPr id="17" name="文本框 16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034119" y="2493394"/>
              <a:ext cx="3076523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管理资源吧致力于提供专业PPT模板免费下载管理资源吧致力于提供专业PPT模板免费下载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95" y="0"/>
            <a:ext cx="3995610" cy="47858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72560" y="48031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8192E"/>
                </a:solidFill>
              </a:rPr>
              <a:t>添加标题</a:t>
            </a:r>
            <a:endParaRPr lang="zh-CN" altLang="en-US" sz="4800" b="1" dirty="0">
              <a:solidFill>
                <a:srgbClr val="F8192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4151" y="5634191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8226"/>
            <a:ext cx="5981700" cy="24098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401805" y="2045488"/>
            <a:ext cx="4465284" cy="684825"/>
            <a:chOff x="4025106" y="2497002"/>
            <a:chExt cx="4465284" cy="684825"/>
          </a:xfrm>
        </p:grpSpPr>
        <p:sp>
          <p:nvSpPr>
            <p:cNvPr id="8" name="文本框 7"/>
            <p:cNvSpPr txBox="1"/>
            <p:nvPr/>
          </p:nvSpPr>
          <p:spPr>
            <a:xfrm>
              <a:off x="4025106" y="2497002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025106" y="2859882"/>
              <a:ext cx="446528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550045" y="3698378"/>
            <a:ext cx="4465284" cy="684825"/>
            <a:chOff x="6708346" y="3936058"/>
            <a:chExt cx="4465284" cy="684825"/>
          </a:xfrm>
        </p:grpSpPr>
        <p:sp>
          <p:nvSpPr>
            <p:cNvPr id="11" name="文本框 10"/>
            <p:cNvSpPr txBox="1"/>
            <p:nvPr/>
          </p:nvSpPr>
          <p:spPr>
            <a:xfrm>
              <a:off x="6708346" y="393605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08346" y="4298938"/>
              <a:ext cx="446528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22405" y="5487726"/>
            <a:ext cx="4465284" cy="738528"/>
            <a:chOff x="4855263" y="5877627"/>
            <a:chExt cx="4465284" cy="738528"/>
          </a:xfrm>
        </p:grpSpPr>
        <p:sp>
          <p:nvSpPr>
            <p:cNvPr id="14" name="文本框 13"/>
            <p:cNvSpPr txBox="1"/>
            <p:nvPr/>
          </p:nvSpPr>
          <p:spPr>
            <a:xfrm>
              <a:off x="4855263" y="5877627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855263" y="6294210"/>
              <a:ext cx="446528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管理资源吧致力于提供专业PPT模板免费下载管理资源吧PPT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6" name="矩形: 圆角 15"/>
          <p:cNvSpPr/>
          <p:nvPr/>
        </p:nvSpPr>
        <p:spPr>
          <a:xfrm>
            <a:off x="2889206" y="2119266"/>
            <a:ext cx="502840" cy="502840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1</a:t>
            </a:r>
            <a:endParaRPr lang="zh-CN" altLang="en-US" sz="2000" dirty="0"/>
          </a:p>
        </p:txBody>
      </p:sp>
      <p:sp>
        <p:nvSpPr>
          <p:cNvPr id="17" name="矩形: 圆角 16"/>
          <p:cNvSpPr/>
          <p:nvPr/>
        </p:nvSpPr>
        <p:spPr>
          <a:xfrm>
            <a:off x="7003627" y="3809838"/>
            <a:ext cx="502840" cy="502840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2</a:t>
            </a:r>
            <a:endParaRPr lang="zh-CN" altLang="en-US" sz="2000" dirty="0"/>
          </a:p>
        </p:txBody>
      </p:sp>
      <p:sp>
        <p:nvSpPr>
          <p:cNvPr id="18" name="矩形: 圆角 17"/>
          <p:cNvSpPr/>
          <p:nvPr/>
        </p:nvSpPr>
        <p:spPr>
          <a:xfrm>
            <a:off x="4463960" y="5594022"/>
            <a:ext cx="502840" cy="502840"/>
          </a:xfrm>
          <a:prstGeom prst="roundRect">
            <a:avLst/>
          </a:prstGeom>
          <a:solidFill>
            <a:srgbClr val="F81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3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0" y="2642452"/>
            <a:ext cx="12255500" cy="2213826"/>
          </a:xfrm>
          <a:custGeom>
            <a:avLst/>
            <a:gdLst>
              <a:gd name="connsiteX0" fmla="*/ 0 w 12255500"/>
              <a:gd name="connsiteY0" fmla="*/ 1472348 h 2213826"/>
              <a:gd name="connsiteX1" fmla="*/ 2628900 w 12255500"/>
              <a:gd name="connsiteY1" fmla="*/ 672248 h 2213826"/>
              <a:gd name="connsiteX2" fmla="*/ 5638800 w 12255500"/>
              <a:gd name="connsiteY2" fmla="*/ 2031148 h 2213826"/>
              <a:gd name="connsiteX3" fmla="*/ 8801100 w 12255500"/>
              <a:gd name="connsiteY3" fmla="*/ 2005748 h 2213826"/>
              <a:gd name="connsiteX4" fmla="*/ 11087100 w 12255500"/>
              <a:gd name="connsiteY4" fmla="*/ 240448 h 2213826"/>
              <a:gd name="connsiteX5" fmla="*/ 12255500 w 12255500"/>
              <a:gd name="connsiteY5" fmla="*/ 62648 h 221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55500" h="2213826">
                <a:moveTo>
                  <a:pt x="0" y="1472348"/>
                </a:moveTo>
                <a:cubicBezTo>
                  <a:pt x="844550" y="1025731"/>
                  <a:pt x="1689100" y="579115"/>
                  <a:pt x="2628900" y="672248"/>
                </a:cubicBezTo>
                <a:cubicBezTo>
                  <a:pt x="3568700" y="765381"/>
                  <a:pt x="4610100" y="1808898"/>
                  <a:pt x="5638800" y="2031148"/>
                </a:cubicBezTo>
                <a:cubicBezTo>
                  <a:pt x="6667500" y="2253398"/>
                  <a:pt x="7893050" y="2304198"/>
                  <a:pt x="8801100" y="2005748"/>
                </a:cubicBezTo>
                <a:cubicBezTo>
                  <a:pt x="9709150" y="1707298"/>
                  <a:pt x="10511367" y="564298"/>
                  <a:pt x="11087100" y="240448"/>
                </a:cubicBezTo>
                <a:cubicBezTo>
                  <a:pt x="11662833" y="-83402"/>
                  <a:pt x="11959166" y="-10377"/>
                  <a:pt x="12255500" y="62648"/>
                </a:cubicBezTo>
              </a:path>
            </a:pathLst>
          </a:custGeom>
          <a:noFill/>
          <a:ln>
            <a:solidFill>
              <a:srgbClr val="F819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88250" y="3530600"/>
            <a:ext cx="2184400" cy="2184400"/>
            <a:chOff x="7588250" y="3530600"/>
            <a:chExt cx="2184400" cy="2184400"/>
          </a:xfrm>
        </p:grpSpPr>
        <p:sp>
          <p:nvSpPr>
            <p:cNvPr id="8" name="椭圆 7"/>
            <p:cNvSpPr/>
            <p:nvPr/>
          </p:nvSpPr>
          <p:spPr>
            <a:xfrm>
              <a:off x="7588250" y="3530600"/>
              <a:ext cx="2184400" cy="2184400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677150" y="4325290"/>
              <a:ext cx="2006600" cy="1060839"/>
              <a:chOff x="1864348" y="1728371"/>
              <a:chExt cx="2006600" cy="1060839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2194254" y="1728371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864348" y="2213265"/>
                <a:ext cx="2006600" cy="575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管理资源吧致力于提供专业PPT模板免费下载</a:t>
                </a:r>
                <a:endPara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time_329098"/>
            <p:cNvSpPr>
              <a:spLocks noChangeAspect="1"/>
            </p:cNvSpPr>
            <p:nvPr/>
          </p:nvSpPr>
          <p:spPr bwMode="auto">
            <a:xfrm>
              <a:off x="8435514" y="3769624"/>
              <a:ext cx="489872" cy="489132"/>
            </a:xfrm>
            <a:custGeom>
              <a:avLst/>
              <a:gdLst>
                <a:gd name="connsiteX0" fmla="*/ 303782 w 607639"/>
                <a:gd name="connsiteY0" fmla="*/ 203581 h 606722"/>
                <a:gd name="connsiteX1" fmla="*/ 323628 w 607639"/>
                <a:gd name="connsiteY1" fmla="*/ 223399 h 606722"/>
                <a:gd name="connsiteX2" fmla="*/ 323628 w 607639"/>
                <a:gd name="connsiteY2" fmla="*/ 295117 h 606722"/>
                <a:gd name="connsiteX3" fmla="*/ 350326 w 607639"/>
                <a:gd name="connsiteY3" fmla="*/ 321777 h 606722"/>
                <a:gd name="connsiteX4" fmla="*/ 350326 w 607639"/>
                <a:gd name="connsiteY4" fmla="*/ 349771 h 606722"/>
                <a:gd name="connsiteX5" fmla="*/ 322293 w 607639"/>
                <a:gd name="connsiteY5" fmla="*/ 349771 h 606722"/>
                <a:gd name="connsiteX6" fmla="*/ 289811 w 607639"/>
                <a:gd name="connsiteY6" fmla="*/ 317334 h 606722"/>
                <a:gd name="connsiteX7" fmla="*/ 284026 w 607639"/>
                <a:gd name="connsiteY7" fmla="*/ 303293 h 606722"/>
                <a:gd name="connsiteX8" fmla="*/ 284026 w 607639"/>
                <a:gd name="connsiteY8" fmla="*/ 223399 h 606722"/>
                <a:gd name="connsiteX9" fmla="*/ 303782 w 607639"/>
                <a:gd name="connsiteY9" fmla="*/ 203581 h 606722"/>
                <a:gd name="connsiteX10" fmla="*/ 303775 w 607639"/>
                <a:gd name="connsiteY10" fmla="*/ 170021 h 606722"/>
                <a:gd name="connsiteX11" fmla="*/ 170288 w 607639"/>
                <a:gd name="connsiteY11" fmla="*/ 303317 h 606722"/>
                <a:gd name="connsiteX12" fmla="*/ 303775 w 607639"/>
                <a:gd name="connsiteY12" fmla="*/ 436702 h 606722"/>
                <a:gd name="connsiteX13" fmla="*/ 437351 w 607639"/>
                <a:gd name="connsiteY13" fmla="*/ 303317 h 606722"/>
                <a:gd name="connsiteX14" fmla="*/ 303775 w 607639"/>
                <a:gd name="connsiteY14" fmla="*/ 170021 h 606722"/>
                <a:gd name="connsiteX15" fmla="*/ 303775 w 607639"/>
                <a:gd name="connsiteY15" fmla="*/ 130476 h 606722"/>
                <a:gd name="connsiteX16" fmla="*/ 476952 w 607639"/>
                <a:gd name="connsiteY16" fmla="*/ 303317 h 606722"/>
                <a:gd name="connsiteX17" fmla="*/ 303775 w 607639"/>
                <a:gd name="connsiteY17" fmla="*/ 476247 h 606722"/>
                <a:gd name="connsiteX18" fmla="*/ 130687 w 607639"/>
                <a:gd name="connsiteY18" fmla="*/ 303317 h 606722"/>
                <a:gd name="connsiteX19" fmla="*/ 303775 w 607639"/>
                <a:gd name="connsiteY19" fmla="*/ 130476 h 606722"/>
                <a:gd name="connsiteX20" fmla="*/ 283571 w 607639"/>
                <a:gd name="connsiteY20" fmla="*/ 39548 h 606722"/>
                <a:gd name="connsiteX21" fmla="*/ 268707 w 607639"/>
                <a:gd name="connsiteY21" fmla="*/ 86116 h 606722"/>
                <a:gd name="connsiteX22" fmla="*/ 254466 w 607639"/>
                <a:gd name="connsiteY22" fmla="*/ 99269 h 606722"/>
                <a:gd name="connsiteX23" fmla="*/ 194210 w 607639"/>
                <a:gd name="connsiteY23" fmla="*/ 124242 h 606722"/>
                <a:gd name="connsiteX24" fmla="*/ 174806 w 607639"/>
                <a:gd name="connsiteY24" fmla="*/ 124953 h 606722"/>
                <a:gd name="connsiteX25" fmla="*/ 131283 w 607639"/>
                <a:gd name="connsiteY25" fmla="*/ 102557 h 606722"/>
                <a:gd name="connsiteX26" fmla="*/ 102712 w 607639"/>
                <a:gd name="connsiteY26" fmla="*/ 131085 h 606722"/>
                <a:gd name="connsiteX27" fmla="*/ 125141 w 607639"/>
                <a:gd name="connsiteY27" fmla="*/ 174543 h 606722"/>
                <a:gd name="connsiteX28" fmla="*/ 124429 w 607639"/>
                <a:gd name="connsiteY28" fmla="*/ 193916 h 606722"/>
                <a:gd name="connsiteX29" fmla="*/ 99419 w 607639"/>
                <a:gd name="connsiteY29" fmla="*/ 254082 h 606722"/>
                <a:gd name="connsiteX30" fmla="*/ 86246 w 607639"/>
                <a:gd name="connsiteY30" fmla="*/ 268301 h 606722"/>
                <a:gd name="connsiteX31" fmla="*/ 39607 w 607639"/>
                <a:gd name="connsiteY31" fmla="*/ 283143 h 606722"/>
                <a:gd name="connsiteX32" fmla="*/ 39607 w 607639"/>
                <a:gd name="connsiteY32" fmla="*/ 323579 h 606722"/>
                <a:gd name="connsiteX33" fmla="*/ 86246 w 607639"/>
                <a:gd name="connsiteY33" fmla="*/ 338421 h 606722"/>
                <a:gd name="connsiteX34" fmla="*/ 99419 w 607639"/>
                <a:gd name="connsiteY34" fmla="*/ 352640 h 606722"/>
                <a:gd name="connsiteX35" fmla="*/ 124429 w 607639"/>
                <a:gd name="connsiteY35" fmla="*/ 412806 h 606722"/>
                <a:gd name="connsiteX36" fmla="*/ 125141 w 607639"/>
                <a:gd name="connsiteY36" fmla="*/ 432179 h 606722"/>
                <a:gd name="connsiteX37" fmla="*/ 102712 w 607639"/>
                <a:gd name="connsiteY37" fmla="*/ 475548 h 606722"/>
                <a:gd name="connsiteX38" fmla="*/ 131283 w 607639"/>
                <a:gd name="connsiteY38" fmla="*/ 504165 h 606722"/>
                <a:gd name="connsiteX39" fmla="*/ 174806 w 607639"/>
                <a:gd name="connsiteY39" fmla="*/ 481769 h 606722"/>
                <a:gd name="connsiteX40" fmla="*/ 194210 w 607639"/>
                <a:gd name="connsiteY40" fmla="*/ 482480 h 606722"/>
                <a:gd name="connsiteX41" fmla="*/ 254466 w 607639"/>
                <a:gd name="connsiteY41" fmla="*/ 507364 h 606722"/>
                <a:gd name="connsiteX42" fmla="*/ 268707 w 607639"/>
                <a:gd name="connsiteY42" fmla="*/ 520606 h 606722"/>
                <a:gd name="connsiteX43" fmla="*/ 283571 w 607639"/>
                <a:gd name="connsiteY43" fmla="*/ 567086 h 606722"/>
                <a:gd name="connsiteX44" fmla="*/ 324068 w 607639"/>
                <a:gd name="connsiteY44" fmla="*/ 567086 h 606722"/>
                <a:gd name="connsiteX45" fmla="*/ 338932 w 607639"/>
                <a:gd name="connsiteY45" fmla="*/ 520606 h 606722"/>
                <a:gd name="connsiteX46" fmla="*/ 353173 w 607639"/>
                <a:gd name="connsiteY46" fmla="*/ 507364 h 606722"/>
                <a:gd name="connsiteX47" fmla="*/ 413430 w 607639"/>
                <a:gd name="connsiteY47" fmla="*/ 482480 h 606722"/>
                <a:gd name="connsiteX48" fmla="*/ 432833 w 607639"/>
                <a:gd name="connsiteY48" fmla="*/ 481769 h 606722"/>
                <a:gd name="connsiteX49" fmla="*/ 476267 w 607639"/>
                <a:gd name="connsiteY49" fmla="*/ 504165 h 606722"/>
                <a:gd name="connsiteX50" fmla="*/ 504927 w 607639"/>
                <a:gd name="connsiteY50" fmla="*/ 475548 h 606722"/>
                <a:gd name="connsiteX51" fmla="*/ 482498 w 607639"/>
                <a:gd name="connsiteY51" fmla="*/ 432179 h 606722"/>
                <a:gd name="connsiteX52" fmla="*/ 483210 w 607639"/>
                <a:gd name="connsiteY52" fmla="*/ 412806 h 606722"/>
                <a:gd name="connsiteX53" fmla="*/ 508131 w 607639"/>
                <a:gd name="connsiteY53" fmla="*/ 352640 h 606722"/>
                <a:gd name="connsiteX54" fmla="*/ 521393 w 607639"/>
                <a:gd name="connsiteY54" fmla="*/ 338421 h 606722"/>
                <a:gd name="connsiteX55" fmla="*/ 567943 w 607639"/>
                <a:gd name="connsiteY55" fmla="*/ 323579 h 606722"/>
                <a:gd name="connsiteX56" fmla="*/ 567943 w 607639"/>
                <a:gd name="connsiteY56" fmla="*/ 283143 h 606722"/>
                <a:gd name="connsiteX57" fmla="*/ 521393 w 607639"/>
                <a:gd name="connsiteY57" fmla="*/ 268301 h 606722"/>
                <a:gd name="connsiteX58" fmla="*/ 508131 w 607639"/>
                <a:gd name="connsiteY58" fmla="*/ 254082 h 606722"/>
                <a:gd name="connsiteX59" fmla="*/ 483210 w 607639"/>
                <a:gd name="connsiteY59" fmla="*/ 193916 h 606722"/>
                <a:gd name="connsiteX60" fmla="*/ 482498 w 607639"/>
                <a:gd name="connsiteY60" fmla="*/ 174543 h 606722"/>
                <a:gd name="connsiteX61" fmla="*/ 504927 w 607639"/>
                <a:gd name="connsiteY61" fmla="*/ 131085 h 606722"/>
                <a:gd name="connsiteX62" fmla="*/ 476267 w 607639"/>
                <a:gd name="connsiteY62" fmla="*/ 102557 h 606722"/>
                <a:gd name="connsiteX63" fmla="*/ 432833 w 607639"/>
                <a:gd name="connsiteY63" fmla="*/ 124953 h 606722"/>
                <a:gd name="connsiteX64" fmla="*/ 413430 w 607639"/>
                <a:gd name="connsiteY64" fmla="*/ 124242 h 606722"/>
                <a:gd name="connsiteX65" fmla="*/ 353173 w 607639"/>
                <a:gd name="connsiteY65" fmla="*/ 99269 h 606722"/>
                <a:gd name="connsiteX66" fmla="*/ 338932 w 607639"/>
                <a:gd name="connsiteY66" fmla="*/ 86116 h 606722"/>
                <a:gd name="connsiteX67" fmla="*/ 324068 w 607639"/>
                <a:gd name="connsiteY67" fmla="*/ 39548 h 606722"/>
                <a:gd name="connsiteX68" fmla="*/ 269063 w 607639"/>
                <a:gd name="connsiteY68" fmla="*/ 0 h 606722"/>
                <a:gd name="connsiteX69" fmla="*/ 338487 w 607639"/>
                <a:gd name="connsiteY69" fmla="*/ 0 h 606722"/>
                <a:gd name="connsiteX70" fmla="*/ 357356 w 607639"/>
                <a:gd name="connsiteY70" fmla="*/ 13775 h 606722"/>
                <a:gd name="connsiteX71" fmla="*/ 373377 w 607639"/>
                <a:gd name="connsiteY71" fmla="*/ 63720 h 606722"/>
                <a:gd name="connsiteX72" fmla="*/ 424288 w 607639"/>
                <a:gd name="connsiteY72" fmla="*/ 84783 h 606722"/>
                <a:gd name="connsiteX73" fmla="*/ 471016 w 607639"/>
                <a:gd name="connsiteY73" fmla="*/ 60788 h 606722"/>
                <a:gd name="connsiteX74" fmla="*/ 494068 w 607639"/>
                <a:gd name="connsiteY74" fmla="*/ 64343 h 606722"/>
                <a:gd name="connsiteX75" fmla="*/ 543199 w 607639"/>
                <a:gd name="connsiteY75" fmla="*/ 113399 h 606722"/>
                <a:gd name="connsiteX76" fmla="*/ 546759 w 607639"/>
                <a:gd name="connsiteY76" fmla="*/ 136417 h 606722"/>
                <a:gd name="connsiteX77" fmla="*/ 522728 w 607639"/>
                <a:gd name="connsiteY77" fmla="*/ 183074 h 606722"/>
                <a:gd name="connsiteX78" fmla="*/ 543822 w 607639"/>
                <a:gd name="connsiteY78" fmla="*/ 233908 h 606722"/>
                <a:gd name="connsiteX79" fmla="*/ 593843 w 607639"/>
                <a:gd name="connsiteY79" fmla="*/ 249816 h 606722"/>
                <a:gd name="connsiteX80" fmla="*/ 607639 w 607639"/>
                <a:gd name="connsiteY80" fmla="*/ 268657 h 606722"/>
                <a:gd name="connsiteX81" fmla="*/ 607639 w 607639"/>
                <a:gd name="connsiteY81" fmla="*/ 337976 h 606722"/>
                <a:gd name="connsiteX82" fmla="*/ 593843 w 607639"/>
                <a:gd name="connsiteY82" fmla="*/ 356817 h 606722"/>
                <a:gd name="connsiteX83" fmla="*/ 543822 w 607639"/>
                <a:gd name="connsiteY83" fmla="*/ 372814 h 606722"/>
                <a:gd name="connsiteX84" fmla="*/ 522728 w 607639"/>
                <a:gd name="connsiteY84" fmla="*/ 423648 h 606722"/>
                <a:gd name="connsiteX85" fmla="*/ 546759 w 607639"/>
                <a:gd name="connsiteY85" fmla="*/ 470305 h 606722"/>
                <a:gd name="connsiteX86" fmla="*/ 543199 w 607639"/>
                <a:gd name="connsiteY86" fmla="*/ 493323 h 606722"/>
                <a:gd name="connsiteX87" fmla="*/ 494068 w 607639"/>
                <a:gd name="connsiteY87" fmla="*/ 542379 h 606722"/>
                <a:gd name="connsiteX88" fmla="*/ 471016 w 607639"/>
                <a:gd name="connsiteY88" fmla="*/ 545934 h 606722"/>
                <a:gd name="connsiteX89" fmla="*/ 424288 w 607639"/>
                <a:gd name="connsiteY89" fmla="*/ 521939 h 606722"/>
                <a:gd name="connsiteX90" fmla="*/ 373377 w 607639"/>
                <a:gd name="connsiteY90" fmla="*/ 543002 h 606722"/>
                <a:gd name="connsiteX91" fmla="*/ 357356 w 607639"/>
                <a:gd name="connsiteY91" fmla="*/ 592947 h 606722"/>
                <a:gd name="connsiteX92" fmla="*/ 338487 w 607639"/>
                <a:gd name="connsiteY92" fmla="*/ 606722 h 606722"/>
                <a:gd name="connsiteX93" fmla="*/ 269063 w 607639"/>
                <a:gd name="connsiteY93" fmla="*/ 606722 h 606722"/>
                <a:gd name="connsiteX94" fmla="*/ 250194 w 607639"/>
                <a:gd name="connsiteY94" fmla="*/ 592947 h 606722"/>
                <a:gd name="connsiteX95" fmla="*/ 234262 w 607639"/>
                <a:gd name="connsiteY95" fmla="*/ 543002 h 606722"/>
                <a:gd name="connsiteX96" fmla="*/ 183351 w 607639"/>
                <a:gd name="connsiteY96" fmla="*/ 521939 h 606722"/>
                <a:gd name="connsiteX97" fmla="*/ 136623 w 607639"/>
                <a:gd name="connsiteY97" fmla="*/ 545934 h 606722"/>
                <a:gd name="connsiteX98" fmla="*/ 113571 w 607639"/>
                <a:gd name="connsiteY98" fmla="*/ 542379 h 606722"/>
                <a:gd name="connsiteX99" fmla="*/ 64440 w 607639"/>
                <a:gd name="connsiteY99" fmla="*/ 493323 h 606722"/>
                <a:gd name="connsiteX100" fmla="*/ 60880 w 607639"/>
                <a:gd name="connsiteY100" fmla="*/ 470305 h 606722"/>
                <a:gd name="connsiteX101" fmla="*/ 84911 w 607639"/>
                <a:gd name="connsiteY101" fmla="*/ 423648 h 606722"/>
                <a:gd name="connsiteX102" fmla="*/ 63817 w 607639"/>
                <a:gd name="connsiteY102" fmla="*/ 372814 h 606722"/>
                <a:gd name="connsiteX103" fmla="*/ 13796 w 607639"/>
                <a:gd name="connsiteY103" fmla="*/ 356817 h 606722"/>
                <a:gd name="connsiteX104" fmla="*/ 0 w 607639"/>
                <a:gd name="connsiteY104" fmla="*/ 337976 h 606722"/>
                <a:gd name="connsiteX105" fmla="*/ 0 w 607639"/>
                <a:gd name="connsiteY105" fmla="*/ 268657 h 606722"/>
                <a:gd name="connsiteX106" fmla="*/ 13796 w 607639"/>
                <a:gd name="connsiteY106" fmla="*/ 249816 h 606722"/>
                <a:gd name="connsiteX107" fmla="*/ 63817 w 607639"/>
                <a:gd name="connsiteY107" fmla="*/ 233908 h 606722"/>
                <a:gd name="connsiteX108" fmla="*/ 84911 w 607639"/>
                <a:gd name="connsiteY108" fmla="*/ 183074 h 606722"/>
                <a:gd name="connsiteX109" fmla="*/ 60880 w 607639"/>
                <a:gd name="connsiteY109" fmla="*/ 136417 h 606722"/>
                <a:gd name="connsiteX110" fmla="*/ 64440 w 607639"/>
                <a:gd name="connsiteY110" fmla="*/ 113399 h 606722"/>
                <a:gd name="connsiteX111" fmla="*/ 113571 w 607639"/>
                <a:gd name="connsiteY111" fmla="*/ 64343 h 606722"/>
                <a:gd name="connsiteX112" fmla="*/ 136623 w 607639"/>
                <a:gd name="connsiteY112" fmla="*/ 60788 h 606722"/>
                <a:gd name="connsiteX113" fmla="*/ 183351 w 607639"/>
                <a:gd name="connsiteY113" fmla="*/ 84783 h 606722"/>
                <a:gd name="connsiteX114" fmla="*/ 234262 w 607639"/>
                <a:gd name="connsiteY114" fmla="*/ 63720 h 606722"/>
                <a:gd name="connsiteX115" fmla="*/ 250194 w 607639"/>
                <a:gd name="connsiteY115" fmla="*/ 13775 h 606722"/>
                <a:gd name="connsiteX116" fmla="*/ 269063 w 607639"/>
                <a:gd name="connsiteY11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07639" h="606722">
                  <a:moveTo>
                    <a:pt x="303782" y="203581"/>
                  </a:moveTo>
                  <a:cubicBezTo>
                    <a:pt x="314729" y="203581"/>
                    <a:pt x="323628" y="212468"/>
                    <a:pt x="323628" y="223399"/>
                  </a:cubicBezTo>
                  <a:lnTo>
                    <a:pt x="323628" y="295117"/>
                  </a:lnTo>
                  <a:lnTo>
                    <a:pt x="350326" y="321777"/>
                  </a:lnTo>
                  <a:cubicBezTo>
                    <a:pt x="357979" y="329509"/>
                    <a:pt x="357979" y="342040"/>
                    <a:pt x="350326" y="349771"/>
                  </a:cubicBezTo>
                  <a:cubicBezTo>
                    <a:pt x="342583" y="357414"/>
                    <a:pt x="330035" y="357414"/>
                    <a:pt x="322293" y="349771"/>
                  </a:cubicBezTo>
                  <a:lnTo>
                    <a:pt x="289811" y="317334"/>
                  </a:lnTo>
                  <a:cubicBezTo>
                    <a:pt x="286073" y="313601"/>
                    <a:pt x="284026" y="308536"/>
                    <a:pt x="284026" y="303293"/>
                  </a:cubicBezTo>
                  <a:lnTo>
                    <a:pt x="284026" y="223399"/>
                  </a:lnTo>
                  <a:cubicBezTo>
                    <a:pt x="284026" y="212468"/>
                    <a:pt x="292836" y="203581"/>
                    <a:pt x="303782" y="203581"/>
                  </a:cubicBezTo>
                  <a:close/>
                  <a:moveTo>
                    <a:pt x="303775" y="170021"/>
                  </a:moveTo>
                  <a:cubicBezTo>
                    <a:pt x="230179" y="170021"/>
                    <a:pt x="170288" y="229826"/>
                    <a:pt x="170288" y="303317"/>
                  </a:cubicBezTo>
                  <a:cubicBezTo>
                    <a:pt x="170288" y="376897"/>
                    <a:pt x="230179" y="436702"/>
                    <a:pt x="303775" y="436702"/>
                  </a:cubicBezTo>
                  <a:cubicBezTo>
                    <a:pt x="377460" y="436702"/>
                    <a:pt x="437351" y="376897"/>
                    <a:pt x="437351" y="303317"/>
                  </a:cubicBezTo>
                  <a:cubicBezTo>
                    <a:pt x="437351" y="229826"/>
                    <a:pt x="377460" y="170021"/>
                    <a:pt x="303775" y="170021"/>
                  </a:cubicBezTo>
                  <a:close/>
                  <a:moveTo>
                    <a:pt x="303775" y="130476"/>
                  </a:moveTo>
                  <a:cubicBezTo>
                    <a:pt x="399263" y="130476"/>
                    <a:pt x="476952" y="208055"/>
                    <a:pt x="476952" y="303317"/>
                  </a:cubicBezTo>
                  <a:cubicBezTo>
                    <a:pt x="476952" y="398668"/>
                    <a:pt x="399263" y="476247"/>
                    <a:pt x="303775" y="476247"/>
                  </a:cubicBezTo>
                  <a:cubicBezTo>
                    <a:pt x="208376" y="476247"/>
                    <a:pt x="130687" y="398668"/>
                    <a:pt x="130687" y="303317"/>
                  </a:cubicBezTo>
                  <a:cubicBezTo>
                    <a:pt x="130687" y="208055"/>
                    <a:pt x="208376" y="130476"/>
                    <a:pt x="303775" y="130476"/>
                  </a:cubicBezTo>
                  <a:close/>
                  <a:moveTo>
                    <a:pt x="283571" y="39548"/>
                  </a:moveTo>
                  <a:lnTo>
                    <a:pt x="268707" y="86116"/>
                  </a:lnTo>
                  <a:cubicBezTo>
                    <a:pt x="266571" y="92692"/>
                    <a:pt x="261141" y="97669"/>
                    <a:pt x="254466" y="99269"/>
                  </a:cubicBezTo>
                  <a:cubicBezTo>
                    <a:pt x="233194" y="104423"/>
                    <a:pt x="212901" y="112777"/>
                    <a:pt x="194210" y="124242"/>
                  </a:cubicBezTo>
                  <a:cubicBezTo>
                    <a:pt x="188335" y="127796"/>
                    <a:pt x="180948" y="128063"/>
                    <a:pt x="174806" y="124953"/>
                  </a:cubicBezTo>
                  <a:lnTo>
                    <a:pt x="131283" y="102557"/>
                  </a:lnTo>
                  <a:lnTo>
                    <a:pt x="102712" y="131085"/>
                  </a:lnTo>
                  <a:lnTo>
                    <a:pt x="125141" y="174543"/>
                  </a:lnTo>
                  <a:cubicBezTo>
                    <a:pt x="128257" y="180675"/>
                    <a:pt x="127990" y="188051"/>
                    <a:pt x="124429" y="193916"/>
                  </a:cubicBezTo>
                  <a:cubicBezTo>
                    <a:pt x="112948" y="212579"/>
                    <a:pt x="104581" y="232842"/>
                    <a:pt x="99419" y="254082"/>
                  </a:cubicBezTo>
                  <a:cubicBezTo>
                    <a:pt x="97817" y="260747"/>
                    <a:pt x="92833" y="266169"/>
                    <a:pt x="86246" y="268301"/>
                  </a:cubicBezTo>
                  <a:lnTo>
                    <a:pt x="39607" y="283143"/>
                  </a:lnTo>
                  <a:lnTo>
                    <a:pt x="39607" y="323579"/>
                  </a:lnTo>
                  <a:lnTo>
                    <a:pt x="86246" y="338421"/>
                  </a:lnTo>
                  <a:cubicBezTo>
                    <a:pt x="92833" y="340554"/>
                    <a:pt x="97817" y="345886"/>
                    <a:pt x="99419" y="352640"/>
                  </a:cubicBezTo>
                  <a:cubicBezTo>
                    <a:pt x="104581" y="373880"/>
                    <a:pt x="112948" y="394143"/>
                    <a:pt x="124429" y="412806"/>
                  </a:cubicBezTo>
                  <a:cubicBezTo>
                    <a:pt x="127990" y="418671"/>
                    <a:pt x="128257" y="426047"/>
                    <a:pt x="125141" y="432179"/>
                  </a:cubicBezTo>
                  <a:lnTo>
                    <a:pt x="102712" y="475548"/>
                  </a:lnTo>
                  <a:lnTo>
                    <a:pt x="131283" y="504165"/>
                  </a:lnTo>
                  <a:lnTo>
                    <a:pt x="174806" y="481769"/>
                  </a:lnTo>
                  <a:cubicBezTo>
                    <a:pt x="180948" y="478570"/>
                    <a:pt x="188335" y="478837"/>
                    <a:pt x="194210" y="482480"/>
                  </a:cubicBezTo>
                  <a:cubicBezTo>
                    <a:pt x="212901" y="493945"/>
                    <a:pt x="233194" y="502299"/>
                    <a:pt x="254466" y="507364"/>
                  </a:cubicBezTo>
                  <a:cubicBezTo>
                    <a:pt x="261141" y="509053"/>
                    <a:pt x="266571" y="514030"/>
                    <a:pt x="268707" y="520606"/>
                  </a:cubicBezTo>
                  <a:lnTo>
                    <a:pt x="283571" y="567086"/>
                  </a:lnTo>
                  <a:lnTo>
                    <a:pt x="324068" y="567086"/>
                  </a:lnTo>
                  <a:lnTo>
                    <a:pt x="338932" y="520606"/>
                  </a:lnTo>
                  <a:cubicBezTo>
                    <a:pt x="341068" y="514030"/>
                    <a:pt x="346409" y="509053"/>
                    <a:pt x="353173" y="507364"/>
                  </a:cubicBezTo>
                  <a:cubicBezTo>
                    <a:pt x="374445" y="502299"/>
                    <a:pt x="394738" y="493945"/>
                    <a:pt x="413430" y="482480"/>
                  </a:cubicBezTo>
                  <a:cubicBezTo>
                    <a:pt x="419304" y="478837"/>
                    <a:pt x="426691" y="478570"/>
                    <a:pt x="432833" y="481769"/>
                  </a:cubicBezTo>
                  <a:lnTo>
                    <a:pt x="476267" y="504165"/>
                  </a:lnTo>
                  <a:lnTo>
                    <a:pt x="504927" y="475548"/>
                  </a:lnTo>
                  <a:lnTo>
                    <a:pt x="482498" y="432179"/>
                  </a:lnTo>
                  <a:cubicBezTo>
                    <a:pt x="479293" y="426047"/>
                    <a:pt x="479560" y="418671"/>
                    <a:pt x="483210" y="412806"/>
                  </a:cubicBezTo>
                  <a:cubicBezTo>
                    <a:pt x="494691" y="394143"/>
                    <a:pt x="503058" y="373880"/>
                    <a:pt x="508131" y="352640"/>
                  </a:cubicBezTo>
                  <a:cubicBezTo>
                    <a:pt x="509822" y="345886"/>
                    <a:pt x="514807" y="340554"/>
                    <a:pt x="521393" y="338421"/>
                  </a:cubicBezTo>
                  <a:lnTo>
                    <a:pt x="567943" y="323579"/>
                  </a:lnTo>
                  <a:lnTo>
                    <a:pt x="567943" y="283143"/>
                  </a:lnTo>
                  <a:lnTo>
                    <a:pt x="521393" y="268301"/>
                  </a:lnTo>
                  <a:cubicBezTo>
                    <a:pt x="514807" y="266169"/>
                    <a:pt x="509822" y="260747"/>
                    <a:pt x="508131" y="254082"/>
                  </a:cubicBezTo>
                  <a:cubicBezTo>
                    <a:pt x="503058" y="232842"/>
                    <a:pt x="494691" y="212579"/>
                    <a:pt x="483210" y="193916"/>
                  </a:cubicBezTo>
                  <a:cubicBezTo>
                    <a:pt x="479560" y="188051"/>
                    <a:pt x="479293" y="180675"/>
                    <a:pt x="482498" y="174543"/>
                  </a:cubicBezTo>
                  <a:lnTo>
                    <a:pt x="504927" y="131085"/>
                  </a:lnTo>
                  <a:lnTo>
                    <a:pt x="476267" y="102557"/>
                  </a:lnTo>
                  <a:lnTo>
                    <a:pt x="432833" y="124953"/>
                  </a:lnTo>
                  <a:cubicBezTo>
                    <a:pt x="426691" y="128063"/>
                    <a:pt x="419304" y="127796"/>
                    <a:pt x="413430" y="124242"/>
                  </a:cubicBezTo>
                  <a:cubicBezTo>
                    <a:pt x="394738" y="112777"/>
                    <a:pt x="374445" y="104423"/>
                    <a:pt x="353173" y="99269"/>
                  </a:cubicBezTo>
                  <a:cubicBezTo>
                    <a:pt x="346409" y="97669"/>
                    <a:pt x="341068" y="92692"/>
                    <a:pt x="338932" y="86116"/>
                  </a:cubicBezTo>
                  <a:lnTo>
                    <a:pt x="324068" y="39548"/>
                  </a:lnTo>
                  <a:close/>
                  <a:moveTo>
                    <a:pt x="269063" y="0"/>
                  </a:moveTo>
                  <a:lnTo>
                    <a:pt x="338487" y="0"/>
                  </a:lnTo>
                  <a:cubicBezTo>
                    <a:pt x="347121" y="0"/>
                    <a:pt x="354775" y="5599"/>
                    <a:pt x="357356" y="13775"/>
                  </a:cubicBezTo>
                  <a:lnTo>
                    <a:pt x="373377" y="63720"/>
                  </a:lnTo>
                  <a:cubicBezTo>
                    <a:pt x="391089" y="68786"/>
                    <a:pt x="408178" y="75896"/>
                    <a:pt x="424288" y="84783"/>
                  </a:cubicBezTo>
                  <a:lnTo>
                    <a:pt x="471016" y="60788"/>
                  </a:lnTo>
                  <a:cubicBezTo>
                    <a:pt x="478670" y="56789"/>
                    <a:pt x="488016" y="58299"/>
                    <a:pt x="494068" y="64343"/>
                  </a:cubicBezTo>
                  <a:lnTo>
                    <a:pt x="543199" y="113399"/>
                  </a:lnTo>
                  <a:cubicBezTo>
                    <a:pt x="549252" y="119443"/>
                    <a:pt x="550676" y="128774"/>
                    <a:pt x="546759" y="136417"/>
                  </a:cubicBezTo>
                  <a:lnTo>
                    <a:pt x="522728" y="183074"/>
                  </a:lnTo>
                  <a:cubicBezTo>
                    <a:pt x="531629" y="199160"/>
                    <a:pt x="538660" y="216223"/>
                    <a:pt x="543822" y="233908"/>
                  </a:cubicBezTo>
                  <a:lnTo>
                    <a:pt x="593843" y="249816"/>
                  </a:lnTo>
                  <a:cubicBezTo>
                    <a:pt x="602032" y="252482"/>
                    <a:pt x="607639" y="260125"/>
                    <a:pt x="607639" y="268657"/>
                  </a:cubicBezTo>
                  <a:lnTo>
                    <a:pt x="607639" y="337976"/>
                  </a:lnTo>
                  <a:cubicBezTo>
                    <a:pt x="607639" y="346597"/>
                    <a:pt x="602032" y="354240"/>
                    <a:pt x="593843" y="356817"/>
                  </a:cubicBezTo>
                  <a:lnTo>
                    <a:pt x="543822" y="372814"/>
                  </a:lnTo>
                  <a:cubicBezTo>
                    <a:pt x="538660" y="390499"/>
                    <a:pt x="531629" y="407562"/>
                    <a:pt x="522728" y="423648"/>
                  </a:cubicBezTo>
                  <a:lnTo>
                    <a:pt x="546759" y="470305"/>
                  </a:lnTo>
                  <a:cubicBezTo>
                    <a:pt x="550765" y="477948"/>
                    <a:pt x="549252" y="487279"/>
                    <a:pt x="543199" y="493323"/>
                  </a:cubicBezTo>
                  <a:lnTo>
                    <a:pt x="494068" y="542379"/>
                  </a:lnTo>
                  <a:cubicBezTo>
                    <a:pt x="488016" y="548423"/>
                    <a:pt x="478670" y="549933"/>
                    <a:pt x="471016" y="545934"/>
                  </a:cubicBezTo>
                  <a:lnTo>
                    <a:pt x="424288" y="521939"/>
                  </a:lnTo>
                  <a:cubicBezTo>
                    <a:pt x="408178" y="530826"/>
                    <a:pt x="391089" y="537847"/>
                    <a:pt x="373377" y="543002"/>
                  </a:cubicBezTo>
                  <a:lnTo>
                    <a:pt x="357356" y="592947"/>
                  </a:lnTo>
                  <a:cubicBezTo>
                    <a:pt x="354775" y="601123"/>
                    <a:pt x="347121" y="606722"/>
                    <a:pt x="338487" y="606722"/>
                  </a:cubicBezTo>
                  <a:lnTo>
                    <a:pt x="269063" y="606722"/>
                  </a:lnTo>
                  <a:cubicBezTo>
                    <a:pt x="260518" y="606722"/>
                    <a:pt x="252864" y="601123"/>
                    <a:pt x="250194" y="592947"/>
                  </a:cubicBezTo>
                  <a:lnTo>
                    <a:pt x="234262" y="543002"/>
                  </a:lnTo>
                  <a:cubicBezTo>
                    <a:pt x="216550" y="537847"/>
                    <a:pt x="199461" y="530826"/>
                    <a:pt x="183351" y="521939"/>
                  </a:cubicBezTo>
                  <a:lnTo>
                    <a:pt x="136623" y="545934"/>
                  </a:lnTo>
                  <a:cubicBezTo>
                    <a:pt x="128969" y="549933"/>
                    <a:pt x="119623" y="548423"/>
                    <a:pt x="113571" y="542379"/>
                  </a:cubicBezTo>
                  <a:lnTo>
                    <a:pt x="64440" y="493323"/>
                  </a:lnTo>
                  <a:cubicBezTo>
                    <a:pt x="58387" y="487279"/>
                    <a:pt x="56874" y="477948"/>
                    <a:pt x="60880" y="470305"/>
                  </a:cubicBezTo>
                  <a:lnTo>
                    <a:pt x="84911" y="423648"/>
                  </a:lnTo>
                  <a:cubicBezTo>
                    <a:pt x="76011" y="407562"/>
                    <a:pt x="68890" y="390499"/>
                    <a:pt x="63817" y="372814"/>
                  </a:cubicBezTo>
                  <a:lnTo>
                    <a:pt x="13796" y="356817"/>
                  </a:lnTo>
                  <a:cubicBezTo>
                    <a:pt x="5607" y="354240"/>
                    <a:pt x="0" y="346597"/>
                    <a:pt x="0" y="337976"/>
                  </a:cubicBezTo>
                  <a:lnTo>
                    <a:pt x="0" y="268657"/>
                  </a:lnTo>
                  <a:cubicBezTo>
                    <a:pt x="0" y="260125"/>
                    <a:pt x="5607" y="252482"/>
                    <a:pt x="13796" y="249816"/>
                  </a:cubicBezTo>
                  <a:lnTo>
                    <a:pt x="63817" y="233908"/>
                  </a:lnTo>
                  <a:cubicBezTo>
                    <a:pt x="68890" y="216223"/>
                    <a:pt x="76011" y="199160"/>
                    <a:pt x="84911" y="183074"/>
                  </a:cubicBezTo>
                  <a:lnTo>
                    <a:pt x="60880" y="136417"/>
                  </a:lnTo>
                  <a:cubicBezTo>
                    <a:pt x="56874" y="128774"/>
                    <a:pt x="58387" y="119443"/>
                    <a:pt x="64440" y="113399"/>
                  </a:cubicBezTo>
                  <a:lnTo>
                    <a:pt x="113571" y="64343"/>
                  </a:lnTo>
                  <a:cubicBezTo>
                    <a:pt x="119623" y="58299"/>
                    <a:pt x="128969" y="56789"/>
                    <a:pt x="136623" y="60788"/>
                  </a:cubicBezTo>
                  <a:lnTo>
                    <a:pt x="183351" y="84783"/>
                  </a:lnTo>
                  <a:cubicBezTo>
                    <a:pt x="199461" y="75896"/>
                    <a:pt x="216550" y="68786"/>
                    <a:pt x="234262" y="63720"/>
                  </a:cubicBezTo>
                  <a:lnTo>
                    <a:pt x="250194" y="13775"/>
                  </a:lnTo>
                  <a:cubicBezTo>
                    <a:pt x="252864" y="5599"/>
                    <a:pt x="260429" y="0"/>
                    <a:pt x="2690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3" name="组合 12"/>
          <p:cNvGrpSpPr/>
          <p:nvPr/>
        </p:nvGrpSpPr>
        <p:grpSpPr>
          <a:xfrm>
            <a:off x="10452100" y="2400300"/>
            <a:ext cx="1130300" cy="1130300"/>
            <a:chOff x="10452100" y="2400300"/>
            <a:chExt cx="1130300" cy="1130300"/>
          </a:xfrm>
          <a:solidFill>
            <a:srgbClr val="9E0000"/>
          </a:solidFill>
        </p:grpSpPr>
        <p:sp>
          <p:nvSpPr>
            <p:cNvPr id="14" name="椭圆 13"/>
            <p:cNvSpPr/>
            <p:nvPr/>
          </p:nvSpPr>
          <p:spPr>
            <a:xfrm>
              <a:off x="10452100" y="2400300"/>
              <a:ext cx="1130300" cy="1130300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umbrella_207718"/>
            <p:cNvSpPr>
              <a:spLocks noChangeAspect="1"/>
            </p:cNvSpPr>
            <p:nvPr/>
          </p:nvSpPr>
          <p:spPr bwMode="auto">
            <a:xfrm>
              <a:off x="10790865" y="2677498"/>
              <a:ext cx="452770" cy="489874"/>
            </a:xfrm>
            <a:custGeom>
              <a:avLst/>
              <a:gdLst>
                <a:gd name="connsiteX0" fmla="*/ 14361 w 560767"/>
                <a:gd name="connsiteY0" fmla="*/ 152139 h 606722"/>
                <a:gd name="connsiteX1" fmla="*/ 28606 w 560767"/>
                <a:gd name="connsiteY1" fmla="*/ 166369 h 606722"/>
                <a:gd name="connsiteX2" fmla="*/ 28606 w 560767"/>
                <a:gd name="connsiteY2" fmla="*/ 191804 h 606722"/>
                <a:gd name="connsiteX3" fmla="*/ 14361 w 560767"/>
                <a:gd name="connsiteY3" fmla="*/ 206122 h 606722"/>
                <a:gd name="connsiteX4" fmla="*/ 27 w 560767"/>
                <a:gd name="connsiteY4" fmla="*/ 191804 h 606722"/>
                <a:gd name="connsiteX5" fmla="*/ 27 w 560767"/>
                <a:gd name="connsiteY5" fmla="*/ 166369 h 606722"/>
                <a:gd name="connsiteX6" fmla="*/ 14361 w 560767"/>
                <a:gd name="connsiteY6" fmla="*/ 152139 h 606722"/>
                <a:gd name="connsiteX7" fmla="*/ 540496 w 560767"/>
                <a:gd name="connsiteY7" fmla="*/ 115445 h 606722"/>
                <a:gd name="connsiteX8" fmla="*/ 554741 w 560767"/>
                <a:gd name="connsiteY8" fmla="*/ 129745 h 606722"/>
                <a:gd name="connsiteX9" fmla="*/ 554741 w 560767"/>
                <a:gd name="connsiteY9" fmla="*/ 155147 h 606722"/>
                <a:gd name="connsiteX10" fmla="*/ 540496 w 560767"/>
                <a:gd name="connsiteY10" fmla="*/ 169357 h 606722"/>
                <a:gd name="connsiteX11" fmla="*/ 526162 w 560767"/>
                <a:gd name="connsiteY11" fmla="*/ 155147 h 606722"/>
                <a:gd name="connsiteX12" fmla="*/ 526162 w 560767"/>
                <a:gd name="connsiteY12" fmla="*/ 129745 h 606722"/>
                <a:gd name="connsiteX13" fmla="*/ 540496 w 560767"/>
                <a:gd name="connsiteY13" fmla="*/ 115445 h 606722"/>
                <a:gd name="connsiteX14" fmla="*/ 349092 w 560767"/>
                <a:gd name="connsiteY14" fmla="*/ 108879 h 606722"/>
                <a:gd name="connsiteX15" fmla="*/ 374190 w 560767"/>
                <a:gd name="connsiteY15" fmla="*/ 149848 h 606722"/>
                <a:gd name="connsiteX16" fmla="*/ 408366 w 560767"/>
                <a:gd name="connsiteY16" fmla="*/ 321364 h 606722"/>
                <a:gd name="connsiteX17" fmla="*/ 480279 w 560767"/>
                <a:gd name="connsiteY17" fmla="*/ 301191 h 606722"/>
                <a:gd name="connsiteX18" fmla="*/ 529319 w 560767"/>
                <a:gd name="connsiteY18" fmla="*/ 310167 h 606722"/>
                <a:gd name="connsiteX19" fmla="*/ 454024 w 560767"/>
                <a:gd name="connsiteY19" fmla="*/ 168510 h 606722"/>
                <a:gd name="connsiteX20" fmla="*/ 349092 w 560767"/>
                <a:gd name="connsiteY20" fmla="*/ 108879 h 606722"/>
                <a:gd name="connsiteX21" fmla="*/ 211763 w 560767"/>
                <a:gd name="connsiteY21" fmla="*/ 108879 h 606722"/>
                <a:gd name="connsiteX22" fmla="*/ 106920 w 560767"/>
                <a:gd name="connsiteY22" fmla="*/ 168421 h 606722"/>
                <a:gd name="connsiteX23" fmla="*/ 31447 w 560767"/>
                <a:gd name="connsiteY23" fmla="*/ 309989 h 606722"/>
                <a:gd name="connsiteX24" fmla="*/ 80220 w 560767"/>
                <a:gd name="connsiteY24" fmla="*/ 301191 h 606722"/>
                <a:gd name="connsiteX25" fmla="*/ 152400 w 560767"/>
                <a:gd name="connsiteY25" fmla="*/ 321631 h 606722"/>
                <a:gd name="connsiteX26" fmla="*/ 186576 w 560767"/>
                <a:gd name="connsiteY26" fmla="*/ 149848 h 606722"/>
                <a:gd name="connsiteX27" fmla="*/ 211763 w 560767"/>
                <a:gd name="connsiteY27" fmla="*/ 108879 h 606722"/>
                <a:gd name="connsiteX28" fmla="*/ 279315 w 560767"/>
                <a:gd name="connsiteY28" fmla="*/ 99459 h 606722"/>
                <a:gd name="connsiteX29" fmla="*/ 212475 w 560767"/>
                <a:gd name="connsiteY29" fmla="*/ 162023 h 606722"/>
                <a:gd name="connsiteX30" fmla="*/ 181058 w 560767"/>
                <a:gd name="connsiteY30" fmla="*/ 323408 h 606722"/>
                <a:gd name="connsiteX31" fmla="*/ 181058 w 560767"/>
                <a:gd name="connsiteY31" fmla="*/ 326252 h 606722"/>
                <a:gd name="connsiteX32" fmla="*/ 280383 w 560767"/>
                <a:gd name="connsiteY32" fmla="*/ 301191 h 606722"/>
                <a:gd name="connsiteX33" fmla="*/ 379975 w 560767"/>
                <a:gd name="connsiteY33" fmla="*/ 326163 h 606722"/>
                <a:gd name="connsiteX34" fmla="*/ 379797 w 560767"/>
                <a:gd name="connsiteY34" fmla="*/ 323408 h 606722"/>
                <a:gd name="connsiteX35" fmla="*/ 348291 w 560767"/>
                <a:gd name="connsiteY35" fmla="*/ 162023 h 606722"/>
                <a:gd name="connsiteX36" fmla="*/ 281451 w 560767"/>
                <a:gd name="connsiteY36" fmla="*/ 99459 h 606722"/>
                <a:gd name="connsiteX37" fmla="*/ 280383 w 560767"/>
                <a:gd name="connsiteY37" fmla="*/ 99459 h 606722"/>
                <a:gd name="connsiteX38" fmla="*/ 279315 w 560767"/>
                <a:gd name="connsiteY38" fmla="*/ 99459 h 606722"/>
                <a:gd name="connsiteX39" fmla="*/ 280383 w 560767"/>
                <a:gd name="connsiteY39" fmla="*/ 38317 h 606722"/>
                <a:gd name="connsiteX40" fmla="*/ 294712 w 560767"/>
                <a:gd name="connsiteY40" fmla="*/ 52625 h 606722"/>
                <a:gd name="connsiteX41" fmla="*/ 294712 w 560767"/>
                <a:gd name="connsiteY41" fmla="*/ 71199 h 606722"/>
                <a:gd name="connsiteX42" fmla="*/ 473693 w 560767"/>
                <a:gd name="connsiteY42" fmla="*/ 147804 h 606722"/>
                <a:gd name="connsiteX43" fmla="*/ 560736 w 560767"/>
                <a:gd name="connsiteY43" fmla="*/ 333806 h 606722"/>
                <a:gd name="connsiteX44" fmla="*/ 553794 w 560767"/>
                <a:gd name="connsiteY44" fmla="*/ 347048 h 606722"/>
                <a:gd name="connsiteX45" fmla="*/ 538842 w 560767"/>
                <a:gd name="connsiteY45" fmla="*/ 346781 h 606722"/>
                <a:gd name="connsiteX46" fmla="*/ 480279 w 560767"/>
                <a:gd name="connsiteY46" fmla="*/ 329718 h 606722"/>
                <a:gd name="connsiteX47" fmla="*/ 403382 w 560767"/>
                <a:gd name="connsiteY47" fmla="*/ 361444 h 606722"/>
                <a:gd name="connsiteX48" fmla="*/ 384959 w 560767"/>
                <a:gd name="connsiteY48" fmla="*/ 362955 h 606722"/>
                <a:gd name="connsiteX49" fmla="*/ 293199 w 560767"/>
                <a:gd name="connsiteY49" fmla="*/ 330162 h 606722"/>
                <a:gd name="connsiteX50" fmla="*/ 293199 w 560767"/>
                <a:gd name="connsiteY50" fmla="*/ 549757 h 606722"/>
                <a:gd name="connsiteX51" fmla="*/ 321679 w 560767"/>
                <a:gd name="connsiteY51" fmla="*/ 578106 h 606722"/>
                <a:gd name="connsiteX52" fmla="*/ 350160 w 560767"/>
                <a:gd name="connsiteY52" fmla="*/ 549757 h 606722"/>
                <a:gd name="connsiteX53" fmla="*/ 364489 w 560767"/>
                <a:gd name="connsiteY53" fmla="*/ 535449 h 606722"/>
                <a:gd name="connsiteX54" fmla="*/ 378729 w 560767"/>
                <a:gd name="connsiteY54" fmla="*/ 549757 h 606722"/>
                <a:gd name="connsiteX55" fmla="*/ 321679 w 560767"/>
                <a:gd name="connsiteY55" fmla="*/ 606722 h 606722"/>
                <a:gd name="connsiteX56" fmla="*/ 264630 w 560767"/>
                <a:gd name="connsiteY56" fmla="*/ 549757 h 606722"/>
                <a:gd name="connsiteX57" fmla="*/ 264630 w 560767"/>
                <a:gd name="connsiteY57" fmla="*/ 330429 h 606722"/>
                <a:gd name="connsiteX58" fmla="*/ 175896 w 560767"/>
                <a:gd name="connsiteY58" fmla="*/ 363044 h 606722"/>
                <a:gd name="connsiteX59" fmla="*/ 175629 w 560767"/>
                <a:gd name="connsiteY59" fmla="*/ 363222 h 606722"/>
                <a:gd name="connsiteX60" fmla="*/ 175362 w 560767"/>
                <a:gd name="connsiteY60" fmla="*/ 363399 h 606722"/>
                <a:gd name="connsiteX61" fmla="*/ 167352 w 560767"/>
                <a:gd name="connsiteY61" fmla="*/ 365799 h 606722"/>
                <a:gd name="connsiteX62" fmla="*/ 156850 w 560767"/>
                <a:gd name="connsiteY62" fmla="*/ 361178 h 606722"/>
                <a:gd name="connsiteX63" fmla="*/ 80220 w 560767"/>
                <a:gd name="connsiteY63" fmla="*/ 329718 h 606722"/>
                <a:gd name="connsiteX64" fmla="*/ 22013 w 560767"/>
                <a:gd name="connsiteY64" fmla="*/ 346514 h 606722"/>
                <a:gd name="connsiteX65" fmla="*/ 7061 w 560767"/>
                <a:gd name="connsiteY65" fmla="*/ 346781 h 606722"/>
                <a:gd name="connsiteX66" fmla="*/ 30 w 560767"/>
                <a:gd name="connsiteY66" fmla="*/ 333628 h 606722"/>
                <a:gd name="connsiteX67" fmla="*/ 87251 w 560767"/>
                <a:gd name="connsiteY67" fmla="*/ 147715 h 606722"/>
                <a:gd name="connsiteX68" fmla="*/ 266143 w 560767"/>
                <a:gd name="connsiteY68" fmla="*/ 71199 h 606722"/>
                <a:gd name="connsiteX69" fmla="*/ 266143 w 560767"/>
                <a:gd name="connsiteY69" fmla="*/ 52625 h 606722"/>
                <a:gd name="connsiteX70" fmla="*/ 280383 w 560767"/>
                <a:gd name="connsiteY70" fmla="*/ 38317 h 606722"/>
                <a:gd name="connsiteX71" fmla="*/ 398651 w 560767"/>
                <a:gd name="connsiteY71" fmla="*/ 12702 h 606722"/>
                <a:gd name="connsiteX72" fmla="*/ 412976 w 560767"/>
                <a:gd name="connsiteY72" fmla="*/ 27021 h 606722"/>
                <a:gd name="connsiteX73" fmla="*/ 412976 w 560767"/>
                <a:gd name="connsiteY73" fmla="*/ 52456 h 606722"/>
                <a:gd name="connsiteX74" fmla="*/ 398651 w 560767"/>
                <a:gd name="connsiteY74" fmla="*/ 66685 h 606722"/>
                <a:gd name="connsiteX75" fmla="*/ 384326 w 560767"/>
                <a:gd name="connsiteY75" fmla="*/ 52456 h 606722"/>
                <a:gd name="connsiteX76" fmla="*/ 384326 w 560767"/>
                <a:gd name="connsiteY76" fmla="*/ 27021 h 606722"/>
                <a:gd name="connsiteX77" fmla="*/ 398651 w 560767"/>
                <a:gd name="connsiteY77" fmla="*/ 12702 h 606722"/>
                <a:gd name="connsiteX78" fmla="*/ 134736 w 560767"/>
                <a:gd name="connsiteY78" fmla="*/ 0 h 606722"/>
                <a:gd name="connsiteX79" fmla="*/ 149061 w 560767"/>
                <a:gd name="connsiteY79" fmla="*/ 14300 h 606722"/>
                <a:gd name="connsiteX80" fmla="*/ 149061 w 560767"/>
                <a:gd name="connsiteY80" fmla="*/ 39702 h 606722"/>
                <a:gd name="connsiteX81" fmla="*/ 134736 w 560767"/>
                <a:gd name="connsiteY81" fmla="*/ 53912 h 606722"/>
                <a:gd name="connsiteX82" fmla="*/ 120411 w 560767"/>
                <a:gd name="connsiteY82" fmla="*/ 39702 h 606722"/>
                <a:gd name="connsiteX83" fmla="*/ 120411 w 560767"/>
                <a:gd name="connsiteY83" fmla="*/ 14300 h 606722"/>
                <a:gd name="connsiteX84" fmla="*/ 134736 w 560767"/>
                <a:gd name="connsiteY8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60767" h="606722">
                  <a:moveTo>
                    <a:pt x="14361" y="152139"/>
                  </a:moveTo>
                  <a:cubicBezTo>
                    <a:pt x="22196" y="152139"/>
                    <a:pt x="28606" y="158543"/>
                    <a:pt x="28606" y="166369"/>
                  </a:cubicBezTo>
                  <a:lnTo>
                    <a:pt x="28606" y="191804"/>
                  </a:lnTo>
                  <a:cubicBezTo>
                    <a:pt x="28606" y="199719"/>
                    <a:pt x="22196" y="206122"/>
                    <a:pt x="14361" y="206122"/>
                  </a:cubicBezTo>
                  <a:cubicBezTo>
                    <a:pt x="6437" y="206122"/>
                    <a:pt x="27" y="199719"/>
                    <a:pt x="27" y="191804"/>
                  </a:cubicBezTo>
                  <a:lnTo>
                    <a:pt x="27" y="166369"/>
                  </a:lnTo>
                  <a:cubicBezTo>
                    <a:pt x="27" y="158543"/>
                    <a:pt x="6437" y="152139"/>
                    <a:pt x="14361" y="152139"/>
                  </a:cubicBezTo>
                  <a:close/>
                  <a:moveTo>
                    <a:pt x="540496" y="115445"/>
                  </a:moveTo>
                  <a:cubicBezTo>
                    <a:pt x="548331" y="115445"/>
                    <a:pt x="554741" y="121840"/>
                    <a:pt x="554741" y="129745"/>
                  </a:cubicBezTo>
                  <a:lnTo>
                    <a:pt x="554741" y="155147"/>
                  </a:lnTo>
                  <a:cubicBezTo>
                    <a:pt x="554741" y="163051"/>
                    <a:pt x="548331" y="169357"/>
                    <a:pt x="540496" y="169357"/>
                  </a:cubicBezTo>
                  <a:cubicBezTo>
                    <a:pt x="532572" y="169357"/>
                    <a:pt x="526162" y="163051"/>
                    <a:pt x="526162" y="155147"/>
                  </a:cubicBezTo>
                  <a:lnTo>
                    <a:pt x="526162" y="129745"/>
                  </a:lnTo>
                  <a:cubicBezTo>
                    <a:pt x="526162" y="121840"/>
                    <a:pt x="532572" y="115445"/>
                    <a:pt x="540496" y="115445"/>
                  </a:cubicBezTo>
                  <a:close/>
                  <a:moveTo>
                    <a:pt x="349092" y="108879"/>
                  </a:moveTo>
                  <a:cubicBezTo>
                    <a:pt x="358259" y="120254"/>
                    <a:pt x="366714" y="133940"/>
                    <a:pt x="374190" y="149848"/>
                  </a:cubicBezTo>
                  <a:cubicBezTo>
                    <a:pt x="395995" y="196148"/>
                    <a:pt x="408099" y="256935"/>
                    <a:pt x="408366" y="321364"/>
                  </a:cubicBezTo>
                  <a:cubicBezTo>
                    <a:pt x="429816" y="308212"/>
                    <a:pt x="454469" y="301191"/>
                    <a:pt x="480279" y="301191"/>
                  </a:cubicBezTo>
                  <a:cubicBezTo>
                    <a:pt x="497189" y="301191"/>
                    <a:pt x="513744" y="304213"/>
                    <a:pt x="529319" y="310167"/>
                  </a:cubicBezTo>
                  <a:cubicBezTo>
                    <a:pt x="520508" y="256224"/>
                    <a:pt x="494252" y="206635"/>
                    <a:pt x="454024" y="168510"/>
                  </a:cubicBezTo>
                  <a:cubicBezTo>
                    <a:pt x="424031" y="140161"/>
                    <a:pt x="387985" y="119899"/>
                    <a:pt x="349092" y="108879"/>
                  </a:cubicBezTo>
                  <a:close/>
                  <a:moveTo>
                    <a:pt x="211763" y="108879"/>
                  </a:moveTo>
                  <a:cubicBezTo>
                    <a:pt x="172781" y="119810"/>
                    <a:pt x="136824" y="140072"/>
                    <a:pt x="106920" y="168421"/>
                  </a:cubicBezTo>
                  <a:cubicBezTo>
                    <a:pt x="66603" y="206546"/>
                    <a:pt x="40347" y="256135"/>
                    <a:pt x="31447" y="309989"/>
                  </a:cubicBezTo>
                  <a:cubicBezTo>
                    <a:pt x="46934" y="304213"/>
                    <a:pt x="63399" y="301191"/>
                    <a:pt x="80220" y="301191"/>
                  </a:cubicBezTo>
                  <a:cubicBezTo>
                    <a:pt x="106119" y="301191"/>
                    <a:pt x="130950" y="308301"/>
                    <a:pt x="152400" y="321631"/>
                  </a:cubicBezTo>
                  <a:cubicBezTo>
                    <a:pt x="152667" y="257112"/>
                    <a:pt x="164771" y="196148"/>
                    <a:pt x="186576" y="149848"/>
                  </a:cubicBezTo>
                  <a:cubicBezTo>
                    <a:pt x="194141" y="133940"/>
                    <a:pt x="202596" y="120254"/>
                    <a:pt x="211763" y="108879"/>
                  </a:cubicBezTo>
                  <a:close/>
                  <a:moveTo>
                    <a:pt x="279315" y="99459"/>
                  </a:moveTo>
                  <a:cubicBezTo>
                    <a:pt x="255285" y="100081"/>
                    <a:pt x="230898" y="122920"/>
                    <a:pt x="212475" y="162023"/>
                  </a:cubicBezTo>
                  <a:cubicBezTo>
                    <a:pt x="192183" y="205035"/>
                    <a:pt x="181058" y="262356"/>
                    <a:pt x="181058" y="323408"/>
                  </a:cubicBezTo>
                  <a:cubicBezTo>
                    <a:pt x="181058" y="324386"/>
                    <a:pt x="181058" y="325275"/>
                    <a:pt x="181058" y="326252"/>
                  </a:cubicBezTo>
                  <a:cubicBezTo>
                    <a:pt x="211407" y="309723"/>
                    <a:pt x="245317" y="301191"/>
                    <a:pt x="280383" y="301191"/>
                  </a:cubicBezTo>
                  <a:cubicBezTo>
                    <a:pt x="315627" y="301191"/>
                    <a:pt x="349626" y="309723"/>
                    <a:pt x="379975" y="326163"/>
                  </a:cubicBezTo>
                  <a:cubicBezTo>
                    <a:pt x="379797" y="325364"/>
                    <a:pt x="379797" y="324475"/>
                    <a:pt x="379797" y="323408"/>
                  </a:cubicBezTo>
                  <a:cubicBezTo>
                    <a:pt x="379797" y="262356"/>
                    <a:pt x="368583" y="205035"/>
                    <a:pt x="348291" y="162023"/>
                  </a:cubicBezTo>
                  <a:cubicBezTo>
                    <a:pt x="329868" y="122920"/>
                    <a:pt x="305481" y="100081"/>
                    <a:pt x="281451" y="99459"/>
                  </a:cubicBezTo>
                  <a:cubicBezTo>
                    <a:pt x="281095" y="99459"/>
                    <a:pt x="280739" y="99459"/>
                    <a:pt x="280383" y="99459"/>
                  </a:cubicBezTo>
                  <a:cubicBezTo>
                    <a:pt x="280027" y="99459"/>
                    <a:pt x="279671" y="99459"/>
                    <a:pt x="279315" y="99459"/>
                  </a:cubicBezTo>
                  <a:close/>
                  <a:moveTo>
                    <a:pt x="280383" y="38317"/>
                  </a:moveTo>
                  <a:cubicBezTo>
                    <a:pt x="288304" y="38317"/>
                    <a:pt x="294712" y="44716"/>
                    <a:pt x="294712" y="52625"/>
                  </a:cubicBezTo>
                  <a:lnTo>
                    <a:pt x="294712" y="71199"/>
                  </a:lnTo>
                  <a:cubicBezTo>
                    <a:pt x="361641" y="74576"/>
                    <a:pt x="424832" y="101503"/>
                    <a:pt x="473693" y="147804"/>
                  </a:cubicBezTo>
                  <a:cubicBezTo>
                    <a:pt x="525492" y="196859"/>
                    <a:pt x="556375" y="262889"/>
                    <a:pt x="560736" y="333806"/>
                  </a:cubicBezTo>
                  <a:cubicBezTo>
                    <a:pt x="561092" y="339227"/>
                    <a:pt x="558422" y="344293"/>
                    <a:pt x="553794" y="347048"/>
                  </a:cubicBezTo>
                  <a:cubicBezTo>
                    <a:pt x="549077" y="349714"/>
                    <a:pt x="543381" y="349625"/>
                    <a:pt x="538842" y="346781"/>
                  </a:cubicBezTo>
                  <a:cubicBezTo>
                    <a:pt x="521309" y="335583"/>
                    <a:pt x="501105" y="329718"/>
                    <a:pt x="480279" y="329718"/>
                  </a:cubicBezTo>
                  <a:cubicBezTo>
                    <a:pt x="451265" y="329718"/>
                    <a:pt x="423942" y="341004"/>
                    <a:pt x="403382" y="361444"/>
                  </a:cubicBezTo>
                  <a:cubicBezTo>
                    <a:pt x="398398" y="366332"/>
                    <a:pt x="390655" y="366954"/>
                    <a:pt x="384959" y="362955"/>
                  </a:cubicBezTo>
                  <a:cubicBezTo>
                    <a:pt x="357903" y="343671"/>
                    <a:pt x="326396" y="332473"/>
                    <a:pt x="293199" y="330162"/>
                  </a:cubicBezTo>
                  <a:lnTo>
                    <a:pt x="293199" y="549757"/>
                  </a:lnTo>
                  <a:cubicBezTo>
                    <a:pt x="293199" y="565398"/>
                    <a:pt x="306015" y="578106"/>
                    <a:pt x="321679" y="578106"/>
                  </a:cubicBezTo>
                  <a:cubicBezTo>
                    <a:pt x="337344" y="578106"/>
                    <a:pt x="350160" y="565398"/>
                    <a:pt x="350160" y="549757"/>
                  </a:cubicBezTo>
                  <a:cubicBezTo>
                    <a:pt x="350160" y="541848"/>
                    <a:pt x="356568" y="535449"/>
                    <a:pt x="364489" y="535449"/>
                  </a:cubicBezTo>
                  <a:cubicBezTo>
                    <a:pt x="372321" y="535449"/>
                    <a:pt x="378729" y="541848"/>
                    <a:pt x="378729" y="549757"/>
                  </a:cubicBezTo>
                  <a:cubicBezTo>
                    <a:pt x="378729" y="581128"/>
                    <a:pt x="353186" y="606722"/>
                    <a:pt x="321679" y="606722"/>
                  </a:cubicBezTo>
                  <a:cubicBezTo>
                    <a:pt x="290262" y="606722"/>
                    <a:pt x="264630" y="581128"/>
                    <a:pt x="264630" y="549757"/>
                  </a:cubicBezTo>
                  <a:lnTo>
                    <a:pt x="264630" y="330429"/>
                  </a:lnTo>
                  <a:cubicBezTo>
                    <a:pt x="232678" y="333184"/>
                    <a:pt x="202240" y="344293"/>
                    <a:pt x="175896" y="363044"/>
                  </a:cubicBezTo>
                  <a:cubicBezTo>
                    <a:pt x="175807" y="363044"/>
                    <a:pt x="175718" y="363133"/>
                    <a:pt x="175629" y="363222"/>
                  </a:cubicBezTo>
                  <a:lnTo>
                    <a:pt x="175362" y="363399"/>
                  </a:lnTo>
                  <a:cubicBezTo>
                    <a:pt x="172959" y="364999"/>
                    <a:pt x="170200" y="365799"/>
                    <a:pt x="167352" y="365799"/>
                  </a:cubicBezTo>
                  <a:cubicBezTo>
                    <a:pt x="163436" y="365799"/>
                    <a:pt x="159609" y="364199"/>
                    <a:pt x="156850" y="361178"/>
                  </a:cubicBezTo>
                  <a:cubicBezTo>
                    <a:pt x="136290" y="340916"/>
                    <a:pt x="109056" y="329718"/>
                    <a:pt x="80220" y="329718"/>
                  </a:cubicBezTo>
                  <a:cubicBezTo>
                    <a:pt x="59483" y="329718"/>
                    <a:pt x="39368" y="335495"/>
                    <a:pt x="22013" y="346514"/>
                  </a:cubicBezTo>
                  <a:cubicBezTo>
                    <a:pt x="17474" y="349447"/>
                    <a:pt x="11689" y="349536"/>
                    <a:pt x="7061" y="346781"/>
                  </a:cubicBezTo>
                  <a:cubicBezTo>
                    <a:pt x="2433" y="344026"/>
                    <a:pt x="-326" y="338960"/>
                    <a:pt x="30" y="333628"/>
                  </a:cubicBezTo>
                  <a:cubicBezTo>
                    <a:pt x="4480" y="262711"/>
                    <a:pt x="35452" y="196681"/>
                    <a:pt x="87251" y="147715"/>
                  </a:cubicBezTo>
                  <a:cubicBezTo>
                    <a:pt x="136112" y="101503"/>
                    <a:pt x="199214" y="74576"/>
                    <a:pt x="266143" y="71199"/>
                  </a:cubicBezTo>
                  <a:lnTo>
                    <a:pt x="266143" y="52625"/>
                  </a:lnTo>
                  <a:cubicBezTo>
                    <a:pt x="266143" y="44716"/>
                    <a:pt x="272462" y="38317"/>
                    <a:pt x="280383" y="38317"/>
                  </a:cubicBezTo>
                  <a:close/>
                  <a:moveTo>
                    <a:pt x="398651" y="12702"/>
                  </a:moveTo>
                  <a:cubicBezTo>
                    <a:pt x="406570" y="12702"/>
                    <a:pt x="412976" y="19106"/>
                    <a:pt x="412976" y="27021"/>
                  </a:cubicBezTo>
                  <a:lnTo>
                    <a:pt x="412976" y="52456"/>
                  </a:lnTo>
                  <a:cubicBezTo>
                    <a:pt x="412976" y="60282"/>
                    <a:pt x="406570" y="66685"/>
                    <a:pt x="398651" y="66685"/>
                  </a:cubicBezTo>
                  <a:cubicBezTo>
                    <a:pt x="390732" y="66685"/>
                    <a:pt x="384326" y="60282"/>
                    <a:pt x="384326" y="52456"/>
                  </a:cubicBezTo>
                  <a:lnTo>
                    <a:pt x="384326" y="27021"/>
                  </a:lnTo>
                  <a:cubicBezTo>
                    <a:pt x="384326" y="19106"/>
                    <a:pt x="390732" y="12702"/>
                    <a:pt x="398651" y="12702"/>
                  </a:cubicBezTo>
                  <a:close/>
                  <a:moveTo>
                    <a:pt x="134736" y="0"/>
                  </a:moveTo>
                  <a:cubicBezTo>
                    <a:pt x="142655" y="0"/>
                    <a:pt x="149061" y="6395"/>
                    <a:pt x="149061" y="14300"/>
                  </a:cubicBezTo>
                  <a:lnTo>
                    <a:pt x="149061" y="39702"/>
                  </a:lnTo>
                  <a:cubicBezTo>
                    <a:pt x="149061" y="47517"/>
                    <a:pt x="142655" y="53912"/>
                    <a:pt x="134736" y="53912"/>
                  </a:cubicBezTo>
                  <a:cubicBezTo>
                    <a:pt x="126817" y="53912"/>
                    <a:pt x="120411" y="47517"/>
                    <a:pt x="120411" y="39702"/>
                  </a:cubicBezTo>
                  <a:lnTo>
                    <a:pt x="120411" y="14300"/>
                  </a:lnTo>
                  <a:cubicBezTo>
                    <a:pt x="120411" y="6395"/>
                    <a:pt x="126817" y="0"/>
                    <a:pt x="1347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6" name="组合 15"/>
          <p:cNvGrpSpPr/>
          <p:nvPr/>
        </p:nvGrpSpPr>
        <p:grpSpPr>
          <a:xfrm>
            <a:off x="5080000" y="4057650"/>
            <a:ext cx="1130300" cy="1130300"/>
            <a:chOff x="5080000" y="4057650"/>
            <a:chExt cx="1130300" cy="1130300"/>
          </a:xfrm>
          <a:solidFill>
            <a:srgbClr val="9E0000"/>
          </a:solidFill>
        </p:grpSpPr>
        <p:sp>
          <p:nvSpPr>
            <p:cNvPr id="17" name="椭圆 16"/>
            <p:cNvSpPr/>
            <p:nvPr/>
          </p:nvSpPr>
          <p:spPr>
            <a:xfrm>
              <a:off x="5080000" y="4057650"/>
              <a:ext cx="1130300" cy="1130300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vacuum-cleaner_125646"/>
            <p:cNvSpPr>
              <a:spLocks noChangeAspect="1"/>
            </p:cNvSpPr>
            <p:nvPr/>
          </p:nvSpPr>
          <p:spPr bwMode="auto">
            <a:xfrm>
              <a:off x="5400213" y="4381267"/>
              <a:ext cx="489874" cy="449184"/>
            </a:xfrm>
            <a:custGeom>
              <a:avLst/>
              <a:gdLst>
                <a:gd name="T0" fmla="*/ 1000 w 6533"/>
                <a:gd name="T1" fmla="*/ 2533 h 6000"/>
                <a:gd name="T2" fmla="*/ 0 w 6533"/>
                <a:gd name="T3" fmla="*/ 4600 h 6000"/>
                <a:gd name="T4" fmla="*/ 1217 w 6533"/>
                <a:gd name="T5" fmla="*/ 5600 h 6000"/>
                <a:gd name="T6" fmla="*/ 1867 w 6533"/>
                <a:gd name="T7" fmla="*/ 6000 h 6000"/>
                <a:gd name="T8" fmla="*/ 4150 w 6533"/>
                <a:gd name="T9" fmla="*/ 5600 h 6000"/>
                <a:gd name="T10" fmla="*/ 4800 w 6533"/>
                <a:gd name="T11" fmla="*/ 6000 h 6000"/>
                <a:gd name="T12" fmla="*/ 5533 w 6533"/>
                <a:gd name="T13" fmla="*/ 5600 h 6000"/>
                <a:gd name="T14" fmla="*/ 6533 w 6533"/>
                <a:gd name="T15" fmla="*/ 3533 h 6000"/>
                <a:gd name="T16" fmla="*/ 3067 w 6533"/>
                <a:gd name="T17" fmla="*/ 2933 h 6000"/>
                <a:gd name="T18" fmla="*/ 3467 w 6533"/>
                <a:gd name="T19" fmla="*/ 3133 h 6000"/>
                <a:gd name="T20" fmla="*/ 3067 w 6533"/>
                <a:gd name="T21" fmla="*/ 3133 h 6000"/>
                <a:gd name="T22" fmla="*/ 2000 w 6533"/>
                <a:gd name="T23" fmla="*/ 5466 h 6000"/>
                <a:gd name="T24" fmla="*/ 1733 w 6533"/>
                <a:gd name="T25" fmla="*/ 5600 h 6000"/>
                <a:gd name="T26" fmla="*/ 1600 w 6533"/>
                <a:gd name="T27" fmla="*/ 5333 h 6000"/>
                <a:gd name="T28" fmla="*/ 1867 w 6533"/>
                <a:gd name="T29" fmla="*/ 5200 h 6000"/>
                <a:gd name="T30" fmla="*/ 2000 w 6533"/>
                <a:gd name="T31" fmla="*/ 5466 h 6000"/>
                <a:gd name="T32" fmla="*/ 4800 w 6533"/>
                <a:gd name="T33" fmla="*/ 5600 h 6000"/>
                <a:gd name="T34" fmla="*/ 4533 w 6533"/>
                <a:gd name="T35" fmla="*/ 5466 h 6000"/>
                <a:gd name="T36" fmla="*/ 4667 w 6533"/>
                <a:gd name="T37" fmla="*/ 5200 h 6000"/>
                <a:gd name="T38" fmla="*/ 4933 w 6533"/>
                <a:gd name="T39" fmla="*/ 5333 h 6000"/>
                <a:gd name="T40" fmla="*/ 6133 w 6533"/>
                <a:gd name="T41" fmla="*/ 4600 h 6000"/>
                <a:gd name="T42" fmla="*/ 5316 w 6533"/>
                <a:gd name="T43" fmla="*/ 5200 h 6000"/>
                <a:gd name="T44" fmla="*/ 4667 w 6533"/>
                <a:gd name="T45" fmla="*/ 4800 h 6000"/>
                <a:gd name="T46" fmla="*/ 2383 w 6533"/>
                <a:gd name="T47" fmla="*/ 5200 h 6000"/>
                <a:gd name="T48" fmla="*/ 1733 w 6533"/>
                <a:gd name="T49" fmla="*/ 4800 h 6000"/>
                <a:gd name="T50" fmla="*/ 1000 w 6533"/>
                <a:gd name="T51" fmla="*/ 5200 h 6000"/>
                <a:gd name="T52" fmla="*/ 400 w 6533"/>
                <a:gd name="T53" fmla="*/ 3533 h 6000"/>
                <a:gd name="T54" fmla="*/ 2667 w 6533"/>
                <a:gd name="T55" fmla="*/ 2933 h 6000"/>
                <a:gd name="T56" fmla="*/ 3267 w 6533"/>
                <a:gd name="T57" fmla="*/ 3733 h 6000"/>
                <a:gd name="T58" fmla="*/ 3867 w 6533"/>
                <a:gd name="T59" fmla="*/ 2933 h 6000"/>
                <a:gd name="T60" fmla="*/ 6133 w 6533"/>
                <a:gd name="T61" fmla="*/ 3533 h 6000"/>
                <a:gd name="T62" fmla="*/ 1428 w 6533"/>
                <a:gd name="T63" fmla="*/ 1044 h 6000"/>
                <a:gd name="T64" fmla="*/ 3267 w 6533"/>
                <a:gd name="T65" fmla="*/ 0 h 6000"/>
                <a:gd name="T66" fmla="*/ 5105 w 6533"/>
                <a:gd name="T67" fmla="*/ 1044 h 6000"/>
                <a:gd name="T68" fmla="*/ 4822 w 6533"/>
                <a:gd name="T69" fmla="*/ 1044 h 6000"/>
                <a:gd name="T70" fmla="*/ 1711 w 6533"/>
                <a:gd name="T71" fmla="*/ 1044 h 6000"/>
                <a:gd name="T72" fmla="*/ 4257 w 6533"/>
                <a:gd name="T73" fmla="*/ 1610 h 6000"/>
                <a:gd name="T74" fmla="*/ 2277 w 6533"/>
                <a:gd name="T75" fmla="*/ 1610 h 6000"/>
                <a:gd name="T76" fmla="*/ 1994 w 6533"/>
                <a:gd name="T77" fmla="*/ 1327 h 6000"/>
                <a:gd name="T78" fmla="*/ 4539 w 6533"/>
                <a:gd name="T79" fmla="*/ 1327 h 6000"/>
                <a:gd name="T80" fmla="*/ 4398 w 6533"/>
                <a:gd name="T81" fmla="*/ 1668 h 6000"/>
                <a:gd name="T82" fmla="*/ 3267 w 6533"/>
                <a:gd name="T83" fmla="*/ 1600 h 6000"/>
                <a:gd name="T84" fmla="*/ 3974 w 6533"/>
                <a:gd name="T85" fmla="*/ 2175 h 6000"/>
                <a:gd name="T86" fmla="*/ 3691 w 6533"/>
                <a:gd name="T87" fmla="*/ 2175 h 6000"/>
                <a:gd name="T88" fmla="*/ 2842 w 6533"/>
                <a:gd name="T89" fmla="*/ 2175 h 6000"/>
                <a:gd name="T90" fmla="*/ 2560 w 6533"/>
                <a:gd name="T91" fmla="*/ 1893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33" h="6000">
                  <a:moveTo>
                    <a:pt x="5533" y="2533"/>
                  </a:moveTo>
                  <a:lnTo>
                    <a:pt x="1000" y="2533"/>
                  </a:lnTo>
                  <a:cubicBezTo>
                    <a:pt x="449" y="2533"/>
                    <a:pt x="0" y="2982"/>
                    <a:pt x="0" y="3533"/>
                  </a:cubicBezTo>
                  <a:lnTo>
                    <a:pt x="0" y="4600"/>
                  </a:lnTo>
                  <a:cubicBezTo>
                    <a:pt x="0" y="5151"/>
                    <a:pt x="449" y="5600"/>
                    <a:pt x="1000" y="5600"/>
                  </a:cubicBezTo>
                  <a:lnTo>
                    <a:pt x="1217" y="5600"/>
                  </a:lnTo>
                  <a:cubicBezTo>
                    <a:pt x="1276" y="5829"/>
                    <a:pt x="1485" y="6000"/>
                    <a:pt x="1733" y="6000"/>
                  </a:cubicBezTo>
                  <a:lnTo>
                    <a:pt x="1867" y="6000"/>
                  </a:lnTo>
                  <a:cubicBezTo>
                    <a:pt x="2115" y="6000"/>
                    <a:pt x="2324" y="5829"/>
                    <a:pt x="2383" y="5600"/>
                  </a:cubicBezTo>
                  <a:lnTo>
                    <a:pt x="4150" y="5600"/>
                  </a:lnTo>
                  <a:cubicBezTo>
                    <a:pt x="4210" y="5829"/>
                    <a:pt x="4419" y="6000"/>
                    <a:pt x="4667" y="6000"/>
                  </a:cubicBezTo>
                  <a:lnTo>
                    <a:pt x="4800" y="6000"/>
                  </a:lnTo>
                  <a:cubicBezTo>
                    <a:pt x="5048" y="6000"/>
                    <a:pt x="5257" y="5829"/>
                    <a:pt x="5316" y="5600"/>
                  </a:cubicBezTo>
                  <a:lnTo>
                    <a:pt x="5533" y="5600"/>
                  </a:lnTo>
                  <a:cubicBezTo>
                    <a:pt x="6085" y="5600"/>
                    <a:pt x="6533" y="5151"/>
                    <a:pt x="6533" y="4600"/>
                  </a:cubicBezTo>
                  <a:lnTo>
                    <a:pt x="6533" y="3533"/>
                  </a:lnTo>
                  <a:cubicBezTo>
                    <a:pt x="6533" y="2982"/>
                    <a:pt x="6085" y="2533"/>
                    <a:pt x="5533" y="2533"/>
                  </a:cubicBezTo>
                  <a:close/>
                  <a:moveTo>
                    <a:pt x="3067" y="2933"/>
                  </a:moveTo>
                  <a:lnTo>
                    <a:pt x="3467" y="2933"/>
                  </a:lnTo>
                  <a:lnTo>
                    <a:pt x="3467" y="3133"/>
                  </a:lnTo>
                  <a:cubicBezTo>
                    <a:pt x="3467" y="3243"/>
                    <a:pt x="3377" y="3333"/>
                    <a:pt x="3267" y="3333"/>
                  </a:cubicBezTo>
                  <a:cubicBezTo>
                    <a:pt x="3156" y="3333"/>
                    <a:pt x="3067" y="3243"/>
                    <a:pt x="3067" y="3133"/>
                  </a:cubicBezTo>
                  <a:lnTo>
                    <a:pt x="3067" y="2933"/>
                  </a:lnTo>
                  <a:close/>
                  <a:moveTo>
                    <a:pt x="2000" y="5466"/>
                  </a:moveTo>
                  <a:cubicBezTo>
                    <a:pt x="2000" y="5540"/>
                    <a:pt x="1940" y="5600"/>
                    <a:pt x="1867" y="5600"/>
                  </a:cubicBezTo>
                  <a:lnTo>
                    <a:pt x="1733" y="5600"/>
                  </a:lnTo>
                  <a:cubicBezTo>
                    <a:pt x="1660" y="5600"/>
                    <a:pt x="1600" y="5540"/>
                    <a:pt x="1600" y="5466"/>
                  </a:cubicBezTo>
                  <a:lnTo>
                    <a:pt x="1600" y="5333"/>
                  </a:lnTo>
                  <a:cubicBezTo>
                    <a:pt x="1600" y="5259"/>
                    <a:pt x="1660" y="5200"/>
                    <a:pt x="1733" y="5200"/>
                  </a:cubicBezTo>
                  <a:lnTo>
                    <a:pt x="1867" y="5200"/>
                  </a:lnTo>
                  <a:cubicBezTo>
                    <a:pt x="1940" y="5200"/>
                    <a:pt x="2000" y="5259"/>
                    <a:pt x="2000" y="5333"/>
                  </a:cubicBezTo>
                  <a:lnTo>
                    <a:pt x="2000" y="5466"/>
                  </a:lnTo>
                  <a:close/>
                  <a:moveTo>
                    <a:pt x="4933" y="5466"/>
                  </a:moveTo>
                  <a:cubicBezTo>
                    <a:pt x="4933" y="5540"/>
                    <a:pt x="4874" y="5600"/>
                    <a:pt x="4800" y="5600"/>
                  </a:cubicBezTo>
                  <a:lnTo>
                    <a:pt x="4667" y="5600"/>
                  </a:lnTo>
                  <a:cubicBezTo>
                    <a:pt x="4593" y="5600"/>
                    <a:pt x="4533" y="5540"/>
                    <a:pt x="4533" y="5466"/>
                  </a:cubicBezTo>
                  <a:lnTo>
                    <a:pt x="4533" y="5333"/>
                  </a:lnTo>
                  <a:cubicBezTo>
                    <a:pt x="4533" y="5259"/>
                    <a:pt x="4593" y="5200"/>
                    <a:pt x="4667" y="5200"/>
                  </a:cubicBezTo>
                  <a:lnTo>
                    <a:pt x="4800" y="5200"/>
                  </a:lnTo>
                  <a:cubicBezTo>
                    <a:pt x="4874" y="5200"/>
                    <a:pt x="4933" y="5259"/>
                    <a:pt x="4933" y="5333"/>
                  </a:cubicBezTo>
                  <a:lnTo>
                    <a:pt x="4933" y="5466"/>
                  </a:lnTo>
                  <a:close/>
                  <a:moveTo>
                    <a:pt x="6133" y="4600"/>
                  </a:moveTo>
                  <a:cubicBezTo>
                    <a:pt x="6133" y="4931"/>
                    <a:pt x="5864" y="5200"/>
                    <a:pt x="5533" y="5200"/>
                  </a:cubicBezTo>
                  <a:lnTo>
                    <a:pt x="5316" y="5200"/>
                  </a:lnTo>
                  <a:cubicBezTo>
                    <a:pt x="5257" y="4970"/>
                    <a:pt x="5048" y="4800"/>
                    <a:pt x="4800" y="4800"/>
                  </a:cubicBezTo>
                  <a:lnTo>
                    <a:pt x="4667" y="4800"/>
                  </a:lnTo>
                  <a:cubicBezTo>
                    <a:pt x="4419" y="4800"/>
                    <a:pt x="4210" y="4970"/>
                    <a:pt x="4150" y="5200"/>
                  </a:cubicBezTo>
                  <a:lnTo>
                    <a:pt x="2383" y="5200"/>
                  </a:lnTo>
                  <a:cubicBezTo>
                    <a:pt x="2324" y="4970"/>
                    <a:pt x="2115" y="4800"/>
                    <a:pt x="1867" y="4800"/>
                  </a:cubicBezTo>
                  <a:lnTo>
                    <a:pt x="1733" y="4800"/>
                  </a:lnTo>
                  <a:cubicBezTo>
                    <a:pt x="1485" y="4800"/>
                    <a:pt x="1276" y="4970"/>
                    <a:pt x="1217" y="5200"/>
                  </a:cubicBezTo>
                  <a:lnTo>
                    <a:pt x="1000" y="5200"/>
                  </a:lnTo>
                  <a:cubicBezTo>
                    <a:pt x="669" y="5200"/>
                    <a:pt x="400" y="4931"/>
                    <a:pt x="400" y="4600"/>
                  </a:cubicBezTo>
                  <a:lnTo>
                    <a:pt x="400" y="3533"/>
                  </a:lnTo>
                  <a:cubicBezTo>
                    <a:pt x="400" y="3202"/>
                    <a:pt x="669" y="2933"/>
                    <a:pt x="1000" y="2933"/>
                  </a:cubicBezTo>
                  <a:lnTo>
                    <a:pt x="2667" y="2933"/>
                  </a:lnTo>
                  <a:lnTo>
                    <a:pt x="2667" y="3133"/>
                  </a:lnTo>
                  <a:cubicBezTo>
                    <a:pt x="2667" y="3464"/>
                    <a:pt x="2936" y="3733"/>
                    <a:pt x="3267" y="3733"/>
                  </a:cubicBezTo>
                  <a:cubicBezTo>
                    <a:pt x="3598" y="3733"/>
                    <a:pt x="3867" y="3464"/>
                    <a:pt x="3867" y="3133"/>
                  </a:cubicBezTo>
                  <a:lnTo>
                    <a:pt x="3867" y="2933"/>
                  </a:lnTo>
                  <a:lnTo>
                    <a:pt x="5533" y="2933"/>
                  </a:lnTo>
                  <a:cubicBezTo>
                    <a:pt x="5864" y="2933"/>
                    <a:pt x="6133" y="3202"/>
                    <a:pt x="6133" y="3533"/>
                  </a:cubicBezTo>
                  <a:lnTo>
                    <a:pt x="6133" y="4600"/>
                  </a:lnTo>
                  <a:close/>
                  <a:moveTo>
                    <a:pt x="1428" y="1044"/>
                  </a:moveTo>
                  <a:cubicBezTo>
                    <a:pt x="1350" y="966"/>
                    <a:pt x="1350" y="839"/>
                    <a:pt x="1428" y="761"/>
                  </a:cubicBezTo>
                  <a:cubicBezTo>
                    <a:pt x="1919" y="270"/>
                    <a:pt x="2572" y="0"/>
                    <a:pt x="3267" y="0"/>
                  </a:cubicBezTo>
                  <a:cubicBezTo>
                    <a:pt x="3961" y="0"/>
                    <a:pt x="4614" y="270"/>
                    <a:pt x="5105" y="761"/>
                  </a:cubicBezTo>
                  <a:cubicBezTo>
                    <a:pt x="5183" y="839"/>
                    <a:pt x="5183" y="966"/>
                    <a:pt x="5105" y="1044"/>
                  </a:cubicBezTo>
                  <a:cubicBezTo>
                    <a:pt x="5066" y="1083"/>
                    <a:pt x="5015" y="1103"/>
                    <a:pt x="4964" y="1103"/>
                  </a:cubicBezTo>
                  <a:cubicBezTo>
                    <a:pt x="4913" y="1103"/>
                    <a:pt x="4861" y="1083"/>
                    <a:pt x="4822" y="1044"/>
                  </a:cubicBezTo>
                  <a:cubicBezTo>
                    <a:pt x="4407" y="629"/>
                    <a:pt x="3854" y="400"/>
                    <a:pt x="3267" y="400"/>
                  </a:cubicBezTo>
                  <a:cubicBezTo>
                    <a:pt x="2679" y="400"/>
                    <a:pt x="2127" y="629"/>
                    <a:pt x="1711" y="1044"/>
                  </a:cubicBezTo>
                  <a:cubicBezTo>
                    <a:pt x="1633" y="1122"/>
                    <a:pt x="1506" y="1122"/>
                    <a:pt x="1428" y="1044"/>
                  </a:cubicBezTo>
                  <a:close/>
                  <a:moveTo>
                    <a:pt x="4257" y="1610"/>
                  </a:moveTo>
                  <a:cubicBezTo>
                    <a:pt x="3992" y="1345"/>
                    <a:pt x="3641" y="1200"/>
                    <a:pt x="3267" y="1200"/>
                  </a:cubicBezTo>
                  <a:cubicBezTo>
                    <a:pt x="2893" y="1200"/>
                    <a:pt x="2541" y="1345"/>
                    <a:pt x="2277" y="1610"/>
                  </a:cubicBezTo>
                  <a:cubicBezTo>
                    <a:pt x="2199" y="1688"/>
                    <a:pt x="2072" y="1688"/>
                    <a:pt x="1994" y="1610"/>
                  </a:cubicBezTo>
                  <a:cubicBezTo>
                    <a:pt x="1916" y="1532"/>
                    <a:pt x="1916" y="1405"/>
                    <a:pt x="1994" y="1327"/>
                  </a:cubicBezTo>
                  <a:cubicBezTo>
                    <a:pt x="2334" y="987"/>
                    <a:pt x="2786" y="800"/>
                    <a:pt x="3267" y="800"/>
                  </a:cubicBezTo>
                  <a:cubicBezTo>
                    <a:pt x="3747" y="800"/>
                    <a:pt x="4199" y="987"/>
                    <a:pt x="4539" y="1327"/>
                  </a:cubicBezTo>
                  <a:cubicBezTo>
                    <a:pt x="4618" y="1405"/>
                    <a:pt x="4618" y="1532"/>
                    <a:pt x="4539" y="1610"/>
                  </a:cubicBezTo>
                  <a:cubicBezTo>
                    <a:pt x="4500" y="1649"/>
                    <a:pt x="4449" y="1668"/>
                    <a:pt x="4398" y="1668"/>
                  </a:cubicBezTo>
                  <a:cubicBezTo>
                    <a:pt x="4347" y="1668"/>
                    <a:pt x="4296" y="1649"/>
                    <a:pt x="4257" y="1610"/>
                  </a:cubicBezTo>
                  <a:close/>
                  <a:moveTo>
                    <a:pt x="3267" y="1600"/>
                  </a:moveTo>
                  <a:cubicBezTo>
                    <a:pt x="3534" y="1600"/>
                    <a:pt x="3785" y="1704"/>
                    <a:pt x="3974" y="1893"/>
                  </a:cubicBezTo>
                  <a:cubicBezTo>
                    <a:pt x="4052" y="1971"/>
                    <a:pt x="4052" y="2097"/>
                    <a:pt x="3974" y="2175"/>
                  </a:cubicBezTo>
                  <a:cubicBezTo>
                    <a:pt x="3935" y="2214"/>
                    <a:pt x="3884" y="2234"/>
                    <a:pt x="3832" y="2234"/>
                  </a:cubicBezTo>
                  <a:cubicBezTo>
                    <a:pt x="3781" y="2234"/>
                    <a:pt x="3730" y="2214"/>
                    <a:pt x="3691" y="2175"/>
                  </a:cubicBezTo>
                  <a:cubicBezTo>
                    <a:pt x="3578" y="2062"/>
                    <a:pt x="3427" y="2000"/>
                    <a:pt x="3267" y="2000"/>
                  </a:cubicBezTo>
                  <a:cubicBezTo>
                    <a:pt x="3106" y="2000"/>
                    <a:pt x="2956" y="2062"/>
                    <a:pt x="2842" y="2175"/>
                  </a:cubicBezTo>
                  <a:cubicBezTo>
                    <a:pt x="2764" y="2253"/>
                    <a:pt x="2638" y="2253"/>
                    <a:pt x="2560" y="2175"/>
                  </a:cubicBezTo>
                  <a:cubicBezTo>
                    <a:pt x="2481" y="2097"/>
                    <a:pt x="2481" y="1971"/>
                    <a:pt x="2560" y="1893"/>
                  </a:cubicBezTo>
                  <a:cubicBezTo>
                    <a:pt x="2748" y="1704"/>
                    <a:pt x="3000" y="1600"/>
                    <a:pt x="3267" y="16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9" name="组合 18"/>
          <p:cNvGrpSpPr/>
          <p:nvPr/>
        </p:nvGrpSpPr>
        <p:grpSpPr>
          <a:xfrm>
            <a:off x="1485900" y="2400300"/>
            <a:ext cx="2425700" cy="2425700"/>
            <a:chOff x="1485900" y="2400300"/>
            <a:chExt cx="2425700" cy="2425700"/>
          </a:xfrm>
        </p:grpSpPr>
        <p:sp>
          <p:nvSpPr>
            <p:cNvPr id="20" name="椭圆 19"/>
            <p:cNvSpPr/>
            <p:nvPr/>
          </p:nvSpPr>
          <p:spPr>
            <a:xfrm>
              <a:off x="1485900" y="2400300"/>
              <a:ext cx="2425700" cy="2425700"/>
            </a:xfrm>
            <a:prstGeom prst="ellipse">
              <a:avLst/>
            </a:prstGeom>
            <a:solidFill>
              <a:srgbClr val="F81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689100" y="3319292"/>
              <a:ext cx="2006600" cy="1060839"/>
              <a:chOff x="1864348" y="1728371"/>
              <a:chExt cx="2006600" cy="106083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194254" y="1728371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864348" y="2213265"/>
                <a:ext cx="2006600" cy="575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管理资源吧致力于提供专业PPT模板免费下载</a:t>
                </a:r>
                <a:endPara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weight_338595"/>
            <p:cNvSpPr>
              <a:spLocks noChangeAspect="1"/>
            </p:cNvSpPr>
            <p:nvPr/>
          </p:nvSpPr>
          <p:spPr bwMode="auto">
            <a:xfrm>
              <a:off x="2487988" y="2677498"/>
              <a:ext cx="408824" cy="489874"/>
            </a:xfrm>
            <a:custGeom>
              <a:avLst/>
              <a:gdLst>
                <a:gd name="connsiteX0" fmla="*/ 304509 w 507048"/>
                <a:gd name="connsiteY0" fmla="*/ 455632 h 607568"/>
                <a:gd name="connsiteX1" fmla="*/ 279162 w 507048"/>
                <a:gd name="connsiteY1" fmla="*/ 480939 h 607568"/>
                <a:gd name="connsiteX2" fmla="*/ 304509 w 507048"/>
                <a:gd name="connsiteY2" fmla="*/ 506246 h 607568"/>
                <a:gd name="connsiteX3" fmla="*/ 380550 w 507048"/>
                <a:gd name="connsiteY3" fmla="*/ 506246 h 607568"/>
                <a:gd name="connsiteX4" fmla="*/ 405897 w 507048"/>
                <a:gd name="connsiteY4" fmla="*/ 480939 h 607568"/>
                <a:gd name="connsiteX5" fmla="*/ 380550 w 507048"/>
                <a:gd name="connsiteY5" fmla="*/ 455632 h 607568"/>
                <a:gd name="connsiteX6" fmla="*/ 126986 w 507048"/>
                <a:gd name="connsiteY6" fmla="*/ 455632 h 607568"/>
                <a:gd name="connsiteX7" fmla="*/ 101639 w 507048"/>
                <a:gd name="connsiteY7" fmla="*/ 480939 h 607568"/>
                <a:gd name="connsiteX8" fmla="*/ 126986 w 507048"/>
                <a:gd name="connsiteY8" fmla="*/ 506246 h 607568"/>
                <a:gd name="connsiteX9" fmla="*/ 203120 w 507048"/>
                <a:gd name="connsiteY9" fmla="*/ 506246 h 607568"/>
                <a:gd name="connsiteX10" fmla="*/ 228468 w 507048"/>
                <a:gd name="connsiteY10" fmla="*/ 480939 h 607568"/>
                <a:gd name="connsiteX11" fmla="*/ 203120 w 507048"/>
                <a:gd name="connsiteY11" fmla="*/ 455632 h 607568"/>
                <a:gd name="connsiteX12" fmla="*/ 355203 w 507048"/>
                <a:gd name="connsiteY12" fmla="*/ 354403 h 607568"/>
                <a:gd name="connsiteX13" fmla="*/ 329856 w 507048"/>
                <a:gd name="connsiteY13" fmla="*/ 379710 h 607568"/>
                <a:gd name="connsiteX14" fmla="*/ 355203 w 507048"/>
                <a:gd name="connsiteY14" fmla="*/ 405017 h 607568"/>
                <a:gd name="connsiteX15" fmla="*/ 380550 w 507048"/>
                <a:gd name="connsiteY15" fmla="*/ 405017 h 607568"/>
                <a:gd name="connsiteX16" fmla="*/ 405897 w 507048"/>
                <a:gd name="connsiteY16" fmla="*/ 379710 h 607568"/>
                <a:gd name="connsiteX17" fmla="*/ 380550 w 507048"/>
                <a:gd name="connsiteY17" fmla="*/ 354403 h 607568"/>
                <a:gd name="connsiteX18" fmla="*/ 126986 w 507048"/>
                <a:gd name="connsiteY18" fmla="*/ 354403 h 607568"/>
                <a:gd name="connsiteX19" fmla="*/ 101639 w 507048"/>
                <a:gd name="connsiteY19" fmla="*/ 379710 h 607568"/>
                <a:gd name="connsiteX20" fmla="*/ 126986 w 507048"/>
                <a:gd name="connsiteY20" fmla="*/ 405017 h 607568"/>
                <a:gd name="connsiteX21" fmla="*/ 152333 w 507048"/>
                <a:gd name="connsiteY21" fmla="*/ 405017 h 607568"/>
                <a:gd name="connsiteX22" fmla="*/ 177681 w 507048"/>
                <a:gd name="connsiteY22" fmla="*/ 379710 h 607568"/>
                <a:gd name="connsiteX23" fmla="*/ 152333 w 507048"/>
                <a:gd name="connsiteY23" fmla="*/ 354403 h 607568"/>
                <a:gd name="connsiteX24" fmla="*/ 304509 w 507048"/>
                <a:gd name="connsiteY24" fmla="*/ 253174 h 607568"/>
                <a:gd name="connsiteX25" fmla="*/ 279162 w 507048"/>
                <a:gd name="connsiteY25" fmla="*/ 278481 h 607568"/>
                <a:gd name="connsiteX26" fmla="*/ 304509 w 507048"/>
                <a:gd name="connsiteY26" fmla="*/ 303788 h 607568"/>
                <a:gd name="connsiteX27" fmla="*/ 380550 w 507048"/>
                <a:gd name="connsiteY27" fmla="*/ 303788 h 607568"/>
                <a:gd name="connsiteX28" fmla="*/ 405897 w 507048"/>
                <a:gd name="connsiteY28" fmla="*/ 278481 h 607568"/>
                <a:gd name="connsiteX29" fmla="*/ 380550 w 507048"/>
                <a:gd name="connsiteY29" fmla="*/ 253174 h 607568"/>
                <a:gd name="connsiteX30" fmla="*/ 126986 w 507048"/>
                <a:gd name="connsiteY30" fmla="*/ 253174 h 607568"/>
                <a:gd name="connsiteX31" fmla="*/ 101639 w 507048"/>
                <a:gd name="connsiteY31" fmla="*/ 278481 h 607568"/>
                <a:gd name="connsiteX32" fmla="*/ 126986 w 507048"/>
                <a:gd name="connsiteY32" fmla="*/ 303788 h 607568"/>
                <a:gd name="connsiteX33" fmla="*/ 203120 w 507048"/>
                <a:gd name="connsiteY33" fmla="*/ 303788 h 607568"/>
                <a:gd name="connsiteX34" fmla="*/ 228468 w 507048"/>
                <a:gd name="connsiteY34" fmla="*/ 278481 h 607568"/>
                <a:gd name="connsiteX35" fmla="*/ 203120 w 507048"/>
                <a:gd name="connsiteY35" fmla="*/ 253174 h 607568"/>
                <a:gd name="connsiteX36" fmla="*/ 109253 w 507048"/>
                <a:gd name="connsiteY36" fmla="*/ 35142 h 607568"/>
                <a:gd name="connsiteX37" fmla="*/ 120301 w 507048"/>
                <a:gd name="connsiteY37" fmla="*/ 62396 h 607568"/>
                <a:gd name="connsiteX38" fmla="*/ 122158 w 507048"/>
                <a:gd name="connsiteY38" fmla="*/ 95119 h 607568"/>
                <a:gd name="connsiteX39" fmla="*/ 122066 w 507048"/>
                <a:gd name="connsiteY39" fmla="*/ 103926 h 607568"/>
                <a:gd name="connsiteX40" fmla="*/ 197271 w 507048"/>
                <a:gd name="connsiteY40" fmla="*/ 177159 h 607568"/>
                <a:gd name="connsiteX41" fmla="*/ 308965 w 507048"/>
                <a:gd name="connsiteY41" fmla="*/ 177159 h 607568"/>
                <a:gd name="connsiteX42" fmla="*/ 380550 w 507048"/>
                <a:gd name="connsiteY42" fmla="*/ 103926 h 607568"/>
                <a:gd name="connsiteX43" fmla="*/ 384542 w 507048"/>
                <a:gd name="connsiteY43" fmla="*/ 75003 h 607568"/>
                <a:gd name="connsiteX44" fmla="*/ 387142 w 507048"/>
                <a:gd name="connsiteY44" fmla="*/ 62581 h 607568"/>
                <a:gd name="connsiteX45" fmla="*/ 398284 w 507048"/>
                <a:gd name="connsiteY45" fmla="*/ 35328 h 607568"/>
                <a:gd name="connsiteX46" fmla="*/ 438579 w 507048"/>
                <a:gd name="connsiteY46" fmla="*/ 49418 h 607568"/>
                <a:gd name="connsiteX47" fmla="*/ 504779 w 507048"/>
                <a:gd name="connsiteY47" fmla="*/ 143973 h 607568"/>
                <a:gd name="connsiteX48" fmla="*/ 504871 w 507048"/>
                <a:gd name="connsiteY48" fmla="*/ 444230 h 607568"/>
                <a:gd name="connsiteX49" fmla="*/ 506543 w 507048"/>
                <a:gd name="connsiteY49" fmla="*/ 463326 h 607568"/>
                <a:gd name="connsiteX50" fmla="*/ 472004 w 507048"/>
                <a:gd name="connsiteY50" fmla="*/ 565297 h 607568"/>
                <a:gd name="connsiteX51" fmla="*/ 376279 w 507048"/>
                <a:gd name="connsiteY51" fmla="*/ 607568 h 607568"/>
                <a:gd name="connsiteX52" fmla="*/ 130700 w 507048"/>
                <a:gd name="connsiteY52" fmla="*/ 607568 h 607568"/>
                <a:gd name="connsiteX53" fmla="*/ 34976 w 507048"/>
                <a:gd name="connsiteY53" fmla="*/ 565297 h 607568"/>
                <a:gd name="connsiteX54" fmla="*/ 529 w 507048"/>
                <a:gd name="connsiteY54" fmla="*/ 463326 h 607568"/>
                <a:gd name="connsiteX55" fmla="*/ 2108 w 507048"/>
                <a:gd name="connsiteY55" fmla="*/ 445435 h 607568"/>
                <a:gd name="connsiteX56" fmla="*/ 2108 w 507048"/>
                <a:gd name="connsiteY56" fmla="*/ 142953 h 607568"/>
                <a:gd name="connsiteX57" fmla="*/ 68679 w 507048"/>
                <a:gd name="connsiteY57" fmla="*/ 49325 h 607568"/>
                <a:gd name="connsiteX58" fmla="*/ 109253 w 507048"/>
                <a:gd name="connsiteY58" fmla="*/ 35142 h 607568"/>
                <a:gd name="connsiteX59" fmla="*/ 252149 w 507048"/>
                <a:gd name="connsiteY59" fmla="*/ 0 h 607568"/>
                <a:gd name="connsiteX60" fmla="*/ 254377 w 507048"/>
                <a:gd name="connsiteY60" fmla="*/ 0 h 607568"/>
                <a:gd name="connsiteX61" fmla="*/ 322606 w 507048"/>
                <a:gd name="connsiteY61" fmla="*/ 10474 h 607568"/>
                <a:gd name="connsiteX62" fmla="*/ 350084 w 507048"/>
                <a:gd name="connsiteY62" fmla="*/ 19094 h 607568"/>
                <a:gd name="connsiteX63" fmla="*/ 339223 w 507048"/>
                <a:gd name="connsiteY63" fmla="*/ 45790 h 607568"/>
                <a:gd name="connsiteX64" fmla="*/ 337738 w 507048"/>
                <a:gd name="connsiteY64" fmla="*/ 50795 h 607568"/>
                <a:gd name="connsiteX65" fmla="*/ 335046 w 507048"/>
                <a:gd name="connsiteY65" fmla="*/ 64143 h 607568"/>
                <a:gd name="connsiteX66" fmla="*/ 329847 w 507048"/>
                <a:gd name="connsiteY66" fmla="*/ 103907 h 607568"/>
                <a:gd name="connsiteX67" fmla="*/ 308961 w 507048"/>
                <a:gd name="connsiteY67" fmla="*/ 126524 h 607568"/>
                <a:gd name="connsiteX68" fmla="*/ 197287 w 507048"/>
                <a:gd name="connsiteY68" fmla="*/ 126524 h 607568"/>
                <a:gd name="connsiteX69" fmla="*/ 172780 w 507048"/>
                <a:gd name="connsiteY69" fmla="*/ 103907 h 607568"/>
                <a:gd name="connsiteX70" fmla="*/ 172873 w 507048"/>
                <a:gd name="connsiteY70" fmla="*/ 95380 h 607568"/>
                <a:gd name="connsiteX71" fmla="*/ 169809 w 507048"/>
                <a:gd name="connsiteY71" fmla="*/ 50795 h 607568"/>
                <a:gd name="connsiteX72" fmla="*/ 168324 w 507048"/>
                <a:gd name="connsiteY72" fmla="*/ 45790 h 607568"/>
                <a:gd name="connsiteX73" fmla="*/ 157370 w 507048"/>
                <a:gd name="connsiteY73" fmla="*/ 18909 h 607568"/>
                <a:gd name="connsiteX74" fmla="*/ 184383 w 507048"/>
                <a:gd name="connsiteY74" fmla="*/ 10474 h 607568"/>
                <a:gd name="connsiteX75" fmla="*/ 252149 w 507048"/>
                <a:gd name="connsiteY75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07048" h="607568">
                  <a:moveTo>
                    <a:pt x="304509" y="455632"/>
                  </a:moveTo>
                  <a:cubicBezTo>
                    <a:pt x="290489" y="455632"/>
                    <a:pt x="279162" y="467034"/>
                    <a:pt x="279162" y="480939"/>
                  </a:cubicBezTo>
                  <a:cubicBezTo>
                    <a:pt x="279162" y="494937"/>
                    <a:pt x="290489" y="506246"/>
                    <a:pt x="304509" y="506246"/>
                  </a:cubicBezTo>
                  <a:lnTo>
                    <a:pt x="380550" y="506246"/>
                  </a:lnTo>
                  <a:cubicBezTo>
                    <a:pt x="394570" y="506246"/>
                    <a:pt x="405897" y="494937"/>
                    <a:pt x="405897" y="480939"/>
                  </a:cubicBezTo>
                  <a:cubicBezTo>
                    <a:pt x="405897" y="467034"/>
                    <a:pt x="394570" y="455632"/>
                    <a:pt x="380550" y="455632"/>
                  </a:cubicBezTo>
                  <a:close/>
                  <a:moveTo>
                    <a:pt x="126986" y="455632"/>
                  </a:moveTo>
                  <a:cubicBezTo>
                    <a:pt x="113059" y="455632"/>
                    <a:pt x="101639" y="467034"/>
                    <a:pt x="101639" y="480939"/>
                  </a:cubicBezTo>
                  <a:cubicBezTo>
                    <a:pt x="101639" y="494937"/>
                    <a:pt x="113059" y="506246"/>
                    <a:pt x="126986" y="506246"/>
                  </a:cubicBezTo>
                  <a:lnTo>
                    <a:pt x="203120" y="506246"/>
                  </a:lnTo>
                  <a:cubicBezTo>
                    <a:pt x="217047" y="506246"/>
                    <a:pt x="228468" y="494937"/>
                    <a:pt x="228468" y="480939"/>
                  </a:cubicBezTo>
                  <a:cubicBezTo>
                    <a:pt x="228468" y="467034"/>
                    <a:pt x="217047" y="455632"/>
                    <a:pt x="203120" y="455632"/>
                  </a:cubicBezTo>
                  <a:close/>
                  <a:moveTo>
                    <a:pt x="355203" y="354403"/>
                  </a:moveTo>
                  <a:cubicBezTo>
                    <a:pt x="341183" y="354403"/>
                    <a:pt x="329856" y="365712"/>
                    <a:pt x="329856" y="379710"/>
                  </a:cubicBezTo>
                  <a:cubicBezTo>
                    <a:pt x="329856" y="393708"/>
                    <a:pt x="341183" y="405017"/>
                    <a:pt x="355203" y="405017"/>
                  </a:cubicBezTo>
                  <a:lnTo>
                    <a:pt x="380550" y="405017"/>
                  </a:lnTo>
                  <a:cubicBezTo>
                    <a:pt x="394570" y="405017"/>
                    <a:pt x="405897" y="393708"/>
                    <a:pt x="405897" y="379710"/>
                  </a:cubicBezTo>
                  <a:cubicBezTo>
                    <a:pt x="405897" y="365712"/>
                    <a:pt x="394570" y="354403"/>
                    <a:pt x="380550" y="354403"/>
                  </a:cubicBezTo>
                  <a:close/>
                  <a:moveTo>
                    <a:pt x="126986" y="354403"/>
                  </a:moveTo>
                  <a:cubicBezTo>
                    <a:pt x="113059" y="354403"/>
                    <a:pt x="101639" y="365712"/>
                    <a:pt x="101639" y="379710"/>
                  </a:cubicBezTo>
                  <a:cubicBezTo>
                    <a:pt x="101639" y="393708"/>
                    <a:pt x="113059" y="405017"/>
                    <a:pt x="126986" y="405017"/>
                  </a:cubicBezTo>
                  <a:lnTo>
                    <a:pt x="152333" y="405017"/>
                  </a:lnTo>
                  <a:cubicBezTo>
                    <a:pt x="166353" y="405017"/>
                    <a:pt x="177681" y="393708"/>
                    <a:pt x="177681" y="379710"/>
                  </a:cubicBezTo>
                  <a:cubicBezTo>
                    <a:pt x="177681" y="365712"/>
                    <a:pt x="166353" y="354403"/>
                    <a:pt x="152333" y="354403"/>
                  </a:cubicBezTo>
                  <a:close/>
                  <a:moveTo>
                    <a:pt x="304509" y="253174"/>
                  </a:moveTo>
                  <a:cubicBezTo>
                    <a:pt x="290489" y="253174"/>
                    <a:pt x="279162" y="264483"/>
                    <a:pt x="279162" y="278481"/>
                  </a:cubicBezTo>
                  <a:cubicBezTo>
                    <a:pt x="279162" y="292386"/>
                    <a:pt x="290489" y="303788"/>
                    <a:pt x="304509" y="303788"/>
                  </a:cubicBezTo>
                  <a:lnTo>
                    <a:pt x="380550" y="303788"/>
                  </a:lnTo>
                  <a:cubicBezTo>
                    <a:pt x="394570" y="303788"/>
                    <a:pt x="405897" y="292386"/>
                    <a:pt x="405897" y="278481"/>
                  </a:cubicBezTo>
                  <a:cubicBezTo>
                    <a:pt x="405897" y="264483"/>
                    <a:pt x="394570" y="253174"/>
                    <a:pt x="380550" y="253174"/>
                  </a:cubicBezTo>
                  <a:close/>
                  <a:moveTo>
                    <a:pt x="126986" y="253174"/>
                  </a:moveTo>
                  <a:cubicBezTo>
                    <a:pt x="113059" y="253174"/>
                    <a:pt x="101639" y="264483"/>
                    <a:pt x="101639" y="278481"/>
                  </a:cubicBezTo>
                  <a:cubicBezTo>
                    <a:pt x="101639" y="292386"/>
                    <a:pt x="113059" y="303788"/>
                    <a:pt x="126986" y="303788"/>
                  </a:cubicBezTo>
                  <a:lnTo>
                    <a:pt x="203120" y="303788"/>
                  </a:lnTo>
                  <a:cubicBezTo>
                    <a:pt x="217047" y="303788"/>
                    <a:pt x="228468" y="292386"/>
                    <a:pt x="228468" y="278481"/>
                  </a:cubicBezTo>
                  <a:cubicBezTo>
                    <a:pt x="228468" y="264483"/>
                    <a:pt x="217047" y="253174"/>
                    <a:pt x="203120" y="253174"/>
                  </a:cubicBezTo>
                  <a:close/>
                  <a:moveTo>
                    <a:pt x="109253" y="35142"/>
                  </a:moveTo>
                  <a:lnTo>
                    <a:pt x="120301" y="62396"/>
                  </a:lnTo>
                  <a:cubicBezTo>
                    <a:pt x="122251" y="73984"/>
                    <a:pt x="122251" y="82605"/>
                    <a:pt x="122158" y="95119"/>
                  </a:cubicBezTo>
                  <a:lnTo>
                    <a:pt x="122066" y="103926"/>
                  </a:lnTo>
                  <a:cubicBezTo>
                    <a:pt x="122066" y="144343"/>
                    <a:pt x="155862" y="177159"/>
                    <a:pt x="197271" y="177159"/>
                  </a:cubicBezTo>
                  <a:lnTo>
                    <a:pt x="308965" y="177159"/>
                  </a:lnTo>
                  <a:cubicBezTo>
                    <a:pt x="349075" y="177159"/>
                    <a:pt x="380550" y="144992"/>
                    <a:pt x="380550" y="103926"/>
                  </a:cubicBezTo>
                  <a:cubicBezTo>
                    <a:pt x="380550" y="93265"/>
                    <a:pt x="382221" y="85664"/>
                    <a:pt x="384542" y="75003"/>
                  </a:cubicBezTo>
                  <a:cubicBezTo>
                    <a:pt x="385378" y="71110"/>
                    <a:pt x="386307" y="67031"/>
                    <a:pt x="387142" y="62581"/>
                  </a:cubicBezTo>
                  <a:lnTo>
                    <a:pt x="398284" y="35328"/>
                  </a:lnTo>
                  <a:cubicBezTo>
                    <a:pt x="419731" y="42744"/>
                    <a:pt x="437001" y="48862"/>
                    <a:pt x="438579" y="49418"/>
                  </a:cubicBezTo>
                  <a:cubicBezTo>
                    <a:pt x="488809" y="66753"/>
                    <a:pt x="511185" y="98642"/>
                    <a:pt x="504779" y="143973"/>
                  </a:cubicBezTo>
                  <a:cubicBezTo>
                    <a:pt x="490945" y="243070"/>
                    <a:pt x="490945" y="344113"/>
                    <a:pt x="504871" y="444230"/>
                  </a:cubicBezTo>
                  <a:lnTo>
                    <a:pt x="506543" y="463326"/>
                  </a:lnTo>
                  <a:cubicBezTo>
                    <a:pt x="509792" y="500592"/>
                    <a:pt x="497258" y="537857"/>
                    <a:pt x="472004" y="565297"/>
                  </a:cubicBezTo>
                  <a:cubicBezTo>
                    <a:pt x="447399" y="592180"/>
                    <a:pt x="412489" y="607568"/>
                    <a:pt x="376279" y="607568"/>
                  </a:cubicBezTo>
                  <a:lnTo>
                    <a:pt x="130700" y="607568"/>
                  </a:lnTo>
                  <a:cubicBezTo>
                    <a:pt x="94490" y="607568"/>
                    <a:pt x="59580" y="592180"/>
                    <a:pt x="34976" y="565297"/>
                  </a:cubicBezTo>
                  <a:cubicBezTo>
                    <a:pt x="9814" y="537857"/>
                    <a:pt x="-2813" y="500684"/>
                    <a:pt x="529" y="463326"/>
                  </a:cubicBezTo>
                  <a:lnTo>
                    <a:pt x="2108" y="445435"/>
                  </a:lnTo>
                  <a:cubicBezTo>
                    <a:pt x="11950" y="347450"/>
                    <a:pt x="11950" y="242977"/>
                    <a:pt x="2108" y="142953"/>
                  </a:cubicBezTo>
                  <a:cubicBezTo>
                    <a:pt x="-2349" y="97715"/>
                    <a:pt x="20027" y="66197"/>
                    <a:pt x="68679" y="49325"/>
                  </a:cubicBezTo>
                  <a:cubicBezTo>
                    <a:pt x="70164" y="48769"/>
                    <a:pt x="87527" y="42651"/>
                    <a:pt x="109253" y="35142"/>
                  </a:cubicBezTo>
                  <a:close/>
                  <a:moveTo>
                    <a:pt x="252149" y="0"/>
                  </a:moveTo>
                  <a:cubicBezTo>
                    <a:pt x="252892" y="0"/>
                    <a:pt x="253634" y="0"/>
                    <a:pt x="254377" y="0"/>
                  </a:cubicBezTo>
                  <a:cubicBezTo>
                    <a:pt x="277863" y="649"/>
                    <a:pt x="300792" y="4171"/>
                    <a:pt x="322606" y="10474"/>
                  </a:cubicBezTo>
                  <a:cubicBezTo>
                    <a:pt x="330126" y="12699"/>
                    <a:pt x="339687" y="15665"/>
                    <a:pt x="350084" y="19094"/>
                  </a:cubicBezTo>
                  <a:lnTo>
                    <a:pt x="339223" y="45790"/>
                  </a:lnTo>
                  <a:cubicBezTo>
                    <a:pt x="338573" y="47366"/>
                    <a:pt x="338109" y="49034"/>
                    <a:pt x="337738" y="50795"/>
                  </a:cubicBezTo>
                  <a:cubicBezTo>
                    <a:pt x="336902" y="55615"/>
                    <a:pt x="335881" y="60064"/>
                    <a:pt x="335046" y="64143"/>
                  </a:cubicBezTo>
                  <a:cubicBezTo>
                    <a:pt x="332446" y="75822"/>
                    <a:pt x="329847" y="87779"/>
                    <a:pt x="329847" y="103907"/>
                  </a:cubicBezTo>
                  <a:cubicBezTo>
                    <a:pt x="329847" y="117255"/>
                    <a:pt x="321214" y="126524"/>
                    <a:pt x="308961" y="126524"/>
                  </a:cubicBezTo>
                  <a:lnTo>
                    <a:pt x="197287" y="126524"/>
                  </a:lnTo>
                  <a:cubicBezTo>
                    <a:pt x="184012" y="126524"/>
                    <a:pt x="172780" y="116143"/>
                    <a:pt x="172780" y="103907"/>
                  </a:cubicBezTo>
                  <a:lnTo>
                    <a:pt x="172873" y="95380"/>
                  </a:lnTo>
                  <a:cubicBezTo>
                    <a:pt x="172965" y="80920"/>
                    <a:pt x="173058" y="68407"/>
                    <a:pt x="169809" y="50795"/>
                  </a:cubicBezTo>
                  <a:cubicBezTo>
                    <a:pt x="169531" y="49034"/>
                    <a:pt x="168974" y="47366"/>
                    <a:pt x="168324" y="45790"/>
                  </a:cubicBezTo>
                  <a:lnTo>
                    <a:pt x="157370" y="18909"/>
                  </a:lnTo>
                  <a:cubicBezTo>
                    <a:pt x="167581" y="15572"/>
                    <a:pt x="177050" y="12606"/>
                    <a:pt x="184383" y="10474"/>
                  </a:cubicBezTo>
                  <a:cubicBezTo>
                    <a:pt x="206105" y="4171"/>
                    <a:pt x="228942" y="741"/>
                    <a:pt x="2521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 3"/>
          <p:cNvGrpSpPr/>
          <p:nvPr/>
        </p:nvGrpSpPr>
        <p:grpSpPr>
          <a:xfrm>
            <a:off x="1132698" y="1716072"/>
            <a:ext cx="9799239" cy="4430667"/>
            <a:chOff x="468684" y="1795903"/>
            <a:chExt cx="4682512" cy="252708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Freeform 559"/>
            <p:cNvSpPr/>
            <p:nvPr/>
          </p:nvSpPr>
          <p:spPr bwMode="auto">
            <a:xfrm>
              <a:off x="2597256" y="2585130"/>
              <a:ext cx="59777" cy="92697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560"/>
            <p:cNvSpPr/>
            <p:nvPr/>
          </p:nvSpPr>
          <p:spPr bwMode="auto">
            <a:xfrm>
              <a:off x="2648370" y="2508026"/>
              <a:ext cx="101360" cy="195791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561"/>
            <p:cNvSpPr/>
            <p:nvPr/>
          </p:nvSpPr>
          <p:spPr bwMode="auto">
            <a:xfrm>
              <a:off x="3421136" y="1821893"/>
              <a:ext cx="237374" cy="296285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62"/>
            <p:cNvSpPr/>
            <p:nvPr/>
          </p:nvSpPr>
          <p:spPr bwMode="auto">
            <a:xfrm>
              <a:off x="2597256" y="2585130"/>
              <a:ext cx="59777" cy="92697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63"/>
            <p:cNvSpPr/>
            <p:nvPr/>
          </p:nvSpPr>
          <p:spPr bwMode="auto">
            <a:xfrm>
              <a:off x="3421136" y="1821893"/>
              <a:ext cx="237374" cy="296285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64"/>
            <p:cNvSpPr/>
            <p:nvPr/>
          </p:nvSpPr>
          <p:spPr bwMode="auto">
            <a:xfrm>
              <a:off x="3304181" y="3644651"/>
              <a:ext cx="84900" cy="187127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65"/>
            <p:cNvSpPr/>
            <p:nvPr/>
          </p:nvSpPr>
          <p:spPr bwMode="auto">
            <a:xfrm>
              <a:off x="3803187" y="3356163"/>
              <a:ext cx="25124" cy="3465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566"/>
            <p:cNvSpPr/>
            <p:nvPr/>
          </p:nvSpPr>
          <p:spPr bwMode="auto">
            <a:xfrm>
              <a:off x="4193035" y="3203689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67"/>
            <p:cNvSpPr/>
            <p:nvPr/>
          </p:nvSpPr>
          <p:spPr bwMode="auto">
            <a:xfrm>
              <a:off x="3803187" y="3356163"/>
              <a:ext cx="25124" cy="3465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568"/>
            <p:cNvSpPr/>
            <p:nvPr/>
          </p:nvSpPr>
          <p:spPr bwMode="auto">
            <a:xfrm>
              <a:off x="4193035" y="3203689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569"/>
            <p:cNvSpPr/>
            <p:nvPr/>
          </p:nvSpPr>
          <p:spPr bwMode="auto">
            <a:xfrm>
              <a:off x="4345509" y="3127452"/>
              <a:ext cx="17327" cy="51113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70"/>
            <p:cNvSpPr/>
            <p:nvPr/>
          </p:nvSpPr>
          <p:spPr bwMode="auto">
            <a:xfrm>
              <a:off x="4472860" y="3000101"/>
              <a:ext cx="25123" cy="33787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71"/>
            <p:cNvSpPr/>
            <p:nvPr/>
          </p:nvSpPr>
          <p:spPr bwMode="auto">
            <a:xfrm>
              <a:off x="4345509" y="3127452"/>
              <a:ext cx="17327" cy="51113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572"/>
            <p:cNvSpPr/>
            <p:nvPr/>
          </p:nvSpPr>
          <p:spPr bwMode="auto">
            <a:xfrm>
              <a:off x="4472860" y="3000101"/>
              <a:ext cx="25123" cy="33787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73"/>
            <p:cNvSpPr/>
            <p:nvPr/>
          </p:nvSpPr>
          <p:spPr bwMode="auto">
            <a:xfrm>
              <a:off x="4506647" y="2805177"/>
              <a:ext cx="186261" cy="203587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74"/>
            <p:cNvSpPr/>
            <p:nvPr/>
          </p:nvSpPr>
          <p:spPr bwMode="auto">
            <a:xfrm>
              <a:off x="4633997" y="2618916"/>
              <a:ext cx="33787" cy="161137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75"/>
            <p:cNvSpPr/>
            <p:nvPr/>
          </p:nvSpPr>
          <p:spPr bwMode="auto">
            <a:xfrm>
              <a:off x="4972732" y="4076949"/>
              <a:ext cx="93564" cy="110890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576"/>
            <p:cNvSpPr/>
            <p:nvPr/>
          </p:nvSpPr>
          <p:spPr bwMode="auto">
            <a:xfrm>
              <a:off x="4633997" y="2618916"/>
              <a:ext cx="33787" cy="161137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577"/>
            <p:cNvSpPr/>
            <p:nvPr/>
          </p:nvSpPr>
          <p:spPr bwMode="auto">
            <a:xfrm>
              <a:off x="4972732" y="4076949"/>
              <a:ext cx="93564" cy="110890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78"/>
            <p:cNvSpPr/>
            <p:nvPr/>
          </p:nvSpPr>
          <p:spPr bwMode="auto">
            <a:xfrm>
              <a:off x="5057632" y="3975589"/>
              <a:ext cx="68440" cy="110024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79"/>
            <p:cNvSpPr/>
            <p:nvPr/>
          </p:nvSpPr>
          <p:spPr bwMode="auto">
            <a:xfrm>
              <a:off x="4251946" y="3635987"/>
              <a:ext cx="534526" cy="407175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580"/>
            <p:cNvSpPr/>
            <p:nvPr/>
          </p:nvSpPr>
          <p:spPr bwMode="auto">
            <a:xfrm>
              <a:off x="5057632" y="3975589"/>
              <a:ext cx="68440" cy="110024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581"/>
            <p:cNvSpPr/>
            <p:nvPr/>
          </p:nvSpPr>
          <p:spPr bwMode="auto">
            <a:xfrm>
              <a:off x="4251946" y="3635987"/>
              <a:ext cx="534526" cy="407175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82"/>
            <p:cNvSpPr/>
            <p:nvPr/>
          </p:nvSpPr>
          <p:spPr bwMode="auto">
            <a:xfrm>
              <a:off x="4676447" y="4069152"/>
              <a:ext cx="42450" cy="58910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583"/>
            <p:cNvSpPr/>
            <p:nvPr/>
          </p:nvSpPr>
          <p:spPr bwMode="auto">
            <a:xfrm>
              <a:off x="4023235" y="3407276"/>
              <a:ext cx="136014" cy="144677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584"/>
            <p:cNvSpPr/>
            <p:nvPr/>
          </p:nvSpPr>
          <p:spPr bwMode="auto">
            <a:xfrm>
              <a:off x="4201699" y="3382153"/>
              <a:ext cx="126484" cy="143811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85"/>
            <p:cNvSpPr/>
            <p:nvPr/>
          </p:nvSpPr>
          <p:spPr bwMode="auto">
            <a:xfrm>
              <a:off x="4489320" y="3483513"/>
              <a:ext cx="246038" cy="136014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586"/>
            <p:cNvSpPr/>
            <p:nvPr/>
          </p:nvSpPr>
          <p:spPr bwMode="auto">
            <a:xfrm>
              <a:off x="4201699" y="3382153"/>
              <a:ext cx="126484" cy="143811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87"/>
            <p:cNvSpPr/>
            <p:nvPr/>
          </p:nvSpPr>
          <p:spPr bwMode="auto">
            <a:xfrm>
              <a:off x="4489320" y="3483513"/>
              <a:ext cx="246038" cy="136014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588"/>
            <p:cNvSpPr/>
            <p:nvPr/>
          </p:nvSpPr>
          <p:spPr bwMode="auto">
            <a:xfrm>
              <a:off x="4336846" y="3229679"/>
              <a:ext cx="76237" cy="101360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589"/>
            <p:cNvSpPr/>
            <p:nvPr/>
          </p:nvSpPr>
          <p:spPr bwMode="auto">
            <a:xfrm>
              <a:off x="4370633" y="3348366"/>
              <a:ext cx="59776" cy="50247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590"/>
            <p:cNvSpPr/>
            <p:nvPr/>
          </p:nvSpPr>
          <p:spPr bwMode="auto">
            <a:xfrm>
              <a:off x="4340311" y="3229679"/>
              <a:ext cx="76237" cy="101360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591"/>
            <p:cNvSpPr/>
            <p:nvPr/>
          </p:nvSpPr>
          <p:spPr bwMode="auto">
            <a:xfrm>
              <a:off x="4370633" y="3348366"/>
              <a:ext cx="59776" cy="50247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592"/>
            <p:cNvSpPr/>
            <p:nvPr/>
          </p:nvSpPr>
          <p:spPr bwMode="auto">
            <a:xfrm>
              <a:off x="4328183" y="3458390"/>
              <a:ext cx="77104" cy="9356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593"/>
            <p:cNvSpPr/>
            <p:nvPr/>
          </p:nvSpPr>
          <p:spPr bwMode="auto">
            <a:xfrm>
              <a:off x="4150585" y="3568414"/>
              <a:ext cx="143811" cy="33787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594"/>
            <p:cNvSpPr/>
            <p:nvPr/>
          </p:nvSpPr>
          <p:spPr bwMode="auto">
            <a:xfrm>
              <a:off x="1936247" y="2669163"/>
              <a:ext cx="84900" cy="102227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595"/>
            <p:cNvSpPr/>
            <p:nvPr/>
          </p:nvSpPr>
          <p:spPr bwMode="auto">
            <a:xfrm>
              <a:off x="1580185" y="3161239"/>
              <a:ext cx="152474" cy="42450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96"/>
            <p:cNvSpPr/>
            <p:nvPr/>
          </p:nvSpPr>
          <p:spPr bwMode="auto">
            <a:xfrm>
              <a:off x="1732659" y="3212352"/>
              <a:ext cx="92698" cy="25123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97"/>
            <p:cNvSpPr/>
            <p:nvPr/>
          </p:nvSpPr>
          <p:spPr bwMode="auto">
            <a:xfrm>
              <a:off x="1936247" y="2669163"/>
              <a:ext cx="84900" cy="102227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98"/>
            <p:cNvSpPr/>
            <p:nvPr/>
          </p:nvSpPr>
          <p:spPr bwMode="auto">
            <a:xfrm>
              <a:off x="1732659" y="3212352"/>
              <a:ext cx="92698" cy="25123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99"/>
            <p:cNvSpPr/>
            <p:nvPr/>
          </p:nvSpPr>
          <p:spPr bwMode="auto">
            <a:xfrm>
              <a:off x="2886610" y="2923864"/>
              <a:ext cx="42450" cy="2599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600"/>
            <p:cNvSpPr/>
            <p:nvPr/>
          </p:nvSpPr>
          <p:spPr bwMode="auto">
            <a:xfrm>
              <a:off x="2844160" y="2872751"/>
              <a:ext cx="17327" cy="3465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601"/>
            <p:cNvSpPr/>
            <p:nvPr/>
          </p:nvSpPr>
          <p:spPr bwMode="auto">
            <a:xfrm>
              <a:off x="2886610" y="2923864"/>
              <a:ext cx="42450" cy="2599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02"/>
            <p:cNvSpPr/>
            <p:nvPr/>
          </p:nvSpPr>
          <p:spPr bwMode="auto">
            <a:xfrm>
              <a:off x="2844160" y="2872751"/>
              <a:ext cx="17327" cy="3465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603"/>
            <p:cNvSpPr/>
            <p:nvPr/>
          </p:nvSpPr>
          <p:spPr bwMode="auto">
            <a:xfrm>
              <a:off x="2836363" y="2838964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04"/>
            <p:cNvSpPr/>
            <p:nvPr/>
          </p:nvSpPr>
          <p:spPr bwMode="auto">
            <a:xfrm>
              <a:off x="3277325" y="2941191"/>
              <a:ext cx="25123" cy="8663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05"/>
            <p:cNvSpPr/>
            <p:nvPr/>
          </p:nvSpPr>
          <p:spPr bwMode="auto">
            <a:xfrm>
              <a:off x="2836363" y="2838964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606"/>
            <p:cNvSpPr/>
            <p:nvPr/>
          </p:nvSpPr>
          <p:spPr bwMode="auto">
            <a:xfrm>
              <a:off x="3277325" y="2941191"/>
              <a:ext cx="25123" cy="8663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607"/>
            <p:cNvSpPr>
              <a:spLocks noChangeArrowheads="1"/>
            </p:cNvSpPr>
            <p:nvPr/>
          </p:nvSpPr>
          <p:spPr bwMode="auto">
            <a:xfrm>
              <a:off x="3200221" y="3068542"/>
              <a:ext cx="0" cy="0"/>
            </a:xfrm>
            <a:prstGeom prst="rect">
              <a:avLst/>
            </a:prstGeom>
            <a:grpFill/>
            <a:ln w="6350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eaLnBrk="1" hangingPunct="1">
                <a:spcBef>
                  <a:spcPct val="50000"/>
                </a:spcBef>
              </a:pPr>
              <a:endParaRPr lang="en-US" sz="3200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56" name="Freeform 608"/>
            <p:cNvSpPr/>
            <p:nvPr/>
          </p:nvSpPr>
          <p:spPr bwMode="auto">
            <a:xfrm>
              <a:off x="3081535" y="2864954"/>
              <a:ext cx="246038" cy="92698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609"/>
            <p:cNvSpPr/>
            <p:nvPr/>
          </p:nvSpPr>
          <p:spPr bwMode="auto">
            <a:xfrm>
              <a:off x="3200221" y="2941191"/>
              <a:ext cx="93564" cy="8490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610"/>
            <p:cNvSpPr/>
            <p:nvPr/>
          </p:nvSpPr>
          <p:spPr bwMode="auto">
            <a:xfrm>
              <a:off x="3183761" y="3008765"/>
              <a:ext cx="67574" cy="5977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611"/>
            <p:cNvSpPr/>
            <p:nvPr/>
          </p:nvSpPr>
          <p:spPr bwMode="auto">
            <a:xfrm>
              <a:off x="3200221" y="2941191"/>
              <a:ext cx="93564" cy="8490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612"/>
            <p:cNvSpPr/>
            <p:nvPr/>
          </p:nvSpPr>
          <p:spPr bwMode="auto">
            <a:xfrm>
              <a:off x="3183761" y="3008765"/>
              <a:ext cx="67574" cy="5977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613"/>
            <p:cNvSpPr/>
            <p:nvPr/>
          </p:nvSpPr>
          <p:spPr bwMode="auto">
            <a:xfrm>
              <a:off x="3421136" y="3127452"/>
              <a:ext cx="67574" cy="42450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614"/>
            <p:cNvSpPr/>
            <p:nvPr/>
          </p:nvSpPr>
          <p:spPr bwMode="auto">
            <a:xfrm>
              <a:off x="3429799" y="3144779"/>
              <a:ext cx="101360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615"/>
            <p:cNvSpPr/>
            <p:nvPr/>
          </p:nvSpPr>
          <p:spPr bwMode="auto">
            <a:xfrm>
              <a:off x="3302448" y="3221016"/>
              <a:ext cx="143811" cy="84900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16"/>
            <p:cNvSpPr/>
            <p:nvPr/>
          </p:nvSpPr>
          <p:spPr bwMode="auto">
            <a:xfrm>
              <a:off x="3200221" y="3026091"/>
              <a:ext cx="272028" cy="228711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17"/>
            <p:cNvSpPr/>
            <p:nvPr/>
          </p:nvSpPr>
          <p:spPr bwMode="auto">
            <a:xfrm>
              <a:off x="3429799" y="3169902"/>
              <a:ext cx="42450" cy="51114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618"/>
            <p:cNvSpPr/>
            <p:nvPr/>
          </p:nvSpPr>
          <p:spPr bwMode="auto">
            <a:xfrm>
              <a:off x="3251335" y="2941191"/>
              <a:ext cx="136013" cy="13514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619"/>
            <p:cNvSpPr/>
            <p:nvPr/>
          </p:nvSpPr>
          <p:spPr bwMode="auto">
            <a:xfrm>
              <a:off x="3421136" y="3127452"/>
              <a:ext cx="67574" cy="42450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620"/>
            <p:cNvSpPr/>
            <p:nvPr/>
          </p:nvSpPr>
          <p:spPr bwMode="auto">
            <a:xfrm>
              <a:off x="3251335" y="2941191"/>
              <a:ext cx="136013" cy="13514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621"/>
            <p:cNvSpPr/>
            <p:nvPr/>
          </p:nvSpPr>
          <p:spPr bwMode="auto">
            <a:xfrm>
              <a:off x="3327572" y="2898741"/>
              <a:ext cx="254701" cy="237374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622"/>
            <p:cNvSpPr/>
            <p:nvPr/>
          </p:nvSpPr>
          <p:spPr bwMode="auto">
            <a:xfrm>
              <a:off x="3548486" y="2949854"/>
              <a:ext cx="220048" cy="202721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623"/>
            <p:cNvSpPr/>
            <p:nvPr/>
          </p:nvSpPr>
          <p:spPr bwMode="auto">
            <a:xfrm>
              <a:off x="3642050" y="2966315"/>
              <a:ext cx="389848" cy="407175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624"/>
            <p:cNvSpPr/>
            <p:nvPr/>
          </p:nvSpPr>
          <p:spPr bwMode="auto">
            <a:xfrm>
              <a:off x="3539823" y="2923864"/>
              <a:ext cx="194924" cy="144677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625"/>
            <p:cNvSpPr/>
            <p:nvPr/>
          </p:nvSpPr>
          <p:spPr bwMode="auto">
            <a:xfrm>
              <a:off x="3972121" y="3085002"/>
              <a:ext cx="161137" cy="373388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626"/>
            <p:cNvSpPr/>
            <p:nvPr/>
          </p:nvSpPr>
          <p:spPr bwMode="auto">
            <a:xfrm>
              <a:off x="3642050" y="2966315"/>
              <a:ext cx="389848" cy="407175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627"/>
            <p:cNvSpPr/>
            <p:nvPr/>
          </p:nvSpPr>
          <p:spPr bwMode="auto">
            <a:xfrm>
              <a:off x="3972121" y="3085002"/>
              <a:ext cx="161137" cy="373388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628"/>
            <p:cNvSpPr/>
            <p:nvPr/>
          </p:nvSpPr>
          <p:spPr bwMode="auto">
            <a:xfrm>
              <a:off x="4048359" y="3195026"/>
              <a:ext cx="102227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629"/>
            <p:cNvSpPr/>
            <p:nvPr/>
          </p:nvSpPr>
          <p:spPr bwMode="auto">
            <a:xfrm>
              <a:off x="3904548" y="3118789"/>
              <a:ext cx="67574" cy="5977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630"/>
            <p:cNvSpPr/>
            <p:nvPr/>
          </p:nvSpPr>
          <p:spPr bwMode="auto">
            <a:xfrm>
              <a:off x="4048359" y="3195026"/>
              <a:ext cx="102227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631"/>
            <p:cNvSpPr/>
            <p:nvPr/>
          </p:nvSpPr>
          <p:spPr bwMode="auto">
            <a:xfrm>
              <a:off x="3904548" y="3118789"/>
              <a:ext cx="67574" cy="5977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632"/>
            <p:cNvSpPr/>
            <p:nvPr/>
          </p:nvSpPr>
          <p:spPr bwMode="auto">
            <a:xfrm>
              <a:off x="3005297" y="2559140"/>
              <a:ext cx="84900" cy="59776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633"/>
            <p:cNvSpPr/>
            <p:nvPr/>
          </p:nvSpPr>
          <p:spPr bwMode="auto">
            <a:xfrm>
              <a:off x="3047747" y="2482903"/>
              <a:ext cx="59777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634"/>
            <p:cNvSpPr/>
            <p:nvPr/>
          </p:nvSpPr>
          <p:spPr bwMode="auto">
            <a:xfrm>
              <a:off x="3039084" y="2567803"/>
              <a:ext cx="127351" cy="110024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35"/>
            <p:cNvSpPr/>
            <p:nvPr/>
          </p:nvSpPr>
          <p:spPr bwMode="auto">
            <a:xfrm>
              <a:off x="3013961" y="2516689"/>
              <a:ext cx="102227" cy="59777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636"/>
            <p:cNvSpPr/>
            <p:nvPr/>
          </p:nvSpPr>
          <p:spPr bwMode="auto">
            <a:xfrm>
              <a:off x="2521019" y="3305916"/>
              <a:ext cx="102227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637"/>
            <p:cNvSpPr/>
            <p:nvPr/>
          </p:nvSpPr>
          <p:spPr bwMode="auto">
            <a:xfrm>
              <a:off x="2495896" y="3254802"/>
              <a:ext cx="84900" cy="5891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638"/>
            <p:cNvSpPr/>
            <p:nvPr/>
          </p:nvSpPr>
          <p:spPr bwMode="auto">
            <a:xfrm>
              <a:off x="3047747" y="2482903"/>
              <a:ext cx="59777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639"/>
            <p:cNvSpPr/>
            <p:nvPr/>
          </p:nvSpPr>
          <p:spPr bwMode="auto">
            <a:xfrm>
              <a:off x="2495896" y="3254802"/>
              <a:ext cx="84900" cy="5891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640"/>
            <p:cNvSpPr/>
            <p:nvPr/>
          </p:nvSpPr>
          <p:spPr bwMode="auto">
            <a:xfrm>
              <a:off x="2504559" y="3102328"/>
              <a:ext cx="161137" cy="177598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641"/>
            <p:cNvSpPr/>
            <p:nvPr/>
          </p:nvSpPr>
          <p:spPr bwMode="auto">
            <a:xfrm>
              <a:off x="3056411" y="3033888"/>
              <a:ext cx="152474" cy="144677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642"/>
            <p:cNvSpPr/>
            <p:nvPr/>
          </p:nvSpPr>
          <p:spPr bwMode="auto">
            <a:xfrm>
              <a:off x="2852823" y="3008765"/>
              <a:ext cx="220914" cy="212251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643"/>
            <p:cNvSpPr/>
            <p:nvPr/>
          </p:nvSpPr>
          <p:spPr bwMode="auto">
            <a:xfrm>
              <a:off x="2827700" y="2941191"/>
              <a:ext cx="58910" cy="110024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644"/>
            <p:cNvSpPr/>
            <p:nvPr/>
          </p:nvSpPr>
          <p:spPr bwMode="auto">
            <a:xfrm>
              <a:off x="2554806" y="2966315"/>
              <a:ext cx="161137" cy="127350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645"/>
            <p:cNvSpPr/>
            <p:nvPr/>
          </p:nvSpPr>
          <p:spPr bwMode="auto">
            <a:xfrm>
              <a:off x="2827700" y="2941191"/>
              <a:ext cx="58910" cy="110024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646"/>
            <p:cNvSpPr/>
            <p:nvPr/>
          </p:nvSpPr>
          <p:spPr bwMode="auto">
            <a:xfrm>
              <a:off x="2554806" y="2966315"/>
              <a:ext cx="161137" cy="127350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647"/>
            <p:cNvSpPr/>
            <p:nvPr/>
          </p:nvSpPr>
          <p:spPr bwMode="auto">
            <a:xfrm>
              <a:off x="2504559" y="3093665"/>
              <a:ext cx="110024" cy="93564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648"/>
            <p:cNvSpPr/>
            <p:nvPr/>
          </p:nvSpPr>
          <p:spPr bwMode="auto">
            <a:xfrm>
              <a:off x="2512356" y="3305916"/>
              <a:ext cx="33787" cy="25123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649"/>
            <p:cNvSpPr/>
            <p:nvPr/>
          </p:nvSpPr>
          <p:spPr bwMode="auto">
            <a:xfrm>
              <a:off x="3022624" y="3161239"/>
              <a:ext cx="220048" cy="272028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650"/>
            <p:cNvSpPr/>
            <p:nvPr/>
          </p:nvSpPr>
          <p:spPr bwMode="auto">
            <a:xfrm>
              <a:off x="2614583" y="3339703"/>
              <a:ext cx="84900" cy="76237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651"/>
            <p:cNvSpPr/>
            <p:nvPr/>
          </p:nvSpPr>
          <p:spPr bwMode="auto">
            <a:xfrm>
              <a:off x="2572133" y="3364826"/>
              <a:ext cx="58910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652"/>
            <p:cNvSpPr/>
            <p:nvPr/>
          </p:nvSpPr>
          <p:spPr bwMode="auto">
            <a:xfrm>
              <a:off x="2546143" y="3348366"/>
              <a:ext cx="42450" cy="42450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653"/>
            <p:cNvSpPr/>
            <p:nvPr/>
          </p:nvSpPr>
          <p:spPr bwMode="auto">
            <a:xfrm>
              <a:off x="2515821" y="3305916"/>
              <a:ext cx="33787" cy="25123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54"/>
            <p:cNvSpPr/>
            <p:nvPr/>
          </p:nvSpPr>
          <p:spPr bwMode="auto">
            <a:xfrm>
              <a:off x="2549608" y="3348366"/>
              <a:ext cx="42450" cy="42450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55"/>
            <p:cNvSpPr/>
            <p:nvPr/>
          </p:nvSpPr>
          <p:spPr bwMode="auto">
            <a:xfrm>
              <a:off x="2614583" y="3093665"/>
              <a:ext cx="867" cy="8663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656"/>
            <p:cNvSpPr/>
            <p:nvPr/>
          </p:nvSpPr>
          <p:spPr bwMode="auto">
            <a:xfrm>
              <a:off x="2614583" y="2941191"/>
              <a:ext cx="272028" cy="27982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657"/>
            <p:cNvSpPr>
              <a:spLocks noChangeArrowheads="1"/>
            </p:cNvSpPr>
            <p:nvPr/>
          </p:nvSpPr>
          <p:spPr bwMode="auto">
            <a:xfrm>
              <a:off x="2614583" y="3093665"/>
              <a:ext cx="0" cy="8663"/>
            </a:xfrm>
            <a:prstGeom prst="rect">
              <a:avLst/>
            </a:prstGeom>
            <a:grpFill/>
            <a:ln w="6350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eaLnBrk="1" hangingPunct="1">
                <a:spcBef>
                  <a:spcPct val="50000"/>
                </a:spcBef>
              </a:pPr>
              <a:endParaRPr lang="en-US" sz="3200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6" name="Freeform 658"/>
            <p:cNvSpPr/>
            <p:nvPr/>
          </p:nvSpPr>
          <p:spPr bwMode="auto">
            <a:xfrm>
              <a:off x="2614583" y="2941191"/>
              <a:ext cx="272028" cy="27982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659"/>
            <p:cNvSpPr/>
            <p:nvPr/>
          </p:nvSpPr>
          <p:spPr bwMode="auto">
            <a:xfrm>
              <a:off x="2631043" y="2923864"/>
              <a:ext cx="8663" cy="867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660"/>
            <p:cNvSpPr/>
            <p:nvPr/>
          </p:nvSpPr>
          <p:spPr bwMode="auto">
            <a:xfrm>
              <a:off x="2639706" y="2864954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661"/>
            <p:cNvSpPr>
              <a:spLocks noChangeArrowheads="1"/>
            </p:cNvSpPr>
            <p:nvPr/>
          </p:nvSpPr>
          <p:spPr bwMode="auto">
            <a:xfrm>
              <a:off x="2631043" y="2923864"/>
              <a:ext cx="8663" cy="0"/>
            </a:xfrm>
            <a:prstGeom prst="rect">
              <a:avLst/>
            </a:prstGeom>
            <a:grpFill/>
            <a:ln w="6350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eaLnBrk="1" hangingPunct="1">
                <a:spcBef>
                  <a:spcPct val="50000"/>
                </a:spcBef>
              </a:pPr>
              <a:endParaRPr lang="en-US" sz="3200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10" name="Freeform 662"/>
            <p:cNvSpPr/>
            <p:nvPr/>
          </p:nvSpPr>
          <p:spPr bwMode="auto">
            <a:xfrm>
              <a:off x="2639706" y="2864954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663"/>
            <p:cNvSpPr/>
            <p:nvPr/>
          </p:nvSpPr>
          <p:spPr bwMode="auto">
            <a:xfrm>
              <a:off x="2605919" y="2830301"/>
              <a:ext cx="161137" cy="127351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664"/>
            <p:cNvSpPr/>
            <p:nvPr/>
          </p:nvSpPr>
          <p:spPr bwMode="auto">
            <a:xfrm>
              <a:off x="2605919" y="2856291"/>
              <a:ext cx="42450" cy="8490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665"/>
            <p:cNvSpPr/>
            <p:nvPr/>
          </p:nvSpPr>
          <p:spPr bwMode="auto">
            <a:xfrm>
              <a:off x="2639706" y="2864954"/>
              <a:ext cx="8663" cy="33787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666"/>
            <p:cNvSpPr/>
            <p:nvPr/>
          </p:nvSpPr>
          <p:spPr bwMode="auto">
            <a:xfrm>
              <a:off x="2605919" y="2856291"/>
              <a:ext cx="42450" cy="8490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667"/>
            <p:cNvSpPr/>
            <p:nvPr/>
          </p:nvSpPr>
          <p:spPr bwMode="auto">
            <a:xfrm>
              <a:off x="2639706" y="2864954"/>
              <a:ext cx="8663" cy="33787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668"/>
            <p:cNvSpPr/>
            <p:nvPr/>
          </p:nvSpPr>
          <p:spPr bwMode="auto">
            <a:xfrm>
              <a:off x="2631043" y="2923864"/>
              <a:ext cx="1733" cy="17327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669"/>
            <p:cNvSpPr/>
            <p:nvPr/>
          </p:nvSpPr>
          <p:spPr bwMode="auto">
            <a:xfrm>
              <a:off x="2631043" y="2898741"/>
              <a:ext cx="8663" cy="16460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670"/>
            <p:cNvSpPr/>
            <p:nvPr/>
          </p:nvSpPr>
          <p:spPr bwMode="auto">
            <a:xfrm>
              <a:off x="2631043" y="2915201"/>
              <a:ext cx="1733" cy="8663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671"/>
            <p:cNvSpPr/>
            <p:nvPr/>
          </p:nvSpPr>
          <p:spPr bwMode="auto">
            <a:xfrm>
              <a:off x="2631043" y="2898741"/>
              <a:ext cx="8663" cy="16460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672"/>
            <p:cNvSpPr/>
            <p:nvPr/>
          </p:nvSpPr>
          <p:spPr bwMode="auto">
            <a:xfrm>
              <a:off x="2631043" y="2915201"/>
              <a:ext cx="1733" cy="8663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673"/>
            <p:cNvSpPr/>
            <p:nvPr/>
          </p:nvSpPr>
          <p:spPr bwMode="auto">
            <a:xfrm>
              <a:off x="3403809" y="2941191"/>
              <a:ext cx="8663" cy="8663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674"/>
            <p:cNvSpPr/>
            <p:nvPr/>
          </p:nvSpPr>
          <p:spPr bwMode="auto">
            <a:xfrm>
              <a:off x="3378685" y="2915201"/>
              <a:ext cx="8663" cy="17327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675"/>
            <p:cNvSpPr/>
            <p:nvPr/>
          </p:nvSpPr>
          <p:spPr bwMode="auto">
            <a:xfrm>
              <a:off x="3403809" y="2941191"/>
              <a:ext cx="8663" cy="8663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676"/>
            <p:cNvSpPr/>
            <p:nvPr/>
          </p:nvSpPr>
          <p:spPr bwMode="auto">
            <a:xfrm>
              <a:off x="3378685" y="2915201"/>
              <a:ext cx="8663" cy="17327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677"/>
            <p:cNvSpPr/>
            <p:nvPr/>
          </p:nvSpPr>
          <p:spPr bwMode="auto">
            <a:xfrm>
              <a:off x="4074348" y="3178565"/>
              <a:ext cx="101360" cy="161137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678"/>
            <p:cNvSpPr/>
            <p:nvPr/>
          </p:nvSpPr>
          <p:spPr bwMode="auto">
            <a:xfrm>
              <a:off x="4108135" y="3161239"/>
              <a:ext cx="93564" cy="19492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679"/>
            <p:cNvSpPr/>
            <p:nvPr/>
          </p:nvSpPr>
          <p:spPr bwMode="auto">
            <a:xfrm>
              <a:off x="4074348" y="3178565"/>
              <a:ext cx="101360" cy="161137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680"/>
            <p:cNvSpPr/>
            <p:nvPr/>
          </p:nvSpPr>
          <p:spPr bwMode="auto">
            <a:xfrm>
              <a:off x="4111600" y="3161239"/>
              <a:ext cx="93564" cy="19492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681"/>
            <p:cNvSpPr/>
            <p:nvPr/>
          </p:nvSpPr>
          <p:spPr bwMode="auto">
            <a:xfrm>
              <a:off x="3803187" y="3059878"/>
              <a:ext cx="110024" cy="51113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682"/>
            <p:cNvSpPr/>
            <p:nvPr/>
          </p:nvSpPr>
          <p:spPr bwMode="auto">
            <a:xfrm>
              <a:off x="3726084" y="2635377"/>
              <a:ext cx="814350" cy="568312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683"/>
            <p:cNvSpPr/>
            <p:nvPr/>
          </p:nvSpPr>
          <p:spPr bwMode="auto">
            <a:xfrm>
              <a:off x="3913211" y="2661367"/>
              <a:ext cx="423635" cy="21138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84"/>
            <p:cNvSpPr/>
            <p:nvPr/>
          </p:nvSpPr>
          <p:spPr bwMode="auto">
            <a:xfrm>
              <a:off x="3803187" y="3059878"/>
              <a:ext cx="110024" cy="51113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685"/>
            <p:cNvSpPr/>
            <p:nvPr/>
          </p:nvSpPr>
          <p:spPr bwMode="auto">
            <a:xfrm>
              <a:off x="3913211" y="2661367"/>
              <a:ext cx="423635" cy="21138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686"/>
            <p:cNvSpPr/>
            <p:nvPr/>
          </p:nvSpPr>
          <p:spPr bwMode="auto">
            <a:xfrm>
              <a:off x="3005297" y="2151965"/>
              <a:ext cx="144677" cy="314477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687"/>
            <p:cNvSpPr/>
            <p:nvPr/>
          </p:nvSpPr>
          <p:spPr bwMode="auto">
            <a:xfrm>
              <a:off x="3158638" y="2652703"/>
              <a:ext cx="7797" cy="8663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688"/>
            <p:cNvSpPr/>
            <p:nvPr/>
          </p:nvSpPr>
          <p:spPr bwMode="auto">
            <a:xfrm>
              <a:off x="3098861" y="1795903"/>
              <a:ext cx="2052335" cy="1102838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689"/>
            <p:cNvSpPr/>
            <p:nvPr/>
          </p:nvSpPr>
          <p:spPr bwMode="auto">
            <a:xfrm>
              <a:off x="3412472" y="2941191"/>
              <a:ext cx="42450" cy="8663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690"/>
            <p:cNvSpPr/>
            <p:nvPr/>
          </p:nvSpPr>
          <p:spPr bwMode="auto">
            <a:xfrm>
              <a:off x="3353562" y="2585130"/>
              <a:ext cx="550986" cy="389848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691"/>
            <p:cNvSpPr/>
            <p:nvPr/>
          </p:nvSpPr>
          <p:spPr bwMode="auto">
            <a:xfrm>
              <a:off x="3387349" y="2932528"/>
              <a:ext cx="16461" cy="8663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692"/>
            <p:cNvSpPr/>
            <p:nvPr/>
          </p:nvSpPr>
          <p:spPr bwMode="auto">
            <a:xfrm>
              <a:off x="2946387" y="2728940"/>
              <a:ext cx="8663" cy="866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693"/>
            <p:cNvSpPr/>
            <p:nvPr/>
          </p:nvSpPr>
          <p:spPr bwMode="auto">
            <a:xfrm>
              <a:off x="3387349" y="2932528"/>
              <a:ext cx="16461" cy="8663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2" name="Rectangle 694"/>
            <p:cNvSpPr>
              <a:spLocks noChangeArrowheads="1"/>
            </p:cNvSpPr>
            <p:nvPr/>
          </p:nvSpPr>
          <p:spPr bwMode="auto">
            <a:xfrm>
              <a:off x="2946387" y="2728940"/>
              <a:ext cx="8663" cy="0"/>
            </a:xfrm>
            <a:prstGeom prst="rect">
              <a:avLst/>
            </a:prstGeom>
            <a:grpFill/>
            <a:ln w="6350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eaLnBrk="1" hangingPunct="1">
                <a:spcBef>
                  <a:spcPct val="50000"/>
                </a:spcBef>
              </a:pPr>
              <a:endParaRPr lang="en-US" sz="3200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43" name="Freeform 695"/>
            <p:cNvSpPr/>
            <p:nvPr/>
          </p:nvSpPr>
          <p:spPr bwMode="auto">
            <a:xfrm>
              <a:off x="2852823" y="2728940"/>
              <a:ext cx="102227" cy="42450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696"/>
            <p:cNvSpPr/>
            <p:nvPr/>
          </p:nvSpPr>
          <p:spPr bwMode="auto">
            <a:xfrm>
              <a:off x="2665696" y="2677827"/>
              <a:ext cx="170667" cy="178464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697"/>
            <p:cNvSpPr/>
            <p:nvPr/>
          </p:nvSpPr>
          <p:spPr bwMode="auto">
            <a:xfrm>
              <a:off x="2819036" y="2771390"/>
              <a:ext cx="161137" cy="15247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698"/>
            <p:cNvSpPr/>
            <p:nvPr/>
          </p:nvSpPr>
          <p:spPr bwMode="auto">
            <a:xfrm>
              <a:off x="2800844" y="2592926"/>
              <a:ext cx="128217" cy="161137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699"/>
            <p:cNvSpPr/>
            <p:nvPr/>
          </p:nvSpPr>
          <p:spPr bwMode="auto">
            <a:xfrm>
              <a:off x="2775720" y="2627580"/>
              <a:ext cx="51980" cy="5891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700"/>
            <p:cNvSpPr/>
            <p:nvPr/>
          </p:nvSpPr>
          <p:spPr bwMode="auto">
            <a:xfrm>
              <a:off x="2819036" y="2771390"/>
              <a:ext cx="161137" cy="15247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49" name="Freeform 701"/>
            <p:cNvSpPr/>
            <p:nvPr/>
          </p:nvSpPr>
          <p:spPr bwMode="auto">
            <a:xfrm>
              <a:off x="2775720" y="2627580"/>
              <a:ext cx="51980" cy="5891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0" name="Freeform 702"/>
            <p:cNvSpPr/>
            <p:nvPr/>
          </p:nvSpPr>
          <p:spPr bwMode="auto">
            <a:xfrm>
              <a:off x="2997500" y="2864954"/>
              <a:ext cx="84034" cy="8490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1" name="Freeform 703"/>
            <p:cNvSpPr/>
            <p:nvPr/>
          </p:nvSpPr>
          <p:spPr bwMode="auto">
            <a:xfrm>
              <a:off x="2792180" y="2101718"/>
              <a:ext cx="349131" cy="414972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704"/>
            <p:cNvSpPr/>
            <p:nvPr/>
          </p:nvSpPr>
          <p:spPr bwMode="auto">
            <a:xfrm>
              <a:off x="2877947" y="2186618"/>
              <a:ext cx="169801" cy="398512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705"/>
            <p:cNvSpPr/>
            <p:nvPr/>
          </p:nvSpPr>
          <p:spPr bwMode="auto">
            <a:xfrm>
              <a:off x="3022624" y="2652703"/>
              <a:ext cx="246038" cy="161137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4" name="Freeform 706"/>
            <p:cNvSpPr/>
            <p:nvPr/>
          </p:nvSpPr>
          <p:spPr bwMode="auto">
            <a:xfrm>
              <a:off x="3166435" y="2652703"/>
              <a:ext cx="25990" cy="16460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707"/>
            <p:cNvSpPr/>
            <p:nvPr/>
          </p:nvSpPr>
          <p:spPr bwMode="auto">
            <a:xfrm>
              <a:off x="2997500" y="2864954"/>
              <a:ext cx="84034" cy="8490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708"/>
            <p:cNvSpPr/>
            <p:nvPr/>
          </p:nvSpPr>
          <p:spPr bwMode="auto">
            <a:xfrm>
              <a:off x="3166435" y="2652703"/>
              <a:ext cx="25990" cy="16460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709"/>
            <p:cNvSpPr/>
            <p:nvPr/>
          </p:nvSpPr>
          <p:spPr bwMode="auto">
            <a:xfrm>
              <a:off x="2997500" y="2737604"/>
              <a:ext cx="135147" cy="92697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710"/>
            <p:cNvSpPr/>
            <p:nvPr/>
          </p:nvSpPr>
          <p:spPr bwMode="auto">
            <a:xfrm>
              <a:off x="2997500" y="2780054"/>
              <a:ext cx="33787" cy="42450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711"/>
            <p:cNvSpPr/>
            <p:nvPr/>
          </p:nvSpPr>
          <p:spPr bwMode="auto">
            <a:xfrm>
              <a:off x="2886610" y="2686490"/>
              <a:ext cx="93564" cy="51114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712"/>
            <p:cNvSpPr/>
            <p:nvPr/>
          </p:nvSpPr>
          <p:spPr bwMode="auto">
            <a:xfrm>
              <a:off x="2946387" y="2737604"/>
              <a:ext cx="84900" cy="51113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713"/>
            <p:cNvSpPr/>
            <p:nvPr/>
          </p:nvSpPr>
          <p:spPr bwMode="auto">
            <a:xfrm>
              <a:off x="2955050" y="2711614"/>
              <a:ext cx="76237" cy="3465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714"/>
            <p:cNvSpPr/>
            <p:nvPr/>
          </p:nvSpPr>
          <p:spPr bwMode="auto">
            <a:xfrm>
              <a:off x="2997500" y="2780054"/>
              <a:ext cx="33787" cy="42450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715"/>
            <p:cNvSpPr/>
            <p:nvPr/>
          </p:nvSpPr>
          <p:spPr bwMode="auto">
            <a:xfrm>
              <a:off x="2955050" y="2711614"/>
              <a:ext cx="76237" cy="3465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4" name="Freeform 716"/>
            <p:cNvSpPr/>
            <p:nvPr/>
          </p:nvSpPr>
          <p:spPr bwMode="auto">
            <a:xfrm>
              <a:off x="3031287" y="2822504"/>
              <a:ext cx="92697" cy="7623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717"/>
            <p:cNvSpPr/>
            <p:nvPr/>
          </p:nvSpPr>
          <p:spPr bwMode="auto">
            <a:xfrm>
              <a:off x="2971510" y="2780054"/>
              <a:ext cx="67574" cy="118687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718"/>
            <p:cNvSpPr/>
            <p:nvPr/>
          </p:nvSpPr>
          <p:spPr bwMode="auto">
            <a:xfrm>
              <a:off x="2912600" y="2762727"/>
              <a:ext cx="76237" cy="9356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719"/>
            <p:cNvSpPr/>
            <p:nvPr/>
          </p:nvSpPr>
          <p:spPr bwMode="auto">
            <a:xfrm>
              <a:off x="2997500" y="2585130"/>
              <a:ext cx="41584" cy="25123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720"/>
            <p:cNvSpPr/>
            <p:nvPr/>
          </p:nvSpPr>
          <p:spPr bwMode="auto">
            <a:xfrm>
              <a:off x="3031287" y="2822504"/>
              <a:ext cx="92697" cy="7623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69" name="Freeform 721"/>
            <p:cNvSpPr/>
            <p:nvPr/>
          </p:nvSpPr>
          <p:spPr bwMode="auto">
            <a:xfrm>
              <a:off x="2997500" y="2585130"/>
              <a:ext cx="41584" cy="25123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722"/>
            <p:cNvSpPr/>
            <p:nvPr/>
          </p:nvSpPr>
          <p:spPr bwMode="auto">
            <a:xfrm>
              <a:off x="2920397" y="2601590"/>
              <a:ext cx="127350" cy="118687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1" name="Freeform 723"/>
            <p:cNvSpPr/>
            <p:nvPr/>
          </p:nvSpPr>
          <p:spPr bwMode="auto">
            <a:xfrm>
              <a:off x="2810373" y="2754064"/>
              <a:ext cx="59777" cy="3465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2" name="Freeform 724"/>
            <p:cNvSpPr/>
            <p:nvPr/>
          </p:nvSpPr>
          <p:spPr bwMode="auto">
            <a:xfrm>
              <a:off x="2836363" y="2534016"/>
              <a:ext cx="41584" cy="67574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725"/>
            <p:cNvSpPr/>
            <p:nvPr/>
          </p:nvSpPr>
          <p:spPr bwMode="auto">
            <a:xfrm>
              <a:off x="2767057" y="2669163"/>
              <a:ext cx="43316" cy="42450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4" name="Freeform 726"/>
            <p:cNvSpPr/>
            <p:nvPr/>
          </p:nvSpPr>
          <p:spPr bwMode="auto">
            <a:xfrm>
              <a:off x="2810373" y="2754064"/>
              <a:ext cx="59777" cy="3465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5" name="Freeform 727"/>
            <p:cNvSpPr/>
            <p:nvPr/>
          </p:nvSpPr>
          <p:spPr bwMode="auto">
            <a:xfrm>
              <a:off x="2767057" y="2669163"/>
              <a:ext cx="43316" cy="42450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728"/>
            <p:cNvSpPr/>
            <p:nvPr/>
          </p:nvSpPr>
          <p:spPr bwMode="auto">
            <a:xfrm>
              <a:off x="2733270" y="3152575"/>
              <a:ext cx="213117" cy="161137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7" name="Freeform 729"/>
            <p:cNvSpPr/>
            <p:nvPr/>
          </p:nvSpPr>
          <p:spPr bwMode="auto">
            <a:xfrm>
              <a:off x="2563469" y="3136115"/>
              <a:ext cx="220914" cy="203587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8" name="Freeform 730"/>
            <p:cNvSpPr/>
            <p:nvPr/>
          </p:nvSpPr>
          <p:spPr bwMode="auto">
            <a:xfrm>
              <a:off x="3285122" y="3322376"/>
              <a:ext cx="127351" cy="178464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731"/>
            <p:cNvSpPr/>
            <p:nvPr/>
          </p:nvSpPr>
          <p:spPr bwMode="auto">
            <a:xfrm>
              <a:off x="2733270" y="3152575"/>
              <a:ext cx="213117" cy="161137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0" name="Freeform 732"/>
            <p:cNvSpPr/>
            <p:nvPr/>
          </p:nvSpPr>
          <p:spPr bwMode="auto">
            <a:xfrm>
              <a:off x="3285122" y="3322376"/>
              <a:ext cx="127351" cy="178464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1" name="Freeform 733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2" name="Freeform 734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3" name="Freeform 735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4" name="Freeform 736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5" name="Freeform 737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6" name="Freeform 738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739"/>
            <p:cNvSpPr/>
            <p:nvPr/>
          </p:nvSpPr>
          <p:spPr bwMode="auto">
            <a:xfrm>
              <a:off x="2955050" y="3780665"/>
              <a:ext cx="211384" cy="194924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740"/>
            <p:cNvSpPr/>
            <p:nvPr/>
          </p:nvSpPr>
          <p:spPr bwMode="auto">
            <a:xfrm>
              <a:off x="2997500" y="3720888"/>
              <a:ext cx="126484" cy="127351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741"/>
            <p:cNvSpPr/>
            <p:nvPr/>
          </p:nvSpPr>
          <p:spPr bwMode="auto">
            <a:xfrm>
              <a:off x="3132648" y="3619527"/>
              <a:ext cx="144677" cy="228711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742"/>
            <p:cNvSpPr/>
            <p:nvPr/>
          </p:nvSpPr>
          <p:spPr bwMode="auto">
            <a:xfrm>
              <a:off x="3132648" y="3492177"/>
              <a:ext cx="136014" cy="143811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743"/>
            <p:cNvSpPr/>
            <p:nvPr/>
          </p:nvSpPr>
          <p:spPr bwMode="auto">
            <a:xfrm>
              <a:off x="2895273" y="3559750"/>
              <a:ext cx="161137" cy="161137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744"/>
            <p:cNvSpPr/>
            <p:nvPr/>
          </p:nvSpPr>
          <p:spPr bwMode="auto">
            <a:xfrm>
              <a:off x="2895273" y="3407276"/>
              <a:ext cx="246038" cy="246038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745"/>
            <p:cNvSpPr/>
            <p:nvPr/>
          </p:nvSpPr>
          <p:spPr bwMode="auto">
            <a:xfrm>
              <a:off x="3175098" y="3237476"/>
              <a:ext cx="194924" cy="187127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746"/>
            <p:cNvSpPr/>
            <p:nvPr/>
          </p:nvSpPr>
          <p:spPr bwMode="auto">
            <a:xfrm>
              <a:off x="3183761" y="3415940"/>
              <a:ext cx="110024" cy="127351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747"/>
            <p:cNvSpPr/>
            <p:nvPr/>
          </p:nvSpPr>
          <p:spPr bwMode="auto">
            <a:xfrm>
              <a:off x="3065074" y="3687101"/>
              <a:ext cx="101361" cy="102227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748"/>
            <p:cNvSpPr/>
            <p:nvPr/>
          </p:nvSpPr>
          <p:spPr bwMode="auto">
            <a:xfrm>
              <a:off x="3031287" y="3424603"/>
              <a:ext cx="177597" cy="296285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749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750"/>
            <p:cNvSpPr/>
            <p:nvPr/>
          </p:nvSpPr>
          <p:spPr bwMode="auto">
            <a:xfrm>
              <a:off x="2990570" y="3720888"/>
              <a:ext cx="126484" cy="127351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751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752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753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754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755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756"/>
            <p:cNvSpPr/>
            <p:nvPr/>
          </p:nvSpPr>
          <p:spPr bwMode="auto">
            <a:xfrm>
              <a:off x="2690820" y="3331039"/>
              <a:ext cx="51114" cy="76237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757"/>
            <p:cNvSpPr/>
            <p:nvPr/>
          </p:nvSpPr>
          <p:spPr bwMode="auto">
            <a:xfrm>
              <a:off x="2767057" y="3279926"/>
              <a:ext cx="162004" cy="144677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758"/>
            <p:cNvSpPr/>
            <p:nvPr/>
          </p:nvSpPr>
          <p:spPr bwMode="auto">
            <a:xfrm>
              <a:off x="2929060" y="3331039"/>
              <a:ext cx="169801" cy="102227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759"/>
            <p:cNvSpPr/>
            <p:nvPr/>
          </p:nvSpPr>
          <p:spPr bwMode="auto">
            <a:xfrm>
              <a:off x="2767057" y="3279926"/>
              <a:ext cx="162004" cy="144677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760"/>
            <p:cNvSpPr/>
            <p:nvPr/>
          </p:nvSpPr>
          <p:spPr bwMode="auto">
            <a:xfrm>
              <a:off x="2929060" y="3331039"/>
              <a:ext cx="169801" cy="102227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761"/>
            <p:cNvSpPr/>
            <p:nvPr/>
          </p:nvSpPr>
          <p:spPr bwMode="auto">
            <a:xfrm>
              <a:off x="2877947" y="3424603"/>
              <a:ext cx="102227" cy="127351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762"/>
            <p:cNvSpPr/>
            <p:nvPr/>
          </p:nvSpPr>
          <p:spPr bwMode="auto">
            <a:xfrm>
              <a:off x="2852823" y="3449727"/>
              <a:ext cx="67574" cy="7623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763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764"/>
            <p:cNvSpPr/>
            <p:nvPr/>
          </p:nvSpPr>
          <p:spPr bwMode="auto">
            <a:xfrm>
              <a:off x="2852823" y="3449727"/>
              <a:ext cx="67574" cy="7623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765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766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767"/>
            <p:cNvSpPr/>
            <p:nvPr/>
          </p:nvSpPr>
          <p:spPr bwMode="auto">
            <a:xfrm>
              <a:off x="2741933" y="3305916"/>
              <a:ext cx="33787" cy="8490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768"/>
            <p:cNvSpPr/>
            <p:nvPr/>
          </p:nvSpPr>
          <p:spPr bwMode="auto">
            <a:xfrm>
              <a:off x="2733270" y="3331039"/>
              <a:ext cx="25123" cy="67574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769"/>
            <p:cNvSpPr/>
            <p:nvPr/>
          </p:nvSpPr>
          <p:spPr bwMode="auto">
            <a:xfrm>
              <a:off x="2741933" y="3305916"/>
              <a:ext cx="33787" cy="8490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770"/>
            <p:cNvSpPr/>
            <p:nvPr/>
          </p:nvSpPr>
          <p:spPr bwMode="auto">
            <a:xfrm>
              <a:off x="2733270" y="3331039"/>
              <a:ext cx="25123" cy="67574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771"/>
            <p:cNvSpPr/>
            <p:nvPr/>
          </p:nvSpPr>
          <p:spPr bwMode="auto">
            <a:xfrm>
              <a:off x="2886610" y="3704428"/>
              <a:ext cx="178464" cy="177597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0" name="Freeform 772"/>
            <p:cNvSpPr/>
            <p:nvPr/>
          </p:nvSpPr>
          <p:spPr bwMode="auto">
            <a:xfrm>
              <a:off x="2741933" y="3221016"/>
              <a:ext cx="42450" cy="51113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774"/>
            <p:cNvSpPr/>
            <p:nvPr/>
          </p:nvSpPr>
          <p:spPr bwMode="auto">
            <a:xfrm>
              <a:off x="2886610" y="3704428"/>
              <a:ext cx="178464" cy="177597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775"/>
            <p:cNvSpPr/>
            <p:nvPr/>
          </p:nvSpPr>
          <p:spPr bwMode="auto">
            <a:xfrm>
              <a:off x="468684" y="2099985"/>
              <a:ext cx="364725" cy="499872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777"/>
            <p:cNvSpPr/>
            <p:nvPr/>
          </p:nvSpPr>
          <p:spPr bwMode="auto">
            <a:xfrm>
              <a:off x="1054323" y="2728940"/>
              <a:ext cx="771033" cy="398512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4" name="Freeform 779"/>
            <p:cNvSpPr/>
            <p:nvPr/>
          </p:nvSpPr>
          <p:spPr bwMode="auto">
            <a:xfrm>
              <a:off x="1054323" y="2728940"/>
              <a:ext cx="771033" cy="398512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780"/>
            <p:cNvSpPr/>
            <p:nvPr/>
          </p:nvSpPr>
          <p:spPr bwMode="auto">
            <a:xfrm>
              <a:off x="1545532" y="3272129"/>
              <a:ext cx="59777" cy="5891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6" name="Freeform 781"/>
            <p:cNvSpPr/>
            <p:nvPr/>
          </p:nvSpPr>
          <p:spPr bwMode="auto">
            <a:xfrm>
              <a:off x="1571521" y="3331039"/>
              <a:ext cx="50247" cy="33787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7" name="Freeform 782"/>
            <p:cNvSpPr/>
            <p:nvPr/>
          </p:nvSpPr>
          <p:spPr bwMode="auto">
            <a:xfrm>
              <a:off x="1613972" y="3348366"/>
              <a:ext cx="76237" cy="3378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8" name="Freeform 783"/>
            <p:cNvSpPr/>
            <p:nvPr/>
          </p:nvSpPr>
          <p:spPr bwMode="auto">
            <a:xfrm>
              <a:off x="1664219" y="3313713"/>
              <a:ext cx="161137" cy="169801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29" name="Freeform 784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0" name="Freeform 785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1" name="Freeform 786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2" name="Freeform 787"/>
            <p:cNvSpPr/>
            <p:nvPr/>
          </p:nvSpPr>
          <p:spPr bwMode="auto">
            <a:xfrm>
              <a:off x="1902459" y="3364826"/>
              <a:ext cx="67574" cy="9356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3" name="Freeform 788"/>
            <p:cNvSpPr/>
            <p:nvPr/>
          </p:nvSpPr>
          <p:spPr bwMode="auto">
            <a:xfrm>
              <a:off x="1995157" y="3398613"/>
              <a:ext cx="42450" cy="51114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4" name="Freeform 789"/>
            <p:cNvSpPr/>
            <p:nvPr/>
          </p:nvSpPr>
          <p:spPr bwMode="auto">
            <a:xfrm>
              <a:off x="1902459" y="3364826"/>
              <a:ext cx="67574" cy="9356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5" name="Freeform 790"/>
            <p:cNvSpPr/>
            <p:nvPr/>
          </p:nvSpPr>
          <p:spPr bwMode="auto">
            <a:xfrm>
              <a:off x="1995157" y="3398613"/>
              <a:ext cx="42450" cy="51114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6" name="Freeform 791"/>
            <p:cNvSpPr/>
            <p:nvPr/>
          </p:nvSpPr>
          <p:spPr bwMode="auto">
            <a:xfrm>
              <a:off x="1741322" y="3780665"/>
              <a:ext cx="262498" cy="542322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7" name="Freeform 792"/>
            <p:cNvSpPr/>
            <p:nvPr/>
          </p:nvSpPr>
          <p:spPr bwMode="auto">
            <a:xfrm>
              <a:off x="1885133" y="3746877"/>
              <a:ext cx="118687" cy="110024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8" name="Freeform 793"/>
            <p:cNvSpPr/>
            <p:nvPr/>
          </p:nvSpPr>
          <p:spPr bwMode="auto">
            <a:xfrm>
              <a:off x="1944043" y="3899352"/>
              <a:ext cx="68440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39" name="Freeform 794"/>
            <p:cNvSpPr/>
            <p:nvPr/>
          </p:nvSpPr>
          <p:spPr bwMode="auto">
            <a:xfrm>
              <a:off x="1791569" y="3610864"/>
              <a:ext cx="152474" cy="178464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0" name="Freeform 795"/>
            <p:cNvSpPr/>
            <p:nvPr/>
          </p:nvSpPr>
          <p:spPr bwMode="auto">
            <a:xfrm>
              <a:off x="1741322" y="3407276"/>
              <a:ext cx="517199" cy="550986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1" name="Freeform 796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2" name="Freeform 797"/>
            <p:cNvSpPr/>
            <p:nvPr/>
          </p:nvSpPr>
          <p:spPr bwMode="auto">
            <a:xfrm>
              <a:off x="1944043" y="3899352"/>
              <a:ext cx="68440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3" name="Freeform 798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4" name="Freeform 799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5" name="Freeform 800"/>
            <p:cNvSpPr/>
            <p:nvPr/>
          </p:nvSpPr>
          <p:spPr bwMode="auto">
            <a:xfrm>
              <a:off x="1952707" y="3390816"/>
              <a:ext cx="51114" cy="5891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6" name="Freeform 801"/>
            <p:cNvSpPr/>
            <p:nvPr/>
          </p:nvSpPr>
          <p:spPr bwMode="auto">
            <a:xfrm>
              <a:off x="1749119" y="3313713"/>
              <a:ext cx="178464" cy="15334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7" name="Freeform 802"/>
            <p:cNvSpPr/>
            <p:nvPr/>
          </p:nvSpPr>
          <p:spPr bwMode="auto">
            <a:xfrm>
              <a:off x="1630432" y="3483513"/>
              <a:ext cx="169801" cy="237374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8" name="Freeform 803"/>
            <p:cNvSpPr/>
            <p:nvPr/>
          </p:nvSpPr>
          <p:spPr bwMode="auto">
            <a:xfrm>
              <a:off x="1952707" y="3390816"/>
              <a:ext cx="51114" cy="5891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49" name="Freeform 804"/>
            <p:cNvSpPr/>
            <p:nvPr/>
          </p:nvSpPr>
          <p:spPr bwMode="auto">
            <a:xfrm>
              <a:off x="1630432" y="3483513"/>
              <a:ext cx="169801" cy="237374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0" name="Freeform 805"/>
            <p:cNvSpPr/>
            <p:nvPr/>
          </p:nvSpPr>
          <p:spPr bwMode="auto">
            <a:xfrm>
              <a:off x="1647759" y="3458390"/>
              <a:ext cx="67574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1" name="Freeform 806"/>
            <p:cNvSpPr/>
            <p:nvPr/>
          </p:nvSpPr>
          <p:spPr bwMode="auto">
            <a:xfrm>
              <a:off x="1529072" y="3263466"/>
              <a:ext cx="76237" cy="3378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2" name="Freeform 807"/>
            <p:cNvSpPr/>
            <p:nvPr/>
          </p:nvSpPr>
          <p:spPr bwMode="auto">
            <a:xfrm>
              <a:off x="1486621" y="3237476"/>
              <a:ext cx="58910" cy="51114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3" name="Freeform 808"/>
            <p:cNvSpPr/>
            <p:nvPr/>
          </p:nvSpPr>
          <p:spPr bwMode="auto">
            <a:xfrm>
              <a:off x="1155683" y="3017428"/>
              <a:ext cx="407175" cy="262498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809"/>
            <p:cNvSpPr/>
            <p:nvPr/>
          </p:nvSpPr>
          <p:spPr bwMode="auto">
            <a:xfrm>
              <a:off x="1647759" y="3458390"/>
              <a:ext cx="67574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5" name="Freeform 810"/>
            <p:cNvSpPr/>
            <p:nvPr/>
          </p:nvSpPr>
          <p:spPr bwMode="auto">
            <a:xfrm>
              <a:off x="1155683" y="3017428"/>
              <a:ext cx="407175" cy="262498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256" name="Freeform 778"/>
            <p:cNvSpPr/>
            <p:nvPr/>
          </p:nvSpPr>
          <p:spPr bwMode="auto">
            <a:xfrm>
              <a:off x="836874" y="2067064"/>
              <a:ext cx="1145288" cy="789226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</a:ln>
          </p:spPr>
          <p:txBody>
            <a:bodyPr/>
            <a:lstStyle>
              <a:defPPr>
                <a:defRPr lang="en-US"/>
              </a:defPPr>
              <a:lvl1pPr marL="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/>
              <a:endParaRPr lang="zh-CN" altLang="en-US" sz="3200">
                <a:solidFill>
                  <a:prstClr val="black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2320610" y="2266030"/>
            <a:ext cx="1346789" cy="1096325"/>
            <a:chOff x="2253667" y="2266030"/>
            <a:chExt cx="1346789" cy="1096325"/>
          </a:xfrm>
          <a:solidFill>
            <a:srgbClr val="F8192E"/>
          </a:solidFill>
        </p:grpSpPr>
        <p:sp>
          <p:nvSpPr>
            <p:cNvPr id="258" name="任意多边形 256"/>
            <p:cNvSpPr/>
            <p:nvPr/>
          </p:nvSpPr>
          <p:spPr>
            <a:xfrm rot="8100000">
              <a:off x="2564243" y="2752035"/>
              <a:ext cx="637489" cy="610320"/>
            </a:xfrm>
            <a:custGeom>
              <a:avLst/>
              <a:gdLst>
                <a:gd name="connsiteX0" fmla="*/ 208394 w 779590"/>
                <a:gd name="connsiteY0" fmla="*/ 564672 h 779590"/>
                <a:gd name="connsiteX1" fmla="*/ 564672 w 779590"/>
                <a:gd name="connsiteY1" fmla="*/ 564672 h 779590"/>
                <a:gd name="connsiteX2" fmla="*/ 564672 w 779590"/>
                <a:gd name="connsiteY2" fmla="*/ 208393 h 779590"/>
                <a:gd name="connsiteX3" fmla="*/ 208394 w 779590"/>
                <a:gd name="connsiteY3" fmla="*/ 208393 h 779590"/>
                <a:gd name="connsiteX4" fmla="*/ 208394 w 779590"/>
                <a:gd name="connsiteY4" fmla="*/ 564672 h 779590"/>
                <a:gd name="connsiteX5" fmla="*/ 114168 w 779590"/>
                <a:gd name="connsiteY5" fmla="*/ 665422 h 779590"/>
                <a:gd name="connsiteX6" fmla="*/ 0 w 779590"/>
                <a:gd name="connsiteY6" fmla="*/ 389795 h 779590"/>
                <a:gd name="connsiteX7" fmla="*/ 1 w 779590"/>
                <a:gd name="connsiteY7" fmla="*/ 389795 h 779590"/>
                <a:gd name="connsiteX8" fmla="*/ 389796 w 779590"/>
                <a:gd name="connsiteY8" fmla="*/ 0 h 779590"/>
                <a:gd name="connsiteX9" fmla="*/ 779590 w 779590"/>
                <a:gd name="connsiteY9" fmla="*/ 0 h 779590"/>
                <a:gd name="connsiteX10" fmla="*/ 779590 w 779590"/>
                <a:gd name="connsiteY10" fmla="*/ 389795 h 779590"/>
                <a:gd name="connsiteX11" fmla="*/ 389795 w 779590"/>
                <a:gd name="connsiteY11" fmla="*/ 779590 h 779590"/>
                <a:gd name="connsiteX12" fmla="*/ 114168 w 779590"/>
                <a:gd name="connsiteY12" fmla="*/ 665422 h 7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9590" h="779590">
                  <a:moveTo>
                    <a:pt x="208394" y="564672"/>
                  </a:moveTo>
                  <a:cubicBezTo>
                    <a:pt x="306777" y="663055"/>
                    <a:pt x="466289" y="663055"/>
                    <a:pt x="564672" y="564672"/>
                  </a:cubicBezTo>
                  <a:cubicBezTo>
                    <a:pt x="663056" y="466289"/>
                    <a:pt x="663056" y="306777"/>
                    <a:pt x="564672" y="208393"/>
                  </a:cubicBezTo>
                  <a:cubicBezTo>
                    <a:pt x="466289" y="110010"/>
                    <a:pt x="306777" y="110010"/>
                    <a:pt x="208394" y="208393"/>
                  </a:cubicBezTo>
                  <a:cubicBezTo>
                    <a:pt x="110010" y="306777"/>
                    <a:pt x="110010" y="466289"/>
                    <a:pt x="208394" y="564672"/>
                  </a:cubicBezTo>
                  <a:close/>
                  <a:moveTo>
                    <a:pt x="114168" y="665422"/>
                  </a:moveTo>
                  <a:cubicBezTo>
                    <a:pt x="43629" y="594883"/>
                    <a:pt x="0" y="497434"/>
                    <a:pt x="0" y="389795"/>
                  </a:cubicBezTo>
                  <a:lnTo>
                    <a:pt x="1" y="389795"/>
                  </a:lnTo>
                  <a:cubicBezTo>
                    <a:pt x="1" y="174517"/>
                    <a:pt x="174518" y="0"/>
                    <a:pt x="389796" y="0"/>
                  </a:cubicBezTo>
                  <a:lnTo>
                    <a:pt x="779590" y="0"/>
                  </a:lnTo>
                  <a:lnTo>
                    <a:pt x="779590" y="389795"/>
                  </a:lnTo>
                  <a:cubicBezTo>
                    <a:pt x="779590" y="605073"/>
                    <a:pt x="605073" y="779590"/>
                    <a:pt x="389795" y="779590"/>
                  </a:cubicBezTo>
                  <a:cubicBezTo>
                    <a:pt x="282156" y="779590"/>
                    <a:pt x="184707" y="735961"/>
                    <a:pt x="114168" y="6654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192E"/>
                </a:solidFill>
              </a:endParaRPr>
            </a:p>
          </p:txBody>
        </p:sp>
        <p:sp>
          <p:nvSpPr>
            <p:cNvPr id="259" name="矩形 258"/>
            <p:cNvSpPr/>
            <p:nvPr/>
          </p:nvSpPr>
          <p:spPr>
            <a:xfrm>
              <a:off x="2253667" y="2266030"/>
              <a:ext cx="13467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19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3469781" y="4142598"/>
            <a:ext cx="1346789" cy="1303043"/>
            <a:chOff x="3402838" y="4142598"/>
            <a:chExt cx="1346789" cy="1303043"/>
          </a:xfrm>
          <a:solidFill>
            <a:srgbClr val="F8192E"/>
          </a:solidFill>
        </p:grpSpPr>
        <p:sp>
          <p:nvSpPr>
            <p:cNvPr id="261" name="任意多边形 257"/>
            <p:cNvSpPr/>
            <p:nvPr/>
          </p:nvSpPr>
          <p:spPr>
            <a:xfrm rot="8100000">
              <a:off x="3759299" y="4142598"/>
              <a:ext cx="637489" cy="610320"/>
            </a:xfrm>
            <a:custGeom>
              <a:avLst/>
              <a:gdLst>
                <a:gd name="connsiteX0" fmla="*/ 208394 w 779590"/>
                <a:gd name="connsiteY0" fmla="*/ 564672 h 779590"/>
                <a:gd name="connsiteX1" fmla="*/ 564672 w 779590"/>
                <a:gd name="connsiteY1" fmla="*/ 564672 h 779590"/>
                <a:gd name="connsiteX2" fmla="*/ 564672 w 779590"/>
                <a:gd name="connsiteY2" fmla="*/ 208393 h 779590"/>
                <a:gd name="connsiteX3" fmla="*/ 208394 w 779590"/>
                <a:gd name="connsiteY3" fmla="*/ 208393 h 779590"/>
                <a:gd name="connsiteX4" fmla="*/ 208394 w 779590"/>
                <a:gd name="connsiteY4" fmla="*/ 564672 h 779590"/>
                <a:gd name="connsiteX5" fmla="*/ 114168 w 779590"/>
                <a:gd name="connsiteY5" fmla="*/ 665422 h 779590"/>
                <a:gd name="connsiteX6" fmla="*/ 0 w 779590"/>
                <a:gd name="connsiteY6" fmla="*/ 389795 h 779590"/>
                <a:gd name="connsiteX7" fmla="*/ 1 w 779590"/>
                <a:gd name="connsiteY7" fmla="*/ 389795 h 779590"/>
                <a:gd name="connsiteX8" fmla="*/ 389796 w 779590"/>
                <a:gd name="connsiteY8" fmla="*/ 0 h 779590"/>
                <a:gd name="connsiteX9" fmla="*/ 779590 w 779590"/>
                <a:gd name="connsiteY9" fmla="*/ 0 h 779590"/>
                <a:gd name="connsiteX10" fmla="*/ 779590 w 779590"/>
                <a:gd name="connsiteY10" fmla="*/ 389795 h 779590"/>
                <a:gd name="connsiteX11" fmla="*/ 389795 w 779590"/>
                <a:gd name="connsiteY11" fmla="*/ 779590 h 779590"/>
                <a:gd name="connsiteX12" fmla="*/ 114168 w 779590"/>
                <a:gd name="connsiteY12" fmla="*/ 665422 h 7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9590" h="779590">
                  <a:moveTo>
                    <a:pt x="208394" y="564672"/>
                  </a:moveTo>
                  <a:cubicBezTo>
                    <a:pt x="306777" y="663055"/>
                    <a:pt x="466289" y="663055"/>
                    <a:pt x="564672" y="564672"/>
                  </a:cubicBezTo>
                  <a:cubicBezTo>
                    <a:pt x="663056" y="466289"/>
                    <a:pt x="663056" y="306777"/>
                    <a:pt x="564672" y="208393"/>
                  </a:cubicBezTo>
                  <a:cubicBezTo>
                    <a:pt x="466289" y="110010"/>
                    <a:pt x="306777" y="110010"/>
                    <a:pt x="208394" y="208393"/>
                  </a:cubicBezTo>
                  <a:cubicBezTo>
                    <a:pt x="110010" y="306777"/>
                    <a:pt x="110010" y="466289"/>
                    <a:pt x="208394" y="564672"/>
                  </a:cubicBezTo>
                  <a:close/>
                  <a:moveTo>
                    <a:pt x="114168" y="665422"/>
                  </a:moveTo>
                  <a:cubicBezTo>
                    <a:pt x="43629" y="594883"/>
                    <a:pt x="0" y="497434"/>
                    <a:pt x="0" y="389795"/>
                  </a:cubicBezTo>
                  <a:lnTo>
                    <a:pt x="1" y="389795"/>
                  </a:lnTo>
                  <a:cubicBezTo>
                    <a:pt x="1" y="174517"/>
                    <a:pt x="174518" y="0"/>
                    <a:pt x="389796" y="0"/>
                  </a:cubicBezTo>
                  <a:lnTo>
                    <a:pt x="779590" y="0"/>
                  </a:lnTo>
                  <a:lnTo>
                    <a:pt x="779590" y="389795"/>
                  </a:lnTo>
                  <a:cubicBezTo>
                    <a:pt x="779590" y="605073"/>
                    <a:pt x="605073" y="779590"/>
                    <a:pt x="389795" y="779590"/>
                  </a:cubicBezTo>
                  <a:cubicBezTo>
                    <a:pt x="282156" y="779590"/>
                    <a:pt x="184707" y="735961"/>
                    <a:pt x="114168" y="6654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192E"/>
                </a:solidFill>
              </a:endParaRPr>
            </a:p>
          </p:txBody>
        </p:sp>
        <p:sp>
          <p:nvSpPr>
            <p:cNvPr id="262" name="矩形 261"/>
            <p:cNvSpPr/>
            <p:nvPr/>
          </p:nvSpPr>
          <p:spPr>
            <a:xfrm>
              <a:off x="3402838" y="5045531"/>
              <a:ext cx="13467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19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5560574" y="2964616"/>
            <a:ext cx="1346789" cy="1135325"/>
            <a:chOff x="5493631" y="2964616"/>
            <a:chExt cx="1346789" cy="1135325"/>
          </a:xfrm>
          <a:solidFill>
            <a:srgbClr val="F8192E"/>
          </a:solidFill>
        </p:grpSpPr>
        <p:sp>
          <p:nvSpPr>
            <p:cNvPr id="264" name="任意多边形 258"/>
            <p:cNvSpPr/>
            <p:nvPr/>
          </p:nvSpPr>
          <p:spPr>
            <a:xfrm rot="8100000">
              <a:off x="5848961" y="3489621"/>
              <a:ext cx="637489" cy="610320"/>
            </a:xfrm>
            <a:custGeom>
              <a:avLst/>
              <a:gdLst>
                <a:gd name="connsiteX0" fmla="*/ 208394 w 779590"/>
                <a:gd name="connsiteY0" fmla="*/ 564672 h 779590"/>
                <a:gd name="connsiteX1" fmla="*/ 564672 w 779590"/>
                <a:gd name="connsiteY1" fmla="*/ 564672 h 779590"/>
                <a:gd name="connsiteX2" fmla="*/ 564672 w 779590"/>
                <a:gd name="connsiteY2" fmla="*/ 208393 h 779590"/>
                <a:gd name="connsiteX3" fmla="*/ 208394 w 779590"/>
                <a:gd name="connsiteY3" fmla="*/ 208393 h 779590"/>
                <a:gd name="connsiteX4" fmla="*/ 208394 w 779590"/>
                <a:gd name="connsiteY4" fmla="*/ 564672 h 779590"/>
                <a:gd name="connsiteX5" fmla="*/ 114168 w 779590"/>
                <a:gd name="connsiteY5" fmla="*/ 665422 h 779590"/>
                <a:gd name="connsiteX6" fmla="*/ 0 w 779590"/>
                <a:gd name="connsiteY6" fmla="*/ 389795 h 779590"/>
                <a:gd name="connsiteX7" fmla="*/ 1 w 779590"/>
                <a:gd name="connsiteY7" fmla="*/ 389795 h 779590"/>
                <a:gd name="connsiteX8" fmla="*/ 389796 w 779590"/>
                <a:gd name="connsiteY8" fmla="*/ 0 h 779590"/>
                <a:gd name="connsiteX9" fmla="*/ 779590 w 779590"/>
                <a:gd name="connsiteY9" fmla="*/ 0 h 779590"/>
                <a:gd name="connsiteX10" fmla="*/ 779590 w 779590"/>
                <a:gd name="connsiteY10" fmla="*/ 389795 h 779590"/>
                <a:gd name="connsiteX11" fmla="*/ 389795 w 779590"/>
                <a:gd name="connsiteY11" fmla="*/ 779590 h 779590"/>
                <a:gd name="connsiteX12" fmla="*/ 114168 w 779590"/>
                <a:gd name="connsiteY12" fmla="*/ 665422 h 7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9590" h="779590">
                  <a:moveTo>
                    <a:pt x="208394" y="564672"/>
                  </a:moveTo>
                  <a:cubicBezTo>
                    <a:pt x="306777" y="663055"/>
                    <a:pt x="466289" y="663055"/>
                    <a:pt x="564672" y="564672"/>
                  </a:cubicBezTo>
                  <a:cubicBezTo>
                    <a:pt x="663056" y="466289"/>
                    <a:pt x="663056" y="306777"/>
                    <a:pt x="564672" y="208393"/>
                  </a:cubicBezTo>
                  <a:cubicBezTo>
                    <a:pt x="466289" y="110010"/>
                    <a:pt x="306777" y="110010"/>
                    <a:pt x="208394" y="208393"/>
                  </a:cubicBezTo>
                  <a:cubicBezTo>
                    <a:pt x="110010" y="306777"/>
                    <a:pt x="110010" y="466289"/>
                    <a:pt x="208394" y="564672"/>
                  </a:cubicBezTo>
                  <a:close/>
                  <a:moveTo>
                    <a:pt x="114168" y="665422"/>
                  </a:moveTo>
                  <a:cubicBezTo>
                    <a:pt x="43629" y="594883"/>
                    <a:pt x="0" y="497434"/>
                    <a:pt x="0" y="389795"/>
                  </a:cubicBezTo>
                  <a:lnTo>
                    <a:pt x="1" y="389795"/>
                  </a:lnTo>
                  <a:cubicBezTo>
                    <a:pt x="1" y="174517"/>
                    <a:pt x="174518" y="0"/>
                    <a:pt x="389796" y="0"/>
                  </a:cubicBezTo>
                  <a:lnTo>
                    <a:pt x="779590" y="0"/>
                  </a:lnTo>
                  <a:lnTo>
                    <a:pt x="779590" y="389795"/>
                  </a:lnTo>
                  <a:cubicBezTo>
                    <a:pt x="779590" y="605073"/>
                    <a:pt x="605073" y="779590"/>
                    <a:pt x="389795" y="779590"/>
                  </a:cubicBezTo>
                  <a:cubicBezTo>
                    <a:pt x="282156" y="779590"/>
                    <a:pt x="184707" y="735961"/>
                    <a:pt x="114168" y="6654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192E"/>
                </a:solidFill>
              </a:endParaRPr>
            </a:p>
          </p:txBody>
        </p:sp>
        <p:sp>
          <p:nvSpPr>
            <p:cNvPr id="265" name="矩形 264"/>
            <p:cNvSpPr/>
            <p:nvPr/>
          </p:nvSpPr>
          <p:spPr>
            <a:xfrm>
              <a:off x="5493631" y="2964616"/>
              <a:ext cx="13467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19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8077068" y="2229936"/>
            <a:ext cx="1346789" cy="1283645"/>
            <a:chOff x="8010125" y="2229936"/>
            <a:chExt cx="1346789" cy="1283645"/>
          </a:xfrm>
          <a:solidFill>
            <a:srgbClr val="F8192E"/>
          </a:solidFill>
        </p:grpSpPr>
        <p:sp>
          <p:nvSpPr>
            <p:cNvPr id="267" name="任意多边形 259"/>
            <p:cNvSpPr/>
            <p:nvPr/>
          </p:nvSpPr>
          <p:spPr>
            <a:xfrm rot="8100000">
              <a:off x="8345276" y="2229936"/>
              <a:ext cx="637489" cy="610320"/>
            </a:xfrm>
            <a:custGeom>
              <a:avLst/>
              <a:gdLst>
                <a:gd name="connsiteX0" fmla="*/ 208394 w 779590"/>
                <a:gd name="connsiteY0" fmla="*/ 564672 h 779590"/>
                <a:gd name="connsiteX1" fmla="*/ 564672 w 779590"/>
                <a:gd name="connsiteY1" fmla="*/ 564672 h 779590"/>
                <a:gd name="connsiteX2" fmla="*/ 564672 w 779590"/>
                <a:gd name="connsiteY2" fmla="*/ 208393 h 779590"/>
                <a:gd name="connsiteX3" fmla="*/ 208394 w 779590"/>
                <a:gd name="connsiteY3" fmla="*/ 208393 h 779590"/>
                <a:gd name="connsiteX4" fmla="*/ 208394 w 779590"/>
                <a:gd name="connsiteY4" fmla="*/ 564672 h 779590"/>
                <a:gd name="connsiteX5" fmla="*/ 114168 w 779590"/>
                <a:gd name="connsiteY5" fmla="*/ 665422 h 779590"/>
                <a:gd name="connsiteX6" fmla="*/ 0 w 779590"/>
                <a:gd name="connsiteY6" fmla="*/ 389795 h 779590"/>
                <a:gd name="connsiteX7" fmla="*/ 1 w 779590"/>
                <a:gd name="connsiteY7" fmla="*/ 389795 h 779590"/>
                <a:gd name="connsiteX8" fmla="*/ 389796 w 779590"/>
                <a:gd name="connsiteY8" fmla="*/ 0 h 779590"/>
                <a:gd name="connsiteX9" fmla="*/ 779590 w 779590"/>
                <a:gd name="connsiteY9" fmla="*/ 0 h 779590"/>
                <a:gd name="connsiteX10" fmla="*/ 779590 w 779590"/>
                <a:gd name="connsiteY10" fmla="*/ 389795 h 779590"/>
                <a:gd name="connsiteX11" fmla="*/ 389795 w 779590"/>
                <a:gd name="connsiteY11" fmla="*/ 779590 h 779590"/>
                <a:gd name="connsiteX12" fmla="*/ 114168 w 779590"/>
                <a:gd name="connsiteY12" fmla="*/ 665422 h 7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9590" h="779590">
                  <a:moveTo>
                    <a:pt x="208394" y="564672"/>
                  </a:moveTo>
                  <a:cubicBezTo>
                    <a:pt x="306777" y="663055"/>
                    <a:pt x="466289" y="663055"/>
                    <a:pt x="564672" y="564672"/>
                  </a:cubicBezTo>
                  <a:cubicBezTo>
                    <a:pt x="663056" y="466289"/>
                    <a:pt x="663056" y="306777"/>
                    <a:pt x="564672" y="208393"/>
                  </a:cubicBezTo>
                  <a:cubicBezTo>
                    <a:pt x="466289" y="110010"/>
                    <a:pt x="306777" y="110010"/>
                    <a:pt x="208394" y="208393"/>
                  </a:cubicBezTo>
                  <a:cubicBezTo>
                    <a:pt x="110010" y="306777"/>
                    <a:pt x="110010" y="466289"/>
                    <a:pt x="208394" y="564672"/>
                  </a:cubicBezTo>
                  <a:close/>
                  <a:moveTo>
                    <a:pt x="114168" y="665422"/>
                  </a:moveTo>
                  <a:cubicBezTo>
                    <a:pt x="43629" y="594883"/>
                    <a:pt x="0" y="497434"/>
                    <a:pt x="0" y="389795"/>
                  </a:cubicBezTo>
                  <a:lnTo>
                    <a:pt x="1" y="389795"/>
                  </a:lnTo>
                  <a:cubicBezTo>
                    <a:pt x="1" y="174517"/>
                    <a:pt x="174518" y="0"/>
                    <a:pt x="389796" y="0"/>
                  </a:cubicBezTo>
                  <a:lnTo>
                    <a:pt x="779590" y="0"/>
                  </a:lnTo>
                  <a:lnTo>
                    <a:pt x="779590" y="389795"/>
                  </a:lnTo>
                  <a:cubicBezTo>
                    <a:pt x="779590" y="605073"/>
                    <a:pt x="605073" y="779590"/>
                    <a:pt x="389795" y="779590"/>
                  </a:cubicBezTo>
                  <a:cubicBezTo>
                    <a:pt x="282156" y="779590"/>
                    <a:pt x="184707" y="735961"/>
                    <a:pt x="114168" y="6654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192E"/>
                </a:solidFill>
              </a:endParaRPr>
            </a:p>
          </p:txBody>
        </p:sp>
        <p:sp>
          <p:nvSpPr>
            <p:cNvPr id="268" name="矩形 267"/>
            <p:cNvSpPr/>
            <p:nvPr/>
          </p:nvSpPr>
          <p:spPr>
            <a:xfrm>
              <a:off x="8010125" y="3113471"/>
              <a:ext cx="13467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19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19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" y="142407"/>
            <a:ext cx="1026826" cy="1026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90622" y="299969"/>
            <a:ext cx="4786640" cy="740138"/>
            <a:chOff x="995035" y="116974"/>
            <a:chExt cx="4786640" cy="740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8192E"/>
                  </a:solidFill>
                </a:rPr>
                <a:t>添加标题</a:t>
              </a:r>
              <a:endParaRPr lang="zh-CN" altLang="en-US" sz="2400" b="1" dirty="0">
                <a:solidFill>
                  <a:srgbClr val="F8192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344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管理资源吧致力于提供专业PPT模板免费下载点击此处输入您的详细内容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9470967" y="2790626"/>
            <a:ext cx="1176762" cy="155869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144532" y="1558991"/>
            <a:ext cx="5925235" cy="875481"/>
            <a:chOff x="880299" y="1870307"/>
            <a:chExt cx="5925235" cy="87548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99" y="1870307"/>
              <a:ext cx="1876425" cy="48577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064302" y="1891713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BF0F6"/>
                  </a:solidFill>
                  <a:latin typeface="+mn-ea"/>
                </a:rPr>
                <a:t>添 加 标 题</a:t>
              </a:r>
              <a:endParaRPr lang="zh-CN" altLang="en-US" sz="2000" b="1" dirty="0">
                <a:solidFill>
                  <a:srgbClr val="FBF0F6"/>
                </a:solidFill>
                <a:latin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80299" y="2377488"/>
              <a:ext cx="592523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管理资源吧致力于提供专业PPT模板免费下载点击此处输入您的详细内容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44532" y="2878125"/>
            <a:ext cx="5925235" cy="875481"/>
            <a:chOff x="880299" y="1870307"/>
            <a:chExt cx="5925235" cy="87548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99" y="1870307"/>
              <a:ext cx="1876425" cy="485775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064302" y="1891713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BF0F6"/>
                  </a:solidFill>
                  <a:latin typeface="+mn-ea"/>
                </a:rPr>
                <a:t>添 加 标 题</a:t>
              </a:r>
              <a:endParaRPr lang="zh-CN" altLang="en-US" sz="2000" b="1" dirty="0">
                <a:solidFill>
                  <a:srgbClr val="FBF0F6"/>
                </a:solidFill>
                <a:latin typeface="+mn-ea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80299" y="2377488"/>
              <a:ext cx="592523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管理资源吧致力于提供专业PPT模板免费下载点击此处输入您的详细内容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44532" y="4197259"/>
            <a:ext cx="5925235" cy="875481"/>
            <a:chOff x="880299" y="1870307"/>
            <a:chExt cx="5925235" cy="87548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99" y="1870307"/>
              <a:ext cx="1876425" cy="485775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064302" y="1891713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BF0F6"/>
                  </a:solidFill>
                  <a:latin typeface="+mn-ea"/>
                </a:rPr>
                <a:t>添 加 标 题</a:t>
              </a:r>
              <a:endParaRPr lang="zh-CN" altLang="en-US" sz="2000" b="1" dirty="0">
                <a:solidFill>
                  <a:srgbClr val="FBF0F6"/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80299" y="2377488"/>
              <a:ext cx="592523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管理资源吧致力于提供专业PPT模板免费下载点击此处输入您的详细内容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44532" y="5516393"/>
            <a:ext cx="5925235" cy="875481"/>
            <a:chOff x="880299" y="1870307"/>
            <a:chExt cx="5925235" cy="87548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99" y="1870307"/>
              <a:ext cx="1876425" cy="485775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064302" y="1891713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BF0F6"/>
                  </a:solidFill>
                  <a:latin typeface="+mn-ea"/>
                </a:rPr>
                <a:t>添 加 标 题</a:t>
              </a:r>
              <a:endParaRPr lang="zh-CN" altLang="en-US" sz="2000" b="1" dirty="0">
                <a:solidFill>
                  <a:srgbClr val="FBF0F6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80299" y="2377488"/>
              <a:ext cx="592523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管理资源吧致力于提供专业PPT模板免费下载点击此处输入您的详细内容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251" y="2771628"/>
            <a:ext cx="2455114" cy="325194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>
            <a:off x="746473" y="2307078"/>
            <a:ext cx="2455114" cy="32519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9" r="74303"/>
          <a:stretch>
            <a:fillRect/>
          </a:stretch>
        </p:blipFill>
        <p:spPr>
          <a:xfrm>
            <a:off x="-1" y="0"/>
            <a:ext cx="3236479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3" r="18850"/>
          <a:stretch>
            <a:fillRect/>
          </a:stretch>
        </p:blipFill>
        <p:spPr>
          <a:xfrm>
            <a:off x="9223537" y="0"/>
            <a:ext cx="2968463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r="67003"/>
          <a:stretch>
            <a:fillRect/>
          </a:stretch>
        </p:blipFill>
        <p:spPr>
          <a:xfrm>
            <a:off x="105225" y="0"/>
            <a:ext cx="3968844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2" r="13628"/>
          <a:stretch>
            <a:fillRect/>
          </a:stretch>
        </p:blipFill>
        <p:spPr>
          <a:xfrm>
            <a:off x="8027467" y="0"/>
            <a:ext cx="3968844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72" y="247993"/>
            <a:ext cx="6545456" cy="338072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25903" y="403517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8192E"/>
                </a:solidFill>
              </a:rPr>
              <a:t>我们明年再相会！</a:t>
            </a:r>
            <a:endParaRPr lang="zh-CN" altLang="en-US" sz="6000" b="1" dirty="0">
              <a:solidFill>
                <a:srgbClr val="F8192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62893" y="5181963"/>
            <a:ext cx="7266212" cy="252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管理资源吧致力于提供专业PPT模板免费下载管理资源吧致力于提供专业PPT模板免费下载管理资源吧PPT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2209" y="6224901"/>
            <a:ext cx="2227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管理资源吧PPT模板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3268</Words>
  <Application>WPS 演示</Application>
  <PresentationFormat>宽屏</PresentationFormat>
  <Paragraphs>340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Arial Black</vt:lpstr>
      <vt:lpstr>等线</vt:lpstr>
      <vt:lpstr>Segoe Print</vt:lpstr>
      <vt:lpstr>Century Gothic</vt:lpstr>
      <vt:lpstr>MS PGothic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吴胜杰</dc:creator>
  <cp:lastModifiedBy>守护灬星之痕</cp:lastModifiedBy>
  <cp:revision>10</cp:revision>
  <dcterms:created xsi:type="dcterms:W3CDTF">2018-01-02T10:46:00Z</dcterms:created>
  <dcterms:modified xsi:type="dcterms:W3CDTF">2018-02-05T07:17:39Z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