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3"/>
    <p:sldId id="275" r:id="rId4"/>
    <p:sldId id="276" r:id="rId5"/>
    <p:sldId id="269" r:id="rId6"/>
    <p:sldId id="258" r:id="rId7"/>
    <p:sldId id="259" r:id="rId8"/>
    <p:sldId id="265" r:id="rId9"/>
    <p:sldId id="260" r:id="rId10"/>
    <p:sldId id="277" r:id="rId11"/>
    <p:sldId id="261" r:id="rId12"/>
    <p:sldId id="267" r:id="rId13"/>
    <p:sldId id="257" r:id="rId14"/>
    <p:sldId id="263" r:id="rId15"/>
    <p:sldId id="264" r:id="rId16"/>
    <p:sldId id="266" r:id="rId17"/>
    <p:sldId id="278" r:id="rId18"/>
    <p:sldId id="268" r:id="rId19"/>
    <p:sldId id="274" r:id="rId20"/>
    <p:sldId id="270" r:id="rId21"/>
    <p:sldId id="262" r:id="rId22"/>
    <p:sldId id="271" r:id="rId23"/>
    <p:sldId id="279" r:id="rId24"/>
    <p:sldId id="273" r:id="rId25"/>
    <p:sldId id="272" r:id="rId26"/>
    <p:sldId id="280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000E"/>
    <a:srgbClr val="E8A221"/>
    <a:srgbClr val="EBE7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91" d="100"/>
          <a:sy n="91" d="100"/>
        </p:scale>
        <p:origin x="498" y="486"/>
      </p:cViewPr>
      <p:guideLst>
        <p:guide orient="horz" pos="215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95413">
                  <a:srgbClr val="E8A221"/>
                </a:gs>
                <a:gs pos="53000">
                  <a:srgbClr val="EBE779"/>
                </a:gs>
                <a:gs pos="0">
                  <a:srgbClr val="E8A221"/>
                </a:gs>
              </a:gsLst>
              <a:lin ang="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</c:v>
                </c:pt>
                <c:pt idx="1">
                  <c:v>2.1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overlap val="-21"/>
        <c:axId val="812599200"/>
        <c:axId val="812597520"/>
      </c:barChart>
      <c:catAx>
        <c:axId val="81259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E8A22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812597520"/>
        <c:crosses val="autoZero"/>
        <c:auto val="1"/>
        <c:lblAlgn val="ctr"/>
        <c:lblOffset val="100"/>
        <c:noMultiLvlLbl val="0"/>
      </c:catAx>
      <c:valAx>
        <c:axId val="8125975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8125992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95413">
                  <a:srgbClr val="E8A221"/>
                </a:gs>
                <a:gs pos="53000">
                  <a:srgbClr val="EBE779"/>
                </a:gs>
                <a:gs pos="0">
                  <a:srgbClr val="E8A221"/>
                </a:gs>
              </a:gsLst>
              <a:lin ang="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overlap val="-21"/>
        <c:axId val="814515280"/>
        <c:axId val="819632320"/>
      </c:barChart>
      <c:catAx>
        <c:axId val="81451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E8A22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819632320"/>
        <c:crosses val="autoZero"/>
        <c:auto val="1"/>
        <c:lblAlgn val="ctr"/>
        <c:lblOffset val="100"/>
        <c:noMultiLvlLbl val="0"/>
      </c:catAx>
      <c:valAx>
        <c:axId val="8196323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81451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BBB1A-D89E-477A-A87E-02A5FD9DF6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9C7A0-A600-413E-904D-4D29AB325EB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jpeg"/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3" r="19576"/>
          <a:stretch>
            <a:fillRect/>
          </a:stretch>
        </p:blipFill>
        <p:spPr>
          <a:xfrm>
            <a:off x="2337847" y="-19032"/>
            <a:ext cx="7516305" cy="68770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1" r="44881"/>
          <a:stretch>
            <a:fillRect/>
          </a:stretch>
        </p:blipFill>
        <p:spPr>
          <a:xfrm>
            <a:off x="-415906" y="-31532"/>
            <a:ext cx="7259766" cy="68895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1" b="6456"/>
          <a:stretch>
            <a:fillRect/>
          </a:stretch>
        </p:blipFill>
        <p:spPr>
          <a:xfrm>
            <a:off x="8795207" y="1692561"/>
            <a:ext cx="4306923" cy="52927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>
            <a:off x="94268" y="-19032"/>
            <a:ext cx="1640264" cy="24462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 flipH="1">
            <a:off x="10457467" y="-19032"/>
            <a:ext cx="1640264" cy="24462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3" r="27097"/>
          <a:stretch>
            <a:fillRect/>
          </a:stretch>
        </p:blipFill>
        <p:spPr>
          <a:xfrm>
            <a:off x="-655164" y="3153517"/>
            <a:ext cx="4454165" cy="430502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t="11474" r="54611" b="33427"/>
          <a:stretch>
            <a:fillRect/>
          </a:stretch>
        </p:blipFill>
        <p:spPr>
          <a:xfrm>
            <a:off x="7237069" y="-115614"/>
            <a:ext cx="3504436" cy="35394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54512" r="21913" b="18796"/>
          <a:stretch>
            <a:fillRect/>
          </a:stretch>
        </p:blipFill>
        <p:spPr>
          <a:xfrm>
            <a:off x="0" y="4081061"/>
            <a:ext cx="12192000" cy="277693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71745" y="4872990"/>
            <a:ext cx="2165350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汇报人：管理资源吧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46230" y="3486333"/>
            <a:ext cx="5099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喜庆</a:t>
            </a:r>
            <a:r>
              <a:rPr lang="zh-CN" altLang="en-US" sz="48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春节</a:t>
            </a:r>
            <a:r>
              <a:rPr lang="zh-CN" altLang="en-US" sz="48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通用模板</a:t>
            </a:r>
            <a:endParaRPr lang="zh-CN" altLang="en-US" sz="4800" b="1" dirty="0" smtClean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18504" y="4379797"/>
            <a:ext cx="47549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 sales marketing, chart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A (5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7365" y="1590675"/>
            <a:ext cx="3557905" cy="1895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81"/>
          <a:stretch>
            <a:fillRect/>
          </a:stretch>
        </p:blipFill>
        <p:spPr>
          <a:xfrm>
            <a:off x="2429406" y="-1006716"/>
            <a:ext cx="5145386" cy="52511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1" b="6456"/>
          <a:stretch>
            <a:fillRect/>
          </a:stretch>
        </p:blipFill>
        <p:spPr>
          <a:xfrm>
            <a:off x="8795207" y="1692561"/>
            <a:ext cx="4306923" cy="52927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>
            <a:off x="94268" y="-19032"/>
            <a:ext cx="1640264" cy="24462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 flipH="1">
            <a:off x="10457467" y="-19032"/>
            <a:ext cx="1640264" cy="24462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3" r="27097"/>
          <a:stretch>
            <a:fillRect/>
          </a:stretch>
        </p:blipFill>
        <p:spPr>
          <a:xfrm>
            <a:off x="-655163" y="4939303"/>
            <a:ext cx="2606512" cy="25192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r="54611" b="33427"/>
          <a:stretch>
            <a:fillRect/>
          </a:stretch>
        </p:blipFill>
        <p:spPr>
          <a:xfrm>
            <a:off x="8706018" y="-1657238"/>
            <a:ext cx="2376117" cy="2899661"/>
          </a:xfrm>
          <a:prstGeom prst="rect">
            <a:avLst/>
          </a:prstGeom>
        </p:spPr>
      </p:pic>
      <p:sp>
        <p:nvSpPr>
          <p:cNvPr id="20" name="Text Box 3"/>
          <p:cNvSpPr>
            <a:spLocks noChangeArrowheads="1"/>
          </p:cNvSpPr>
          <p:nvPr/>
        </p:nvSpPr>
        <p:spPr bwMode="auto">
          <a:xfrm>
            <a:off x="5338421" y="403820"/>
            <a:ext cx="1515158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0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目  录</a:t>
            </a:r>
            <a:endParaRPr lang="en-US" altLang="zh-CN" sz="4000" b="1" dirty="0" smtClean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  <a:endParaRPr lang="zh-CN" altLang="en-US" b="1" dirty="0" smtClean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1"/>
          <p:cNvSpPr>
            <a:spLocks noChangeArrowheads="1"/>
          </p:cNvSpPr>
          <p:nvPr/>
        </p:nvSpPr>
        <p:spPr bwMode="auto">
          <a:xfrm>
            <a:off x="1580974" y="2941911"/>
            <a:ext cx="727831" cy="727831"/>
          </a:xfrm>
          <a:prstGeom prst="round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 bwMode="auto">
          <a:xfrm>
            <a:off x="1644167" y="3020086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rgbClr val="D5000E"/>
                </a:solidFill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rgbClr val="D5000E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96931" y="3420962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496930" y="2941911"/>
            <a:ext cx="272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1"/>
          <p:cNvSpPr>
            <a:spLocks noChangeArrowheads="1"/>
          </p:cNvSpPr>
          <p:nvPr/>
        </p:nvSpPr>
        <p:spPr bwMode="auto">
          <a:xfrm>
            <a:off x="1580974" y="4283503"/>
            <a:ext cx="727831" cy="727831"/>
          </a:xfrm>
          <a:prstGeom prst="round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1644167" y="4361678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rgbClr val="D5000E"/>
                </a:solidFill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rgbClr val="D5000E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496931" y="4762554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2496930" y="4283503"/>
            <a:ext cx="272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1"/>
          <p:cNvSpPr>
            <a:spLocks noChangeArrowheads="1"/>
          </p:cNvSpPr>
          <p:nvPr/>
        </p:nvSpPr>
        <p:spPr bwMode="auto">
          <a:xfrm>
            <a:off x="6786253" y="2941911"/>
            <a:ext cx="727831" cy="727831"/>
          </a:xfrm>
          <a:prstGeom prst="roundRect">
            <a:avLst/>
          </a:prstGeom>
          <a:solidFill>
            <a:srgbClr val="E8040F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6849446" y="3020086"/>
            <a:ext cx="659614" cy="646986"/>
          </a:xfrm>
          <a:prstGeom prst="round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rgbClr val="D5000E"/>
                </a:solidFill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rgbClr val="D5000E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02210" y="3420962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7702209" y="2941911"/>
            <a:ext cx="272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1"/>
          <p:cNvSpPr>
            <a:spLocks noChangeArrowheads="1"/>
          </p:cNvSpPr>
          <p:nvPr/>
        </p:nvSpPr>
        <p:spPr bwMode="auto">
          <a:xfrm>
            <a:off x="6786253" y="4283503"/>
            <a:ext cx="727831" cy="727831"/>
          </a:xfrm>
          <a:prstGeom prst="roundRect">
            <a:avLst/>
          </a:prstGeom>
          <a:solidFill>
            <a:srgbClr val="E8040F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34" name="TextBox 32"/>
          <p:cNvSpPr txBox="1">
            <a:spLocks noChangeArrowheads="1"/>
          </p:cNvSpPr>
          <p:nvPr/>
        </p:nvSpPr>
        <p:spPr bwMode="auto">
          <a:xfrm>
            <a:off x="6849446" y="4361678"/>
            <a:ext cx="659614" cy="646986"/>
          </a:xfrm>
          <a:prstGeom prst="round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rgbClr val="D5000E"/>
                </a:solidFill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rgbClr val="D5000E"/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702210" y="4762554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7702209" y="4283503"/>
            <a:ext cx="272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3" r="19576"/>
          <a:stretch>
            <a:fillRect/>
          </a:stretch>
        </p:blipFill>
        <p:spPr>
          <a:xfrm>
            <a:off x="2337847" y="-19032"/>
            <a:ext cx="7516305" cy="68770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1" b="6456"/>
          <a:stretch>
            <a:fillRect/>
          </a:stretch>
        </p:blipFill>
        <p:spPr>
          <a:xfrm>
            <a:off x="7634258" y="2196662"/>
            <a:ext cx="4675014" cy="5745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>
            <a:off x="94268" y="-19032"/>
            <a:ext cx="1640264" cy="24462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 flipH="1">
            <a:off x="10457467" y="-19032"/>
            <a:ext cx="1640264" cy="24462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3" r="27097"/>
          <a:stretch>
            <a:fillRect/>
          </a:stretch>
        </p:blipFill>
        <p:spPr>
          <a:xfrm>
            <a:off x="7150724" y="-1315746"/>
            <a:ext cx="4454165" cy="430502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r="54611" b="33427"/>
          <a:stretch>
            <a:fillRect/>
          </a:stretch>
        </p:blipFill>
        <p:spPr>
          <a:xfrm>
            <a:off x="-649004" y="2427209"/>
            <a:ext cx="3805301" cy="4643747"/>
          </a:xfrm>
          <a:prstGeom prst="rect">
            <a:avLst/>
          </a:prstGeom>
        </p:spPr>
      </p:pic>
      <p:sp>
        <p:nvSpPr>
          <p:cNvPr id="20" name="TextBox 76"/>
          <p:cNvSpPr txBox="1"/>
          <p:nvPr/>
        </p:nvSpPr>
        <p:spPr>
          <a:xfrm>
            <a:off x="4557727" y="2336831"/>
            <a:ext cx="3076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54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1"/>
          <p:cNvSpPr txBox="1"/>
          <p:nvPr/>
        </p:nvSpPr>
        <p:spPr>
          <a:xfrm>
            <a:off x="4402966" y="4487338"/>
            <a:ext cx="33860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23307" y="3779738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4323049" y="325420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2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95820" y="3741165"/>
            <a:ext cx="3444036" cy="2003380"/>
          </a:xfrm>
          <a:prstGeom prst="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1905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02995" tIns="51497" rIns="102995" bIns="51497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zh-CN" altLang="en-US" sz="14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41777" y="3741165"/>
            <a:ext cx="3444036" cy="2003380"/>
          </a:xfrm>
          <a:prstGeom prst="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02995" tIns="51497" rIns="102995" bIns="51497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87733" y="3741165"/>
            <a:ext cx="3444036" cy="200338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1905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02995" tIns="51497" rIns="102995" bIns="51497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8" name="TextBox 76"/>
          <p:cNvSpPr txBox="1"/>
          <p:nvPr/>
        </p:nvSpPr>
        <p:spPr>
          <a:xfrm>
            <a:off x="8291042" y="4141086"/>
            <a:ext cx="1550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91041" y="4465040"/>
            <a:ext cx="3042463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61"/>
          <p:cNvSpPr/>
          <p:nvPr/>
        </p:nvSpPr>
        <p:spPr bwMode="auto">
          <a:xfrm>
            <a:off x="5456210" y="4069235"/>
            <a:ext cx="1279579" cy="1328800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4 h 142"/>
              <a:gd name="T16" fmla="*/ 62 w 137"/>
              <a:gd name="T17" fmla="*/ 5 h 142"/>
              <a:gd name="T18" fmla="*/ 43 w 137"/>
              <a:gd name="T19" fmla="*/ 57 h 142"/>
              <a:gd name="T20" fmla="*/ 64 w 137"/>
              <a:gd name="T21" fmla="*/ 57 h 142"/>
              <a:gd name="T22" fmla="*/ 64 w 137"/>
              <a:gd name="T23" fmla="*/ 122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7 w 137"/>
              <a:gd name="T31" fmla="*/ 130 h 142"/>
              <a:gd name="T32" fmla="*/ 87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29 h 142"/>
              <a:gd name="T40" fmla="*/ 76 w 137"/>
              <a:gd name="T41" fmla="*/ 133 h 142"/>
              <a:gd name="T42" fmla="*/ 72 w 137"/>
              <a:gd name="T43" fmla="*/ 129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1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5 h 142"/>
              <a:gd name="T56" fmla="*/ 76 w 137"/>
              <a:gd name="T57" fmla="*/ 4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>
              <a:latin typeface="Impact" panose="020B080603090205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87733" y="1537825"/>
            <a:ext cx="3444036" cy="2003380"/>
          </a:xfrm>
          <a:prstGeom prst="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1905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02995" tIns="51497" rIns="102995" bIns="51497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zh-CN" altLang="en-US" sz="14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41777" y="1537825"/>
            <a:ext cx="3444036" cy="2003380"/>
          </a:xfrm>
          <a:prstGeom prst="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02995" tIns="51497" rIns="102995" bIns="51497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995820" y="1537825"/>
            <a:ext cx="3444036" cy="200338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905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02995" tIns="51497" rIns="102995" bIns="51497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14" name="TextBox 76"/>
          <p:cNvSpPr txBox="1"/>
          <p:nvPr/>
        </p:nvSpPr>
        <p:spPr>
          <a:xfrm>
            <a:off x="1182955" y="1937746"/>
            <a:ext cx="1550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82954" y="2261700"/>
            <a:ext cx="3042463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527248" y="1937746"/>
            <a:ext cx="1208541" cy="1210606"/>
            <a:chOff x="7143757" y="2666996"/>
            <a:chExt cx="488067" cy="488901"/>
          </a:xfrm>
          <a:solidFill>
            <a:srgbClr val="D5000E"/>
          </a:solidFill>
        </p:grpSpPr>
        <p:sp>
          <p:nvSpPr>
            <p:cNvPr id="18" name="AutoShape 18"/>
            <p:cNvSpPr/>
            <p:nvPr/>
          </p:nvSpPr>
          <p:spPr bwMode="auto">
            <a:xfrm>
              <a:off x="7143757" y="2666996"/>
              <a:ext cx="488067" cy="488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9" name="AutoShape 19"/>
            <p:cNvSpPr/>
            <p:nvPr/>
          </p:nvSpPr>
          <p:spPr bwMode="auto">
            <a:xfrm>
              <a:off x="725054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" name="AutoShape 20"/>
            <p:cNvSpPr/>
            <p:nvPr/>
          </p:nvSpPr>
          <p:spPr bwMode="auto">
            <a:xfrm>
              <a:off x="725054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1" name="AutoShape 21"/>
            <p:cNvSpPr/>
            <p:nvPr/>
          </p:nvSpPr>
          <p:spPr bwMode="auto">
            <a:xfrm>
              <a:off x="725054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2" name="AutoShape 22"/>
            <p:cNvSpPr/>
            <p:nvPr/>
          </p:nvSpPr>
          <p:spPr bwMode="auto">
            <a:xfrm>
              <a:off x="735733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3" name="AutoShape 23"/>
            <p:cNvSpPr/>
            <p:nvPr/>
          </p:nvSpPr>
          <p:spPr bwMode="auto">
            <a:xfrm>
              <a:off x="735733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4" name="AutoShape 24"/>
            <p:cNvSpPr/>
            <p:nvPr/>
          </p:nvSpPr>
          <p:spPr bwMode="auto">
            <a:xfrm>
              <a:off x="735733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25"/>
            <p:cNvSpPr/>
            <p:nvPr/>
          </p:nvSpPr>
          <p:spPr bwMode="auto">
            <a:xfrm>
              <a:off x="7464131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" name="AutoShape 26"/>
            <p:cNvSpPr/>
            <p:nvPr/>
          </p:nvSpPr>
          <p:spPr bwMode="auto">
            <a:xfrm>
              <a:off x="7464131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" name="AutoShape 27"/>
            <p:cNvSpPr/>
            <p:nvPr/>
          </p:nvSpPr>
          <p:spPr bwMode="auto">
            <a:xfrm>
              <a:off x="7464131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1278195" y="1752454"/>
            <a:ext cx="3622754" cy="604836"/>
          </a:xfrm>
          <a:prstGeom prst="roundRect">
            <a:avLst/>
          </a:prstGeom>
          <a:gradFill>
            <a:gsLst>
              <a:gs pos="0">
                <a:srgbClr val="E8A221"/>
              </a:gs>
              <a:gs pos="59000">
                <a:srgbClr val="EBE779"/>
              </a:gs>
              <a:gs pos="8600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12" name="AutoShape 27"/>
          <p:cNvSpPr>
            <a:spLocks noChangeAspect="1" noChangeArrowheads="1" noTextEdit="1"/>
          </p:cNvSpPr>
          <p:nvPr/>
        </p:nvSpPr>
        <p:spPr bwMode="auto">
          <a:xfrm>
            <a:off x="1273673" y="1752454"/>
            <a:ext cx="2726722" cy="60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13" name="Oval 35"/>
          <p:cNvSpPr>
            <a:spLocks noChangeArrowheads="1"/>
          </p:cNvSpPr>
          <p:nvPr/>
        </p:nvSpPr>
        <p:spPr bwMode="auto">
          <a:xfrm>
            <a:off x="1530521" y="1911100"/>
            <a:ext cx="144765" cy="146747"/>
          </a:xfrm>
          <a:prstGeom prst="ellipse">
            <a:avLst/>
          </a:prstGeom>
          <a:solidFill>
            <a:srgbClr val="D500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14" name="Freeform 36"/>
          <p:cNvSpPr/>
          <p:nvPr/>
        </p:nvSpPr>
        <p:spPr bwMode="auto">
          <a:xfrm>
            <a:off x="1451198" y="2071728"/>
            <a:ext cx="299444" cy="113034"/>
          </a:xfrm>
          <a:custGeom>
            <a:avLst/>
            <a:gdLst>
              <a:gd name="T0" fmla="*/ 64 w 64"/>
              <a:gd name="T1" fmla="*/ 24 h 24"/>
              <a:gd name="T2" fmla="*/ 64 w 64"/>
              <a:gd name="T3" fmla="*/ 19 h 24"/>
              <a:gd name="T4" fmla="*/ 64 w 64"/>
              <a:gd name="T5" fmla="*/ 19 h 24"/>
              <a:gd name="T6" fmla="*/ 46 w 64"/>
              <a:gd name="T7" fmla="*/ 0 h 24"/>
              <a:gd name="T8" fmla="*/ 28 w 64"/>
              <a:gd name="T9" fmla="*/ 0 h 24"/>
              <a:gd name="T10" fmla="*/ 26 w 64"/>
              <a:gd name="T11" fmla="*/ 0 h 24"/>
              <a:gd name="T12" fmla="*/ 19 w 64"/>
              <a:gd name="T13" fmla="*/ 0 h 24"/>
              <a:gd name="T14" fmla="*/ 0 w 64"/>
              <a:gd name="T15" fmla="*/ 19 h 24"/>
              <a:gd name="T16" fmla="*/ 0 w 64"/>
              <a:gd name="T17" fmla="*/ 19 h 24"/>
              <a:gd name="T18" fmla="*/ 0 w 64"/>
              <a:gd name="T19" fmla="*/ 24 h 24"/>
              <a:gd name="T20" fmla="*/ 64 w 64"/>
              <a:gd name="T2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4" h="24">
                <a:moveTo>
                  <a:pt x="64" y="24"/>
                </a:moveTo>
                <a:cubicBezTo>
                  <a:pt x="64" y="19"/>
                  <a:pt x="64" y="19"/>
                  <a:pt x="64" y="19"/>
                </a:cubicBezTo>
                <a:cubicBezTo>
                  <a:pt x="64" y="19"/>
                  <a:pt x="64" y="19"/>
                  <a:pt x="64" y="19"/>
                </a:cubicBezTo>
                <a:cubicBezTo>
                  <a:pt x="64" y="9"/>
                  <a:pt x="56" y="0"/>
                  <a:pt x="46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1" y="9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4"/>
                  <a:pt x="0" y="24"/>
                  <a:pt x="0" y="24"/>
                </a:cubicBezTo>
                <a:lnTo>
                  <a:pt x="64" y="24"/>
                </a:ln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025852" y="1752454"/>
            <a:ext cx="3622754" cy="604836"/>
          </a:xfrm>
          <a:prstGeom prst="roundRect">
            <a:avLst/>
          </a:prstGeom>
          <a:gradFill>
            <a:gsLst>
              <a:gs pos="0">
                <a:srgbClr val="E8A221"/>
              </a:gs>
              <a:gs pos="59000">
                <a:srgbClr val="EBE779"/>
              </a:gs>
              <a:gs pos="8600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16" name="AutoShape 27"/>
          <p:cNvSpPr>
            <a:spLocks noChangeAspect="1" noChangeArrowheads="1" noTextEdit="1"/>
          </p:cNvSpPr>
          <p:nvPr/>
        </p:nvSpPr>
        <p:spPr bwMode="auto">
          <a:xfrm>
            <a:off x="7021330" y="1752454"/>
            <a:ext cx="2726722" cy="60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BE779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169541" y="1876398"/>
            <a:ext cx="379578" cy="328223"/>
            <a:chOff x="3990783" y="3750794"/>
            <a:chExt cx="435297" cy="376404"/>
          </a:xfrm>
          <a:solidFill>
            <a:srgbClr val="D5000E"/>
          </a:solidFill>
        </p:grpSpPr>
        <p:sp>
          <p:nvSpPr>
            <p:cNvPr id="18" name="Freeform 83"/>
            <p:cNvSpPr/>
            <p:nvPr/>
          </p:nvSpPr>
          <p:spPr bwMode="auto">
            <a:xfrm>
              <a:off x="4034313" y="3822489"/>
              <a:ext cx="335435" cy="304709"/>
            </a:xfrm>
            <a:custGeom>
              <a:avLst/>
              <a:gdLst>
                <a:gd name="T0" fmla="*/ 68 w 131"/>
                <a:gd name="T1" fmla="*/ 0 h 119"/>
                <a:gd name="T2" fmla="*/ 34 w 131"/>
                <a:gd name="T3" fmla="*/ 23 h 119"/>
                <a:gd name="T4" fmla="*/ 0 w 131"/>
                <a:gd name="T5" fmla="*/ 51 h 119"/>
                <a:gd name="T6" fmla="*/ 0 w 131"/>
                <a:gd name="T7" fmla="*/ 119 h 119"/>
                <a:gd name="T8" fmla="*/ 46 w 131"/>
                <a:gd name="T9" fmla="*/ 119 h 119"/>
                <a:gd name="T10" fmla="*/ 46 w 131"/>
                <a:gd name="T11" fmla="*/ 57 h 119"/>
                <a:gd name="T12" fmla="*/ 85 w 131"/>
                <a:gd name="T13" fmla="*/ 57 h 119"/>
                <a:gd name="T14" fmla="*/ 85 w 131"/>
                <a:gd name="T15" fmla="*/ 119 h 119"/>
                <a:gd name="T16" fmla="*/ 131 w 131"/>
                <a:gd name="T17" fmla="*/ 119 h 119"/>
                <a:gd name="T18" fmla="*/ 131 w 131"/>
                <a:gd name="T19" fmla="*/ 51 h 119"/>
                <a:gd name="T20" fmla="*/ 97 w 131"/>
                <a:gd name="T21" fmla="*/ 23 h 119"/>
                <a:gd name="T22" fmla="*/ 68 w 131"/>
                <a:gd name="T23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119">
                  <a:moveTo>
                    <a:pt x="68" y="0"/>
                  </a:moveTo>
                  <a:lnTo>
                    <a:pt x="34" y="23"/>
                  </a:lnTo>
                  <a:lnTo>
                    <a:pt x="0" y="51"/>
                  </a:lnTo>
                  <a:lnTo>
                    <a:pt x="0" y="119"/>
                  </a:lnTo>
                  <a:lnTo>
                    <a:pt x="46" y="119"/>
                  </a:lnTo>
                  <a:lnTo>
                    <a:pt x="46" y="57"/>
                  </a:lnTo>
                  <a:lnTo>
                    <a:pt x="85" y="57"/>
                  </a:lnTo>
                  <a:lnTo>
                    <a:pt x="85" y="119"/>
                  </a:lnTo>
                  <a:lnTo>
                    <a:pt x="131" y="119"/>
                  </a:lnTo>
                  <a:lnTo>
                    <a:pt x="131" y="51"/>
                  </a:lnTo>
                  <a:lnTo>
                    <a:pt x="97" y="23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BE779"/>
                </a:solidFill>
              </a:endParaRPr>
            </a:p>
          </p:txBody>
        </p:sp>
        <p:sp>
          <p:nvSpPr>
            <p:cNvPr id="19" name="Freeform 84"/>
            <p:cNvSpPr/>
            <p:nvPr/>
          </p:nvSpPr>
          <p:spPr bwMode="auto">
            <a:xfrm>
              <a:off x="3990783" y="3750794"/>
              <a:ext cx="435297" cy="202285"/>
            </a:xfrm>
            <a:custGeom>
              <a:avLst/>
              <a:gdLst>
                <a:gd name="T0" fmla="*/ 136 w 170"/>
                <a:gd name="T1" fmla="*/ 39 h 79"/>
                <a:gd name="T2" fmla="*/ 136 w 170"/>
                <a:gd name="T3" fmla="*/ 5 h 79"/>
                <a:gd name="T4" fmla="*/ 114 w 170"/>
                <a:gd name="T5" fmla="*/ 5 h 79"/>
                <a:gd name="T6" fmla="*/ 114 w 170"/>
                <a:gd name="T7" fmla="*/ 22 h 79"/>
                <a:gd name="T8" fmla="*/ 97 w 170"/>
                <a:gd name="T9" fmla="*/ 5 h 79"/>
                <a:gd name="T10" fmla="*/ 85 w 170"/>
                <a:gd name="T11" fmla="*/ 0 h 79"/>
                <a:gd name="T12" fmla="*/ 74 w 170"/>
                <a:gd name="T13" fmla="*/ 5 h 79"/>
                <a:gd name="T14" fmla="*/ 0 w 170"/>
                <a:gd name="T15" fmla="*/ 68 h 79"/>
                <a:gd name="T16" fmla="*/ 6 w 170"/>
                <a:gd name="T17" fmla="*/ 79 h 79"/>
                <a:gd name="T18" fmla="*/ 85 w 170"/>
                <a:gd name="T19" fmla="*/ 17 h 79"/>
                <a:gd name="T20" fmla="*/ 164 w 170"/>
                <a:gd name="T21" fmla="*/ 79 h 79"/>
                <a:gd name="T22" fmla="*/ 170 w 170"/>
                <a:gd name="T23" fmla="*/ 68 h 79"/>
                <a:gd name="T24" fmla="*/ 136 w 170"/>
                <a:gd name="T25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0" h="79">
                  <a:moveTo>
                    <a:pt x="136" y="39"/>
                  </a:moveTo>
                  <a:lnTo>
                    <a:pt x="136" y="5"/>
                  </a:lnTo>
                  <a:lnTo>
                    <a:pt x="114" y="5"/>
                  </a:lnTo>
                  <a:lnTo>
                    <a:pt x="114" y="22"/>
                  </a:lnTo>
                  <a:lnTo>
                    <a:pt x="97" y="5"/>
                  </a:lnTo>
                  <a:lnTo>
                    <a:pt x="85" y="0"/>
                  </a:lnTo>
                  <a:lnTo>
                    <a:pt x="74" y="5"/>
                  </a:lnTo>
                  <a:lnTo>
                    <a:pt x="0" y="68"/>
                  </a:lnTo>
                  <a:lnTo>
                    <a:pt x="6" y="79"/>
                  </a:lnTo>
                  <a:lnTo>
                    <a:pt x="85" y="17"/>
                  </a:lnTo>
                  <a:lnTo>
                    <a:pt x="164" y="79"/>
                  </a:lnTo>
                  <a:lnTo>
                    <a:pt x="170" y="68"/>
                  </a:lnTo>
                  <a:lnTo>
                    <a:pt x="13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BE779"/>
                </a:solidFill>
              </a:endParaRPr>
            </a:p>
          </p:txBody>
        </p:sp>
      </p:grpSp>
      <p:sp>
        <p:nvSpPr>
          <p:cNvPr id="20" name="TextBox 76"/>
          <p:cNvSpPr txBox="1"/>
          <p:nvPr/>
        </p:nvSpPr>
        <p:spPr>
          <a:xfrm>
            <a:off x="2251451" y="1852735"/>
            <a:ext cx="1748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999108" y="1852735"/>
            <a:ext cx="1748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1421829" y="253427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21829" y="2903608"/>
            <a:ext cx="327673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7169541" y="253427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69541" y="2903608"/>
            <a:ext cx="327673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278195" y="4029821"/>
            <a:ext cx="3622754" cy="604836"/>
          </a:xfrm>
          <a:prstGeom prst="roundRect">
            <a:avLst/>
          </a:prstGeom>
          <a:gradFill>
            <a:gsLst>
              <a:gs pos="0">
                <a:srgbClr val="E8A221"/>
              </a:gs>
              <a:gs pos="59000">
                <a:srgbClr val="EBE779"/>
              </a:gs>
              <a:gs pos="8600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27" name="AutoShape 27"/>
          <p:cNvSpPr>
            <a:spLocks noChangeAspect="1" noChangeArrowheads="1" noTextEdit="1"/>
          </p:cNvSpPr>
          <p:nvPr/>
        </p:nvSpPr>
        <p:spPr bwMode="auto">
          <a:xfrm>
            <a:off x="1273673" y="4029821"/>
            <a:ext cx="2726722" cy="60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28" name="Oval 35"/>
          <p:cNvSpPr>
            <a:spLocks noChangeArrowheads="1"/>
          </p:cNvSpPr>
          <p:nvPr/>
        </p:nvSpPr>
        <p:spPr bwMode="auto">
          <a:xfrm>
            <a:off x="1530521" y="4188467"/>
            <a:ext cx="144765" cy="146747"/>
          </a:xfrm>
          <a:prstGeom prst="ellipse">
            <a:avLst/>
          </a:prstGeom>
          <a:solidFill>
            <a:srgbClr val="D500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29" name="Freeform 36"/>
          <p:cNvSpPr/>
          <p:nvPr/>
        </p:nvSpPr>
        <p:spPr bwMode="auto">
          <a:xfrm>
            <a:off x="1451198" y="4349095"/>
            <a:ext cx="299444" cy="113034"/>
          </a:xfrm>
          <a:custGeom>
            <a:avLst/>
            <a:gdLst>
              <a:gd name="T0" fmla="*/ 64 w 64"/>
              <a:gd name="T1" fmla="*/ 24 h 24"/>
              <a:gd name="T2" fmla="*/ 64 w 64"/>
              <a:gd name="T3" fmla="*/ 19 h 24"/>
              <a:gd name="T4" fmla="*/ 64 w 64"/>
              <a:gd name="T5" fmla="*/ 19 h 24"/>
              <a:gd name="T6" fmla="*/ 46 w 64"/>
              <a:gd name="T7" fmla="*/ 0 h 24"/>
              <a:gd name="T8" fmla="*/ 28 w 64"/>
              <a:gd name="T9" fmla="*/ 0 h 24"/>
              <a:gd name="T10" fmla="*/ 26 w 64"/>
              <a:gd name="T11" fmla="*/ 0 h 24"/>
              <a:gd name="T12" fmla="*/ 19 w 64"/>
              <a:gd name="T13" fmla="*/ 0 h 24"/>
              <a:gd name="T14" fmla="*/ 0 w 64"/>
              <a:gd name="T15" fmla="*/ 19 h 24"/>
              <a:gd name="T16" fmla="*/ 0 w 64"/>
              <a:gd name="T17" fmla="*/ 19 h 24"/>
              <a:gd name="T18" fmla="*/ 0 w 64"/>
              <a:gd name="T19" fmla="*/ 24 h 24"/>
              <a:gd name="T20" fmla="*/ 64 w 64"/>
              <a:gd name="T2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4" h="24">
                <a:moveTo>
                  <a:pt x="64" y="24"/>
                </a:moveTo>
                <a:cubicBezTo>
                  <a:pt x="64" y="19"/>
                  <a:pt x="64" y="19"/>
                  <a:pt x="64" y="19"/>
                </a:cubicBezTo>
                <a:cubicBezTo>
                  <a:pt x="64" y="19"/>
                  <a:pt x="64" y="19"/>
                  <a:pt x="64" y="19"/>
                </a:cubicBezTo>
                <a:cubicBezTo>
                  <a:pt x="64" y="9"/>
                  <a:pt x="56" y="0"/>
                  <a:pt x="46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1" y="9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4"/>
                  <a:pt x="0" y="24"/>
                  <a:pt x="0" y="24"/>
                </a:cubicBezTo>
                <a:lnTo>
                  <a:pt x="64" y="24"/>
                </a:ln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7025852" y="4029821"/>
            <a:ext cx="3622754" cy="604836"/>
          </a:xfrm>
          <a:prstGeom prst="roundRect">
            <a:avLst/>
          </a:prstGeom>
          <a:gradFill>
            <a:gsLst>
              <a:gs pos="0">
                <a:srgbClr val="E8A221"/>
              </a:gs>
              <a:gs pos="59000">
                <a:srgbClr val="EBE779"/>
              </a:gs>
              <a:gs pos="8600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BE779"/>
              </a:solidFill>
            </a:endParaRPr>
          </a:p>
        </p:txBody>
      </p:sp>
      <p:sp>
        <p:nvSpPr>
          <p:cNvPr id="31" name="AutoShape 27"/>
          <p:cNvSpPr>
            <a:spLocks noChangeAspect="1" noChangeArrowheads="1" noTextEdit="1"/>
          </p:cNvSpPr>
          <p:nvPr/>
        </p:nvSpPr>
        <p:spPr bwMode="auto">
          <a:xfrm>
            <a:off x="7021330" y="4029821"/>
            <a:ext cx="2726722" cy="60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EBE779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169541" y="4153765"/>
            <a:ext cx="379578" cy="328223"/>
            <a:chOff x="3990783" y="3750794"/>
            <a:chExt cx="435297" cy="376404"/>
          </a:xfrm>
          <a:solidFill>
            <a:srgbClr val="D5000E"/>
          </a:solidFill>
        </p:grpSpPr>
        <p:sp>
          <p:nvSpPr>
            <p:cNvPr id="33" name="Freeform 83"/>
            <p:cNvSpPr/>
            <p:nvPr/>
          </p:nvSpPr>
          <p:spPr bwMode="auto">
            <a:xfrm>
              <a:off x="4034313" y="3822489"/>
              <a:ext cx="335435" cy="304709"/>
            </a:xfrm>
            <a:custGeom>
              <a:avLst/>
              <a:gdLst>
                <a:gd name="T0" fmla="*/ 68 w 131"/>
                <a:gd name="T1" fmla="*/ 0 h 119"/>
                <a:gd name="T2" fmla="*/ 34 w 131"/>
                <a:gd name="T3" fmla="*/ 23 h 119"/>
                <a:gd name="T4" fmla="*/ 0 w 131"/>
                <a:gd name="T5" fmla="*/ 51 h 119"/>
                <a:gd name="T6" fmla="*/ 0 w 131"/>
                <a:gd name="T7" fmla="*/ 119 h 119"/>
                <a:gd name="T8" fmla="*/ 46 w 131"/>
                <a:gd name="T9" fmla="*/ 119 h 119"/>
                <a:gd name="T10" fmla="*/ 46 w 131"/>
                <a:gd name="T11" fmla="*/ 57 h 119"/>
                <a:gd name="T12" fmla="*/ 85 w 131"/>
                <a:gd name="T13" fmla="*/ 57 h 119"/>
                <a:gd name="T14" fmla="*/ 85 w 131"/>
                <a:gd name="T15" fmla="*/ 119 h 119"/>
                <a:gd name="T16" fmla="*/ 131 w 131"/>
                <a:gd name="T17" fmla="*/ 119 h 119"/>
                <a:gd name="T18" fmla="*/ 131 w 131"/>
                <a:gd name="T19" fmla="*/ 51 h 119"/>
                <a:gd name="T20" fmla="*/ 97 w 131"/>
                <a:gd name="T21" fmla="*/ 23 h 119"/>
                <a:gd name="T22" fmla="*/ 68 w 131"/>
                <a:gd name="T23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119">
                  <a:moveTo>
                    <a:pt x="68" y="0"/>
                  </a:moveTo>
                  <a:lnTo>
                    <a:pt x="34" y="23"/>
                  </a:lnTo>
                  <a:lnTo>
                    <a:pt x="0" y="51"/>
                  </a:lnTo>
                  <a:lnTo>
                    <a:pt x="0" y="119"/>
                  </a:lnTo>
                  <a:lnTo>
                    <a:pt x="46" y="119"/>
                  </a:lnTo>
                  <a:lnTo>
                    <a:pt x="46" y="57"/>
                  </a:lnTo>
                  <a:lnTo>
                    <a:pt x="85" y="57"/>
                  </a:lnTo>
                  <a:lnTo>
                    <a:pt x="85" y="119"/>
                  </a:lnTo>
                  <a:lnTo>
                    <a:pt x="131" y="119"/>
                  </a:lnTo>
                  <a:lnTo>
                    <a:pt x="131" y="51"/>
                  </a:lnTo>
                  <a:lnTo>
                    <a:pt x="97" y="23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BE779"/>
                </a:solidFill>
              </a:endParaRPr>
            </a:p>
          </p:txBody>
        </p:sp>
        <p:sp>
          <p:nvSpPr>
            <p:cNvPr id="34" name="Freeform 84"/>
            <p:cNvSpPr/>
            <p:nvPr/>
          </p:nvSpPr>
          <p:spPr bwMode="auto">
            <a:xfrm>
              <a:off x="3990783" y="3750794"/>
              <a:ext cx="435297" cy="202285"/>
            </a:xfrm>
            <a:custGeom>
              <a:avLst/>
              <a:gdLst>
                <a:gd name="T0" fmla="*/ 136 w 170"/>
                <a:gd name="T1" fmla="*/ 39 h 79"/>
                <a:gd name="T2" fmla="*/ 136 w 170"/>
                <a:gd name="T3" fmla="*/ 5 h 79"/>
                <a:gd name="T4" fmla="*/ 114 w 170"/>
                <a:gd name="T5" fmla="*/ 5 h 79"/>
                <a:gd name="T6" fmla="*/ 114 w 170"/>
                <a:gd name="T7" fmla="*/ 22 h 79"/>
                <a:gd name="T8" fmla="*/ 97 w 170"/>
                <a:gd name="T9" fmla="*/ 5 h 79"/>
                <a:gd name="T10" fmla="*/ 85 w 170"/>
                <a:gd name="T11" fmla="*/ 0 h 79"/>
                <a:gd name="T12" fmla="*/ 74 w 170"/>
                <a:gd name="T13" fmla="*/ 5 h 79"/>
                <a:gd name="T14" fmla="*/ 0 w 170"/>
                <a:gd name="T15" fmla="*/ 68 h 79"/>
                <a:gd name="T16" fmla="*/ 6 w 170"/>
                <a:gd name="T17" fmla="*/ 79 h 79"/>
                <a:gd name="T18" fmla="*/ 85 w 170"/>
                <a:gd name="T19" fmla="*/ 17 h 79"/>
                <a:gd name="T20" fmla="*/ 164 w 170"/>
                <a:gd name="T21" fmla="*/ 79 h 79"/>
                <a:gd name="T22" fmla="*/ 170 w 170"/>
                <a:gd name="T23" fmla="*/ 68 h 79"/>
                <a:gd name="T24" fmla="*/ 136 w 170"/>
                <a:gd name="T25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0" h="79">
                  <a:moveTo>
                    <a:pt x="136" y="39"/>
                  </a:moveTo>
                  <a:lnTo>
                    <a:pt x="136" y="5"/>
                  </a:lnTo>
                  <a:lnTo>
                    <a:pt x="114" y="5"/>
                  </a:lnTo>
                  <a:lnTo>
                    <a:pt x="114" y="22"/>
                  </a:lnTo>
                  <a:lnTo>
                    <a:pt x="97" y="5"/>
                  </a:lnTo>
                  <a:lnTo>
                    <a:pt x="85" y="0"/>
                  </a:lnTo>
                  <a:lnTo>
                    <a:pt x="74" y="5"/>
                  </a:lnTo>
                  <a:lnTo>
                    <a:pt x="0" y="68"/>
                  </a:lnTo>
                  <a:lnTo>
                    <a:pt x="6" y="79"/>
                  </a:lnTo>
                  <a:lnTo>
                    <a:pt x="85" y="17"/>
                  </a:lnTo>
                  <a:lnTo>
                    <a:pt x="164" y="79"/>
                  </a:lnTo>
                  <a:lnTo>
                    <a:pt x="170" y="68"/>
                  </a:lnTo>
                  <a:lnTo>
                    <a:pt x="13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BE779"/>
                </a:solidFill>
              </a:endParaRPr>
            </a:p>
          </p:txBody>
        </p:sp>
      </p:grpSp>
      <p:sp>
        <p:nvSpPr>
          <p:cNvPr id="35" name="TextBox 76"/>
          <p:cNvSpPr txBox="1"/>
          <p:nvPr/>
        </p:nvSpPr>
        <p:spPr>
          <a:xfrm>
            <a:off x="2251451" y="4130102"/>
            <a:ext cx="1748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7999108" y="4130102"/>
            <a:ext cx="1748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1421829" y="481164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421829" y="5180975"/>
            <a:ext cx="327673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76"/>
          <p:cNvSpPr txBox="1"/>
          <p:nvPr/>
        </p:nvSpPr>
        <p:spPr>
          <a:xfrm>
            <a:off x="7169541" y="481164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169541" y="5180975"/>
            <a:ext cx="327673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2"/>
          <p:cNvGrpSpPr/>
          <p:nvPr/>
        </p:nvGrpSpPr>
        <p:grpSpPr bwMode="auto">
          <a:xfrm>
            <a:off x="629503" y="1584490"/>
            <a:ext cx="5783692" cy="4724174"/>
            <a:chOff x="3785121" y="1812417"/>
            <a:chExt cx="4627889" cy="3779783"/>
          </a:xfrm>
        </p:grpSpPr>
        <p:pic>
          <p:nvPicPr>
            <p:cNvPr id="4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4" name="TextBox 76"/>
          <p:cNvSpPr txBox="1"/>
          <p:nvPr/>
        </p:nvSpPr>
        <p:spPr>
          <a:xfrm>
            <a:off x="6789237" y="3069819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gradFill>
                  <a:gsLst>
                    <a:gs pos="95413">
                      <a:srgbClr val="E8A221"/>
                    </a:gs>
                    <a:gs pos="55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gradFill>
                <a:gsLst>
                  <a:gs pos="95413">
                    <a:srgbClr val="E8A221"/>
                  </a:gs>
                  <a:gs pos="55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789237" y="3417540"/>
            <a:ext cx="4541119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76"/>
          <p:cNvSpPr txBox="1"/>
          <p:nvPr/>
        </p:nvSpPr>
        <p:spPr>
          <a:xfrm>
            <a:off x="6789237" y="4190790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gradFill>
                  <a:gsLst>
                    <a:gs pos="95413">
                      <a:srgbClr val="E8A221"/>
                    </a:gs>
                    <a:gs pos="55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gradFill>
                <a:gsLst>
                  <a:gs pos="95413">
                    <a:srgbClr val="E8A221"/>
                  </a:gs>
                  <a:gs pos="55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789237" y="4538511"/>
            <a:ext cx="4541119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76"/>
          <p:cNvSpPr txBox="1"/>
          <p:nvPr/>
        </p:nvSpPr>
        <p:spPr>
          <a:xfrm>
            <a:off x="6789236" y="2497037"/>
            <a:ext cx="2876339" cy="369332"/>
          </a:xfrm>
          <a:prstGeom prst="rect">
            <a:avLst/>
          </a:prstGeom>
          <a:gradFill>
            <a:gsLst>
              <a:gs pos="0">
                <a:srgbClr val="E8A221"/>
              </a:gs>
              <a:gs pos="59000">
                <a:srgbClr val="EBE779"/>
              </a:gs>
              <a:gs pos="8600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rgbClr val="EBE77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 dirty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4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0"/>
          <p:cNvSpPr/>
          <p:nvPr/>
        </p:nvSpPr>
        <p:spPr>
          <a:xfrm rot="18900000">
            <a:off x="6636233" y="2931863"/>
            <a:ext cx="1344124" cy="1344124"/>
          </a:xfrm>
          <a:prstGeom prst="round2Diag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6" name="Rectangle 10"/>
          <p:cNvSpPr/>
          <p:nvPr/>
        </p:nvSpPr>
        <p:spPr>
          <a:xfrm rot="13500000">
            <a:off x="4077678" y="1967074"/>
            <a:ext cx="1344124" cy="1344124"/>
          </a:xfrm>
          <a:prstGeom prst="round2Diag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7" name="Rectangle 10"/>
          <p:cNvSpPr/>
          <p:nvPr/>
        </p:nvSpPr>
        <p:spPr>
          <a:xfrm rot="8100000">
            <a:off x="1650856" y="2927295"/>
            <a:ext cx="1344124" cy="1344124"/>
          </a:xfrm>
          <a:prstGeom prst="round2Diag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8" name="Rectangle 10"/>
          <p:cNvSpPr/>
          <p:nvPr/>
        </p:nvSpPr>
        <p:spPr>
          <a:xfrm rot="2700000">
            <a:off x="9194790" y="1951021"/>
            <a:ext cx="1344124" cy="1344124"/>
          </a:xfrm>
          <a:prstGeom prst="round2Diag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9" name="AutoShape 16"/>
          <p:cNvSpPr/>
          <p:nvPr/>
        </p:nvSpPr>
        <p:spPr bwMode="auto">
          <a:xfrm>
            <a:off x="9839278" y="2597582"/>
            <a:ext cx="55148" cy="559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4841"/>
                  <a:pt x="0" y="10800"/>
                </a:cubicBezTo>
                <a:cubicBezTo>
                  <a:pt x="0" y="16758"/>
                  <a:pt x="4838" y="21599"/>
                  <a:pt x="10800" y="21599"/>
                </a:cubicBezTo>
                <a:cubicBezTo>
                  <a:pt x="16761" y="21599"/>
                  <a:pt x="21600" y="16758"/>
                  <a:pt x="21600" y="10800"/>
                </a:cubicBezTo>
                <a:cubicBezTo>
                  <a:pt x="21600" y="4841"/>
                  <a:pt x="16761" y="0"/>
                  <a:pt x="10800" y="0"/>
                </a:cubicBezTo>
              </a:path>
            </a:pathLst>
          </a:custGeom>
          <a:solidFill>
            <a:srgbClr val="D5000E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AutoShape 17"/>
          <p:cNvSpPr/>
          <p:nvPr/>
        </p:nvSpPr>
        <p:spPr bwMode="auto">
          <a:xfrm>
            <a:off x="9645881" y="2362634"/>
            <a:ext cx="441942" cy="429099"/>
          </a:xfrm>
          <a:custGeom>
            <a:avLst/>
            <a:gdLst>
              <a:gd name="T0" fmla="*/ 10473 w 20946"/>
              <a:gd name="T1" fmla="*/ 10800 h 21600"/>
              <a:gd name="T2" fmla="*/ 10473 w 20946"/>
              <a:gd name="T3" fmla="*/ 10800 h 21600"/>
              <a:gd name="T4" fmla="*/ 10473 w 20946"/>
              <a:gd name="T5" fmla="*/ 10800 h 21600"/>
              <a:gd name="T6" fmla="*/ 10473 w 20946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46" h="21600">
                <a:moveTo>
                  <a:pt x="18509" y="15329"/>
                </a:moveTo>
                <a:lnTo>
                  <a:pt x="11782" y="15329"/>
                </a:lnTo>
                <a:cubicBezTo>
                  <a:pt x="10699" y="15329"/>
                  <a:pt x="9818" y="14391"/>
                  <a:pt x="9818" y="13238"/>
                </a:cubicBezTo>
                <a:cubicBezTo>
                  <a:pt x="9818" y="12086"/>
                  <a:pt x="10699" y="11148"/>
                  <a:pt x="11782" y="11148"/>
                </a:cubicBezTo>
                <a:lnTo>
                  <a:pt x="17673" y="11148"/>
                </a:lnTo>
                <a:cubicBezTo>
                  <a:pt x="18077" y="11142"/>
                  <a:pt x="18477" y="10934"/>
                  <a:pt x="18721" y="10588"/>
                </a:cubicBezTo>
                <a:cubicBezTo>
                  <a:pt x="18789" y="10491"/>
                  <a:pt x="18842" y="10381"/>
                  <a:pt x="18885" y="10267"/>
                </a:cubicBezTo>
                <a:cubicBezTo>
                  <a:pt x="18890" y="10251"/>
                  <a:pt x="18901" y="10239"/>
                  <a:pt x="18906" y="10224"/>
                </a:cubicBezTo>
                <a:cubicBezTo>
                  <a:pt x="19377" y="10880"/>
                  <a:pt x="19636" y="11686"/>
                  <a:pt x="19636" y="12541"/>
                </a:cubicBezTo>
                <a:cubicBezTo>
                  <a:pt x="19636" y="13613"/>
                  <a:pt x="19230" y="14607"/>
                  <a:pt x="18509" y="15329"/>
                </a:cubicBezTo>
                <a:moveTo>
                  <a:pt x="17673" y="17767"/>
                </a:moveTo>
                <a:cubicBezTo>
                  <a:pt x="17673" y="19114"/>
                  <a:pt x="16647" y="20206"/>
                  <a:pt x="15382" y="20206"/>
                </a:cubicBezTo>
                <a:lnTo>
                  <a:pt x="3600" y="20206"/>
                </a:lnTo>
                <a:cubicBezTo>
                  <a:pt x="2334" y="20206"/>
                  <a:pt x="1309" y="19114"/>
                  <a:pt x="1309" y="17767"/>
                </a:cubicBezTo>
                <a:lnTo>
                  <a:pt x="1309" y="6786"/>
                </a:lnTo>
                <a:cubicBezTo>
                  <a:pt x="1931" y="7334"/>
                  <a:pt x="2730" y="7664"/>
                  <a:pt x="3600" y="7664"/>
                </a:cubicBezTo>
                <a:lnTo>
                  <a:pt x="14400" y="7664"/>
                </a:lnTo>
                <a:lnTo>
                  <a:pt x="17018" y="7664"/>
                </a:lnTo>
                <a:cubicBezTo>
                  <a:pt x="17379" y="7664"/>
                  <a:pt x="17673" y="7976"/>
                  <a:pt x="17673" y="8361"/>
                </a:cubicBezTo>
                <a:lnTo>
                  <a:pt x="17673" y="9754"/>
                </a:lnTo>
                <a:lnTo>
                  <a:pt x="11782" y="9754"/>
                </a:lnTo>
                <a:cubicBezTo>
                  <a:pt x="9974" y="9754"/>
                  <a:pt x="8509" y="11314"/>
                  <a:pt x="8509" y="13238"/>
                </a:cubicBezTo>
                <a:cubicBezTo>
                  <a:pt x="8509" y="15163"/>
                  <a:pt x="9974" y="16722"/>
                  <a:pt x="11782" y="16722"/>
                </a:cubicBezTo>
                <a:lnTo>
                  <a:pt x="17673" y="16722"/>
                </a:lnTo>
                <a:cubicBezTo>
                  <a:pt x="17673" y="16722"/>
                  <a:pt x="17673" y="17767"/>
                  <a:pt x="17673" y="17767"/>
                </a:cubicBezTo>
                <a:close/>
                <a:moveTo>
                  <a:pt x="16363" y="5574"/>
                </a:moveTo>
                <a:lnTo>
                  <a:pt x="16363" y="6270"/>
                </a:lnTo>
                <a:lnTo>
                  <a:pt x="14400" y="6270"/>
                </a:lnTo>
                <a:lnTo>
                  <a:pt x="3600" y="6270"/>
                </a:lnTo>
                <a:cubicBezTo>
                  <a:pt x="3246" y="6270"/>
                  <a:pt x="2916" y="6179"/>
                  <a:pt x="2617" y="6027"/>
                </a:cubicBezTo>
                <a:lnTo>
                  <a:pt x="2617" y="5574"/>
                </a:lnTo>
                <a:cubicBezTo>
                  <a:pt x="2617" y="5574"/>
                  <a:pt x="16363" y="5574"/>
                  <a:pt x="16363" y="5574"/>
                </a:cubicBezTo>
                <a:close/>
                <a:moveTo>
                  <a:pt x="16363" y="4877"/>
                </a:moveTo>
                <a:lnTo>
                  <a:pt x="2617" y="4877"/>
                </a:lnTo>
                <a:lnTo>
                  <a:pt x="2617" y="4180"/>
                </a:lnTo>
                <a:lnTo>
                  <a:pt x="16363" y="4180"/>
                </a:lnTo>
                <a:cubicBezTo>
                  <a:pt x="16363" y="4180"/>
                  <a:pt x="16363" y="4877"/>
                  <a:pt x="16363" y="4877"/>
                </a:cubicBezTo>
                <a:close/>
                <a:moveTo>
                  <a:pt x="16363" y="3483"/>
                </a:moveTo>
                <a:lnTo>
                  <a:pt x="2617" y="3483"/>
                </a:lnTo>
                <a:lnTo>
                  <a:pt x="2617" y="2787"/>
                </a:lnTo>
                <a:lnTo>
                  <a:pt x="16363" y="2787"/>
                </a:lnTo>
                <a:cubicBezTo>
                  <a:pt x="16363" y="2787"/>
                  <a:pt x="16363" y="3483"/>
                  <a:pt x="16363" y="3483"/>
                </a:cubicBezTo>
                <a:close/>
                <a:moveTo>
                  <a:pt x="3600" y="1393"/>
                </a:moveTo>
                <a:lnTo>
                  <a:pt x="14400" y="1393"/>
                </a:lnTo>
                <a:lnTo>
                  <a:pt x="17018" y="1393"/>
                </a:lnTo>
                <a:cubicBezTo>
                  <a:pt x="17379" y="1393"/>
                  <a:pt x="17673" y="1705"/>
                  <a:pt x="17673" y="2090"/>
                </a:cubicBezTo>
                <a:lnTo>
                  <a:pt x="17673" y="3832"/>
                </a:lnTo>
                <a:lnTo>
                  <a:pt x="17673" y="4180"/>
                </a:lnTo>
                <a:lnTo>
                  <a:pt x="17673" y="6398"/>
                </a:lnTo>
                <a:cubicBezTo>
                  <a:pt x="17466" y="6321"/>
                  <a:pt x="17249" y="6270"/>
                  <a:pt x="17018" y="6270"/>
                </a:cubicBezTo>
                <a:lnTo>
                  <a:pt x="17018" y="5574"/>
                </a:lnTo>
                <a:lnTo>
                  <a:pt x="17018" y="4180"/>
                </a:lnTo>
                <a:lnTo>
                  <a:pt x="17018" y="2787"/>
                </a:lnTo>
                <a:cubicBezTo>
                  <a:pt x="17018" y="2401"/>
                  <a:pt x="16724" y="2090"/>
                  <a:pt x="16363" y="2090"/>
                </a:cubicBezTo>
                <a:lnTo>
                  <a:pt x="2617" y="2090"/>
                </a:lnTo>
                <a:cubicBezTo>
                  <a:pt x="2256" y="2090"/>
                  <a:pt x="1963" y="2401"/>
                  <a:pt x="1963" y="2787"/>
                </a:cubicBezTo>
                <a:lnTo>
                  <a:pt x="1963" y="4180"/>
                </a:lnTo>
                <a:lnTo>
                  <a:pt x="1963" y="5534"/>
                </a:lnTo>
                <a:cubicBezTo>
                  <a:pt x="1559" y="5094"/>
                  <a:pt x="1309" y="4495"/>
                  <a:pt x="1309" y="3832"/>
                </a:cubicBezTo>
                <a:cubicBezTo>
                  <a:pt x="1309" y="2485"/>
                  <a:pt x="2334" y="1393"/>
                  <a:pt x="3600" y="1393"/>
                </a:cubicBezTo>
                <a:moveTo>
                  <a:pt x="18983" y="8361"/>
                </a:moveTo>
                <a:lnTo>
                  <a:pt x="18982" y="8361"/>
                </a:lnTo>
                <a:lnTo>
                  <a:pt x="18982" y="4180"/>
                </a:lnTo>
                <a:lnTo>
                  <a:pt x="18982" y="3832"/>
                </a:lnTo>
                <a:lnTo>
                  <a:pt x="18982" y="2090"/>
                </a:lnTo>
                <a:cubicBezTo>
                  <a:pt x="18982" y="935"/>
                  <a:pt x="18102" y="0"/>
                  <a:pt x="17018" y="0"/>
                </a:cubicBezTo>
                <a:lnTo>
                  <a:pt x="14400" y="0"/>
                </a:lnTo>
                <a:lnTo>
                  <a:pt x="3600" y="0"/>
                </a:lnTo>
                <a:cubicBezTo>
                  <a:pt x="1614" y="0"/>
                  <a:pt x="0" y="1719"/>
                  <a:pt x="0" y="3832"/>
                </a:cubicBezTo>
                <a:lnTo>
                  <a:pt x="0" y="17767"/>
                </a:lnTo>
                <a:cubicBezTo>
                  <a:pt x="0" y="19880"/>
                  <a:pt x="1614" y="21600"/>
                  <a:pt x="3600" y="21600"/>
                </a:cubicBezTo>
                <a:lnTo>
                  <a:pt x="15382" y="21600"/>
                </a:lnTo>
                <a:cubicBezTo>
                  <a:pt x="17366" y="21600"/>
                  <a:pt x="18982" y="19880"/>
                  <a:pt x="18982" y="17767"/>
                </a:cubicBezTo>
                <a:lnTo>
                  <a:pt x="18982" y="16722"/>
                </a:lnTo>
                <a:lnTo>
                  <a:pt x="18983" y="16722"/>
                </a:lnTo>
                <a:cubicBezTo>
                  <a:pt x="21600" y="14631"/>
                  <a:pt x="21600" y="10452"/>
                  <a:pt x="18983" y="8361"/>
                </a:cubicBezTo>
              </a:path>
            </a:pathLst>
          </a:custGeom>
          <a:solidFill>
            <a:srgbClr val="D5000E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087324" y="3341193"/>
            <a:ext cx="441942" cy="442697"/>
            <a:chOff x="7143757" y="2666996"/>
            <a:chExt cx="488067" cy="488901"/>
          </a:xfrm>
          <a:solidFill>
            <a:srgbClr val="D5000E"/>
          </a:solidFill>
        </p:grpSpPr>
        <p:sp>
          <p:nvSpPr>
            <p:cNvPr id="12" name="AutoShape 18"/>
            <p:cNvSpPr/>
            <p:nvPr/>
          </p:nvSpPr>
          <p:spPr bwMode="auto">
            <a:xfrm>
              <a:off x="7143757" y="2666996"/>
              <a:ext cx="488067" cy="488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" name="AutoShape 19"/>
            <p:cNvSpPr/>
            <p:nvPr/>
          </p:nvSpPr>
          <p:spPr bwMode="auto">
            <a:xfrm>
              <a:off x="725054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" name="AutoShape 20"/>
            <p:cNvSpPr/>
            <p:nvPr/>
          </p:nvSpPr>
          <p:spPr bwMode="auto">
            <a:xfrm>
              <a:off x="725054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" name="AutoShape 21"/>
            <p:cNvSpPr/>
            <p:nvPr/>
          </p:nvSpPr>
          <p:spPr bwMode="auto">
            <a:xfrm>
              <a:off x="725054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" name="AutoShape 22"/>
            <p:cNvSpPr/>
            <p:nvPr/>
          </p:nvSpPr>
          <p:spPr bwMode="auto">
            <a:xfrm>
              <a:off x="735733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" name="AutoShape 23"/>
            <p:cNvSpPr/>
            <p:nvPr/>
          </p:nvSpPr>
          <p:spPr bwMode="auto">
            <a:xfrm>
              <a:off x="735733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8" name="AutoShape 24"/>
            <p:cNvSpPr/>
            <p:nvPr/>
          </p:nvSpPr>
          <p:spPr bwMode="auto">
            <a:xfrm>
              <a:off x="735733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9" name="AutoShape 25"/>
            <p:cNvSpPr/>
            <p:nvPr/>
          </p:nvSpPr>
          <p:spPr bwMode="auto">
            <a:xfrm>
              <a:off x="7464131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" name="AutoShape 26"/>
            <p:cNvSpPr/>
            <p:nvPr/>
          </p:nvSpPr>
          <p:spPr bwMode="auto">
            <a:xfrm>
              <a:off x="7464131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1" name="AutoShape 27"/>
            <p:cNvSpPr/>
            <p:nvPr/>
          </p:nvSpPr>
          <p:spPr bwMode="auto">
            <a:xfrm>
              <a:off x="7464131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22" name="AutoShape 28"/>
          <p:cNvSpPr/>
          <p:nvPr/>
        </p:nvSpPr>
        <p:spPr bwMode="auto">
          <a:xfrm>
            <a:off x="2101570" y="3341192"/>
            <a:ext cx="442697" cy="442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rgbClr val="D5000E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" name="AutoShape 100"/>
          <p:cNvSpPr/>
          <p:nvPr/>
        </p:nvSpPr>
        <p:spPr bwMode="auto">
          <a:xfrm>
            <a:off x="4556343" y="2362635"/>
            <a:ext cx="386795" cy="442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rgbClr val="D5000E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1813613" y="4759513"/>
            <a:ext cx="101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76240" y="5098067"/>
            <a:ext cx="2293357" cy="75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4240435" y="3780956"/>
            <a:ext cx="101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603062" y="4119510"/>
            <a:ext cx="2293357" cy="75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6798990" y="4759513"/>
            <a:ext cx="101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161617" y="5098067"/>
            <a:ext cx="2293357" cy="75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9357547" y="3780956"/>
            <a:ext cx="101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720174" y="4119510"/>
            <a:ext cx="2293357" cy="75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1507563" y="2126360"/>
            <a:ext cx="751508" cy="749972"/>
          </a:xfrm>
          <a:prstGeom prst="roundRect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Freeform 7"/>
          <p:cNvSpPr>
            <a:spLocks noEditPoints="1"/>
          </p:cNvSpPr>
          <p:nvPr/>
        </p:nvSpPr>
        <p:spPr bwMode="auto">
          <a:xfrm>
            <a:off x="1686815" y="2305245"/>
            <a:ext cx="393004" cy="39220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Oval 21"/>
          <p:cNvSpPr>
            <a:spLocks noChangeArrowheads="1"/>
          </p:cNvSpPr>
          <p:nvPr/>
        </p:nvSpPr>
        <p:spPr bwMode="auto">
          <a:xfrm>
            <a:off x="1507563" y="3432664"/>
            <a:ext cx="751508" cy="751509"/>
          </a:xfrm>
          <a:prstGeom prst="roundRect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Freeform 12"/>
          <p:cNvSpPr>
            <a:spLocks noEditPoints="1"/>
          </p:cNvSpPr>
          <p:nvPr/>
        </p:nvSpPr>
        <p:spPr bwMode="auto">
          <a:xfrm>
            <a:off x="1629525" y="3658199"/>
            <a:ext cx="512726" cy="312850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Oval 22"/>
          <p:cNvSpPr>
            <a:spLocks noChangeArrowheads="1"/>
          </p:cNvSpPr>
          <p:nvPr/>
        </p:nvSpPr>
        <p:spPr bwMode="auto">
          <a:xfrm>
            <a:off x="1507563" y="4740505"/>
            <a:ext cx="751508" cy="749972"/>
          </a:xfrm>
          <a:prstGeom prst="roundRect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667932" y="4943717"/>
            <a:ext cx="430768" cy="34354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Oval 24"/>
          <p:cNvSpPr>
            <a:spLocks noChangeArrowheads="1"/>
          </p:cNvSpPr>
          <p:nvPr/>
        </p:nvSpPr>
        <p:spPr bwMode="auto">
          <a:xfrm>
            <a:off x="6974059" y="3429590"/>
            <a:ext cx="751509" cy="749972"/>
          </a:xfrm>
          <a:prstGeom prst="roundRect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Freeform 22"/>
          <p:cNvSpPr>
            <a:spLocks noEditPoints="1"/>
          </p:cNvSpPr>
          <p:nvPr/>
        </p:nvSpPr>
        <p:spPr bwMode="auto">
          <a:xfrm>
            <a:off x="7170318" y="3631880"/>
            <a:ext cx="358991" cy="357777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6980207" y="4729747"/>
            <a:ext cx="751509" cy="751509"/>
          </a:xfrm>
          <a:prstGeom prst="roundRect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Freeform 27"/>
          <p:cNvSpPr>
            <a:spLocks noEditPoints="1"/>
          </p:cNvSpPr>
          <p:nvPr/>
        </p:nvSpPr>
        <p:spPr bwMode="auto">
          <a:xfrm>
            <a:off x="7148707" y="4963605"/>
            <a:ext cx="414506" cy="29620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6974059" y="2121750"/>
            <a:ext cx="751509" cy="751508"/>
          </a:xfrm>
          <a:prstGeom prst="roundRect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7115405" y="2257618"/>
            <a:ext cx="468818" cy="479775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467716" y="2031222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011266" y="2031222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467716" y="3335221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11266" y="3335221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467716" y="4639220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011266" y="4639220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3" r="19576"/>
          <a:stretch>
            <a:fillRect/>
          </a:stretch>
        </p:blipFill>
        <p:spPr>
          <a:xfrm>
            <a:off x="2337847" y="-19032"/>
            <a:ext cx="7516305" cy="68770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1" b="6456"/>
          <a:stretch>
            <a:fillRect/>
          </a:stretch>
        </p:blipFill>
        <p:spPr>
          <a:xfrm>
            <a:off x="7634258" y="2196662"/>
            <a:ext cx="4675014" cy="5745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>
            <a:off x="94268" y="-19032"/>
            <a:ext cx="1640264" cy="24462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 flipH="1">
            <a:off x="10457467" y="-19032"/>
            <a:ext cx="1640264" cy="24462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3" r="27097"/>
          <a:stretch>
            <a:fillRect/>
          </a:stretch>
        </p:blipFill>
        <p:spPr>
          <a:xfrm>
            <a:off x="7150724" y="-1315746"/>
            <a:ext cx="4454165" cy="430502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r="54611" b="33427"/>
          <a:stretch>
            <a:fillRect/>
          </a:stretch>
        </p:blipFill>
        <p:spPr>
          <a:xfrm>
            <a:off x="-649004" y="2427209"/>
            <a:ext cx="3805301" cy="4643747"/>
          </a:xfrm>
          <a:prstGeom prst="rect">
            <a:avLst/>
          </a:prstGeom>
        </p:spPr>
      </p:pic>
      <p:sp>
        <p:nvSpPr>
          <p:cNvPr id="20" name="TextBox 76"/>
          <p:cNvSpPr txBox="1"/>
          <p:nvPr/>
        </p:nvSpPr>
        <p:spPr>
          <a:xfrm>
            <a:off x="4557727" y="2336831"/>
            <a:ext cx="3076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54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54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1"/>
          <p:cNvSpPr txBox="1"/>
          <p:nvPr/>
        </p:nvSpPr>
        <p:spPr>
          <a:xfrm>
            <a:off x="4402966" y="4487338"/>
            <a:ext cx="33860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23307" y="3779738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4323049" y="325420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2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6"/>
          <p:cNvSpPr/>
          <p:nvPr/>
        </p:nvSpPr>
        <p:spPr bwMode="auto">
          <a:xfrm>
            <a:off x="5202351" y="1938285"/>
            <a:ext cx="1662557" cy="1666504"/>
          </a:xfrm>
          <a:custGeom>
            <a:avLst/>
            <a:gdLst>
              <a:gd name="T0" fmla="*/ 362 w 725"/>
              <a:gd name="T1" fmla="*/ 0 h 725"/>
              <a:gd name="T2" fmla="*/ 0 w 725"/>
              <a:gd name="T3" fmla="*/ 363 h 725"/>
              <a:gd name="T4" fmla="*/ 362 w 725"/>
              <a:gd name="T5" fmla="*/ 725 h 725"/>
              <a:gd name="T6" fmla="*/ 725 w 725"/>
              <a:gd name="T7" fmla="*/ 363 h 725"/>
              <a:gd name="T8" fmla="*/ 362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2" y="0"/>
                </a:moveTo>
                <a:cubicBezTo>
                  <a:pt x="162" y="0"/>
                  <a:pt x="0" y="162"/>
                  <a:pt x="0" y="363"/>
                </a:cubicBezTo>
                <a:cubicBezTo>
                  <a:pt x="200" y="363"/>
                  <a:pt x="362" y="525"/>
                  <a:pt x="362" y="725"/>
                </a:cubicBezTo>
                <a:cubicBezTo>
                  <a:pt x="563" y="725"/>
                  <a:pt x="725" y="563"/>
                  <a:pt x="725" y="363"/>
                </a:cubicBezTo>
                <a:cubicBezTo>
                  <a:pt x="725" y="162"/>
                  <a:pt x="563" y="0"/>
                  <a:pt x="362" y="0"/>
                </a:cubicBezTo>
                <a:close/>
              </a:path>
            </a:pathLst>
          </a:cu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 w="254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6189636" y="2931324"/>
            <a:ext cx="1664845" cy="1666504"/>
          </a:xfrm>
          <a:custGeom>
            <a:avLst/>
            <a:gdLst>
              <a:gd name="T0" fmla="*/ 363 w 726"/>
              <a:gd name="T1" fmla="*/ 0 h 725"/>
              <a:gd name="T2" fmla="*/ 0 w 726"/>
              <a:gd name="T3" fmla="*/ 362 h 725"/>
              <a:gd name="T4" fmla="*/ 363 w 726"/>
              <a:gd name="T5" fmla="*/ 725 h 725"/>
              <a:gd name="T6" fmla="*/ 726 w 726"/>
              <a:gd name="T7" fmla="*/ 362 h 725"/>
              <a:gd name="T8" fmla="*/ 363 w 726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725">
                <a:moveTo>
                  <a:pt x="363" y="0"/>
                </a:moveTo>
                <a:cubicBezTo>
                  <a:pt x="363" y="200"/>
                  <a:pt x="201" y="362"/>
                  <a:pt x="0" y="362"/>
                </a:cubicBezTo>
                <a:cubicBezTo>
                  <a:pt x="0" y="562"/>
                  <a:pt x="163" y="725"/>
                  <a:pt x="363" y="725"/>
                </a:cubicBezTo>
                <a:cubicBezTo>
                  <a:pt x="563" y="725"/>
                  <a:pt x="726" y="562"/>
                  <a:pt x="726" y="362"/>
                </a:cubicBezTo>
                <a:cubicBezTo>
                  <a:pt x="726" y="162"/>
                  <a:pt x="563" y="0"/>
                  <a:pt x="363" y="0"/>
                </a:cubicBezTo>
                <a:close/>
              </a:path>
            </a:pathLst>
          </a:cu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5400000" scaled="0"/>
          </a:gradFill>
          <a:ln w="254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4210980" y="2931324"/>
            <a:ext cx="1662557" cy="1666504"/>
          </a:xfrm>
          <a:custGeom>
            <a:avLst/>
            <a:gdLst>
              <a:gd name="T0" fmla="*/ 363 w 725"/>
              <a:gd name="T1" fmla="*/ 0 h 725"/>
              <a:gd name="T2" fmla="*/ 0 w 725"/>
              <a:gd name="T3" fmla="*/ 362 h 725"/>
              <a:gd name="T4" fmla="*/ 363 w 725"/>
              <a:gd name="T5" fmla="*/ 725 h 725"/>
              <a:gd name="T6" fmla="*/ 725 w 725"/>
              <a:gd name="T7" fmla="*/ 362 h 725"/>
              <a:gd name="T8" fmla="*/ 363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3" y="0"/>
                </a:moveTo>
                <a:cubicBezTo>
                  <a:pt x="162" y="0"/>
                  <a:pt x="0" y="162"/>
                  <a:pt x="0" y="362"/>
                </a:cubicBezTo>
                <a:cubicBezTo>
                  <a:pt x="0" y="562"/>
                  <a:pt x="162" y="725"/>
                  <a:pt x="363" y="725"/>
                </a:cubicBezTo>
                <a:cubicBezTo>
                  <a:pt x="363" y="525"/>
                  <a:pt x="525" y="362"/>
                  <a:pt x="725" y="362"/>
                </a:cubicBezTo>
                <a:cubicBezTo>
                  <a:pt x="725" y="162"/>
                  <a:pt x="563" y="0"/>
                  <a:pt x="363" y="0"/>
                </a:cubicBezTo>
                <a:close/>
              </a:path>
            </a:pathLst>
          </a:cu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5400000" scaled="0"/>
          </a:gradFill>
          <a:ln w="254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5202351" y="3922073"/>
            <a:ext cx="1662557" cy="1668792"/>
          </a:xfrm>
          <a:custGeom>
            <a:avLst/>
            <a:gdLst>
              <a:gd name="T0" fmla="*/ 362 w 725"/>
              <a:gd name="T1" fmla="*/ 0 h 726"/>
              <a:gd name="T2" fmla="*/ 0 w 725"/>
              <a:gd name="T3" fmla="*/ 363 h 726"/>
              <a:gd name="T4" fmla="*/ 362 w 725"/>
              <a:gd name="T5" fmla="*/ 726 h 726"/>
              <a:gd name="T6" fmla="*/ 725 w 725"/>
              <a:gd name="T7" fmla="*/ 363 h 726"/>
              <a:gd name="T8" fmla="*/ 362 w 725"/>
              <a:gd name="T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6">
                <a:moveTo>
                  <a:pt x="362" y="0"/>
                </a:moveTo>
                <a:cubicBezTo>
                  <a:pt x="162" y="0"/>
                  <a:pt x="0" y="163"/>
                  <a:pt x="0" y="363"/>
                </a:cubicBezTo>
                <a:cubicBezTo>
                  <a:pt x="0" y="563"/>
                  <a:pt x="162" y="726"/>
                  <a:pt x="362" y="726"/>
                </a:cubicBezTo>
                <a:cubicBezTo>
                  <a:pt x="563" y="726"/>
                  <a:pt x="725" y="563"/>
                  <a:pt x="725" y="363"/>
                </a:cubicBezTo>
                <a:cubicBezTo>
                  <a:pt x="525" y="363"/>
                  <a:pt x="362" y="200"/>
                  <a:pt x="362" y="0"/>
                </a:cubicBezTo>
                <a:close/>
              </a:path>
            </a:pathLst>
          </a:cu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 w="254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63995" y="3140245"/>
            <a:ext cx="755335" cy="64633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6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61988" y="3764576"/>
            <a:ext cx="800219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36449" y="2759857"/>
            <a:ext cx="755335" cy="64633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36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92332" y="2292003"/>
            <a:ext cx="800219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73349" y="3764576"/>
            <a:ext cx="755335" cy="64633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6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14637" y="3400114"/>
            <a:ext cx="800219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37105" y="4103698"/>
            <a:ext cx="755335" cy="64633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6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92331" y="4931654"/>
            <a:ext cx="800219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352101" y="4014813"/>
            <a:ext cx="654345" cy="83099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48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8812439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592002" y="5228992"/>
            <a:ext cx="2174544" cy="7512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07846" y="4014813"/>
            <a:ext cx="596637" cy="83099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8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1639330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18893" y="5228992"/>
            <a:ext cx="2174544" cy="7512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393779" y="1433421"/>
            <a:ext cx="570989" cy="83099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8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8812439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592002" y="2647600"/>
            <a:ext cx="2174544" cy="7512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197426" y="1433421"/>
            <a:ext cx="617477" cy="83099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8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1639330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418893" y="2647600"/>
            <a:ext cx="2174544" cy="7512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9"/>
          <p:cNvSpPr/>
          <p:nvPr/>
        </p:nvSpPr>
        <p:spPr>
          <a:xfrm>
            <a:off x="1087571" y="1859598"/>
            <a:ext cx="2057400" cy="2590800"/>
          </a:xfrm>
          <a:prstGeom prst="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3754571" y="1859598"/>
            <a:ext cx="2057400" cy="2590800"/>
          </a:xfrm>
          <a:prstGeom prst="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13"/>
          <p:cNvSpPr/>
          <p:nvPr/>
        </p:nvSpPr>
        <p:spPr>
          <a:xfrm>
            <a:off x="6421571" y="1859598"/>
            <a:ext cx="2057400" cy="2590800"/>
          </a:xfrm>
          <a:prstGeom prst="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Freeform 21"/>
          <p:cNvSpPr>
            <a:spLocks noEditPoints="1"/>
          </p:cNvSpPr>
          <p:nvPr/>
        </p:nvSpPr>
        <p:spPr bwMode="auto">
          <a:xfrm>
            <a:off x="1737708" y="2619304"/>
            <a:ext cx="757127" cy="666929"/>
          </a:xfrm>
          <a:custGeom>
            <a:avLst/>
            <a:gdLst>
              <a:gd name="T0" fmla="*/ 377 w 487"/>
              <a:gd name="T1" fmla="*/ 427 h 429"/>
              <a:gd name="T2" fmla="*/ 434 w 487"/>
              <a:gd name="T3" fmla="*/ 17 h 429"/>
              <a:gd name="T4" fmla="*/ 305 w 487"/>
              <a:gd name="T5" fmla="*/ 35 h 429"/>
              <a:gd name="T6" fmla="*/ 153 w 487"/>
              <a:gd name="T7" fmla="*/ 411 h 429"/>
              <a:gd name="T8" fmla="*/ 265 w 487"/>
              <a:gd name="T9" fmla="*/ 13 h 429"/>
              <a:gd name="T10" fmla="*/ 265 w 487"/>
              <a:gd name="T11" fmla="*/ 429 h 429"/>
              <a:gd name="T12" fmla="*/ 0 w 487"/>
              <a:gd name="T13" fmla="*/ 411 h 429"/>
              <a:gd name="T14" fmla="*/ 113 w 487"/>
              <a:gd name="T15" fmla="*/ 13 h 429"/>
              <a:gd name="T16" fmla="*/ 113 w 487"/>
              <a:gd name="T17" fmla="*/ 429 h 429"/>
              <a:gd name="T18" fmla="*/ 436 w 487"/>
              <a:gd name="T19" fmla="*/ 318 h 429"/>
              <a:gd name="T20" fmla="*/ 414 w 487"/>
              <a:gd name="T21" fmla="*/ 347 h 429"/>
              <a:gd name="T22" fmla="*/ 385 w 487"/>
              <a:gd name="T23" fmla="*/ 325 h 429"/>
              <a:gd name="T24" fmla="*/ 379 w 487"/>
              <a:gd name="T25" fmla="*/ 298 h 429"/>
              <a:gd name="T26" fmla="*/ 449 w 487"/>
              <a:gd name="T27" fmla="*/ 316 h 429"/>
              <a:gd name="T28" fmla="*/ 442 w 487"/>
              <a:gd name="T29" fmla="*/ 345 h 429"/>
              <a:gd name="T30" fmla="*/ 415 w 487"/>
              <a:gd name="T31" fmla="*/ 361 h 429"/>
              <a:gd name="T32" fmla="*/ 379 w 487"/>
              <a:gd name="T33" fmla="*/ 298 h 429"/>
              <a:gd name="T34" fmla="*/ 345 w 487"/>
              <a:gd name="T35" fmla="*/ 86 h 429"/>
              <a:gd name="T36" fmla="*/ 403 w 487"/>
              <a:gd name="T37" fmla="*/ 67 h 429"/>
              <a:gd name="T38" fmla="*/ 405 w 487"/>
              <a:gd name="T39" fmla="*/ 83 h 429"/>
              <a:gd name="T40" fmla="*/ 26 w 487"/>
              <a:gd name="T41" fmla="*/ 330 h 429"/>
              <a:gd name="T42" fmla="*/ 93 w 487"/>
              <a:gd name="T43" fmla="*/ 357 h 429"/>
              <a:gd name="T44" fmla="*/ 65 w 487"/>
              <a:gd name="T45" fmla="*/ 290 h 429"/>
              <a:gd name="T46" fmla="*/ 47 w 487"/>
              <a:gd name="T47" fmla="*/ 312 h 429"/>
              <a:gd name="T48" fmla="*/ 65 w 487"/>
              <a:gd name="T49" fmla="*/ 355 h 429"/>
              <a:gd name="T50" fmla="*/ 83 w 487"/>
              <a:gd name="T51" fmla="*/ 312 h 429"/>
              <a:gd name="T52" fmla="*/ 97 w 487"/>
              <a:gd name="T53" fmla="*/ 88 h 429"/>
              <a:gd name="T54" fmla="*/ 38 w 487"/>
              <a:gd name="T55" fmla="*/ 77 h 429"/>
              <a:gd name="T56" fmla="*/ 38 w 487"/>
              <a:gd name="T57" fmla="*/ 93 h 429"/>
              <a:gd name="T58" fmla="*/ 193 w 487"/>
              <a:gd name="T59" fmla="*/ 330 h 429"/>
              <a:gd name="T60" fmla="*/ 237 w 487"/>
              <a:gd name="T61" fmla="*/ 348 h 429"/>
              <a:gd name="T62" fmla="*/ 219 w 487"/>
              <a:gd name="T63" fmla="*/ 304 h 429"/>
              <a:gd name="T64" fmla="*/ 191 w 487"/>
              <a:gd name="T65" fmla="*/ 357 h 429"/>
              <a:gd name="T66" fmla="*/ 258 w 487"/>
              <a:gd name="T67" fmla="*/ 330 h 429"/>
              <a:gd name="T68" fmla="*/ 191 w 487"/>
              <a:gd name="T69" fmla="*/ 302 h 429"/>
              <a:gd name="T70" fmla="*/ 251 w 487"/>
              <a:gd name="T71" fmla="*/ 82 h 429"/>
              <a:gd name="T72" fmla="*/ 186 w 487"/>
              <a:gd name="T73" fmla="*/ 82 h 429"/>
              <a:gd name="T74" fmla="*/ 246 w 487"/>
              <a:gd name="T75" fmla="*/ 93 h 429"/>
              <a:gd name="T76" fmla="*/ 97 w 487"/>
              <a:gd name="T77" fmla="*/ 144 h 429"/>
              <a:gd name="T78" fmla="*/ 38 w 487"/>
              <a:gd name="T79" fmla="*/ 133 h 429"/>
              <a:gd name="T80" fmla="*/ 38 w 487"/>
              <a:gd name="T81" fmla="*/ 149 h 429"/>
              <a:gd name="T82" fmla="*/ 97 w 487"/>
              <a:gd name="T83" fmla="*/ 116 h 429"/>
              <a:gd name="T84" fmla="*/ 38 w 487"/>
              <a:gd name="T85" fmla="*/ 105 h 429"/>
              <a:gd name="T86" fmla="*/ 38 w 487"/>
              <a:gd name="T87" fmla="*/ 121 h 429"/>
              <a:gd name="T88" fmla="*/ 251 w 487"/>
              <a:gd name="T89" fmla="*/ 138 h 429"/>
              <a:gd name="T90" fmla="*/ 186 w 487"/>
              <a:gd name="T91" fmla="*/ 138 h 429"/>
              <a:gd name="T92" fmla="*/ 246 w 487"/>
              <a:gd name="T93" fmla="*/ 149 h 429"/>
              <a:gd name="T94" fmla="*/ 251 w 487"/>
              <a:gd name="T95" fmla="*/ 110 h 429"/>
              <a:gd name="T96" fmla="*/ 186 w 487"/>
              <a:gd name="T97" fmla="*/ 110 h 429"/>
              <a:gd name="T98" fmla="*/ 246 w 487"/>
              <a:gd name="T99" fmla="*/ 121 h 429"/>
              <a:gd name="T100" fmla="*/ 353 w 487"/>
              <a:gd name="T101" fmla="*/ 142 h 429"/>
              <a:gd name="T102" fmla="*/ 411 w 487"/>
              <a:gd name="T103" fmla="*/ 123 h 429"/>
              <a:gd name="T104" fmla="*/ 413 w 487"/>
              <a:gd name="T105" fmla="*/ 139 h 429"/>
              <a:gd name="T106" fmla="*/ 349 w 487"/>
              <a:gd name="T107" fmla="*/ 114 h 429"/>
              <a:gd name="T108" fmla="*/ 407 w 487"/>
              <a:gd name="T109" fmla="*/ 95 h 429"/>
              <a:gd name="T110" fmla="*/ 409 w 487"/>
              <a:gd name="T111" fmla="*/ 111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87" h="429">
                <a:moveTo>
                  <a:pt x="305" y="35"/>
                </a:moveTo>
                <a:cubicBezTo>
                  <a:pt x="322" y="160"/>
                  <a:pt x="339" y="286"/>
                  <a:pt x="356" y="411"/>
                </a:cubicBezTo>
                <a:cubicBezTo>
                  <a:pt x="358" y="421"/>
                  <a:pt x="367" y="428"/>
                  <a:pt x="377" y="427"/>
                </a:cubicBezTo>
                <a:cubicBezTo>
                  <a:pt x="408" y="422"/>
                  <a:pt x="439" y="418"/>
                  <a:pt x="470" y="414"/>
                </a:cubicBezTo>
                <a:cubicBezTo>
                  <a:pt x="480" y="412"/>
                  <a:pt x="487" y="403"/>
                  <a:pt x="486" y="394"/>
                </a:cubicBezTo>
                <a:cubicBezTo>
                  <a:pt x="468" y="268"/>
                  <a:pt x="451" y="142"/>
                  <a:pt x="434" y="17"/>
                </a:cubicBezTo>
                <a:cubicBezTo>
                  <a:pt x="433" y="7"/>
                  <a:pt x="423" y="0"/>
                  <a:pt x="414" y="1"/>
                </a:cubicBezTo>
                <a:cubicBezTo>
                  <a:pt x="382" y="6"/>
                  <a:pt x="351" y="10"/>
                  <a:pt x="320" y="14"/>
                </a:cubicBezTo>
                <a:cubicBezTo>
                  <a:pt x="310" y="16"/>
                  <a:pt x="303" y="25"/>
                  <a:pt x="305" y="35"/>
                </a:cubicBezTo>
                <a:close/>
                <a:moveTo>
                  <a:pt x="265" y="429"/>
                </a:moveTo>
                <a:cubicBezTo>
                  <a:pt x="234" y="429"/>
                  <a:pt x="202" y="429"/>
                  <a:pt x="171" y="429"/>
                </a:cubicBezTo>
                <a:cubicBezTo>
                  <a:pt x="161" y="429"/>
                  <a:pt x="153" y="421"/>
                  <a:pt x="153" y="411"/>
                </a:cubicBezTo>
                <a:cubicBezTo>
                  <a:pt x="153" y="284"/>
                  <a:pt x="153" y="158"/>
                  <a:pt x="153" y="31"/>
                </a:cubicBezTo>
                <a:cubicBezTo>
                  <a:pt x="153" y="21"/>
                  <a:pt x="161" y="13"/>
                  <a:pt x="171" y="13"/>
                </a:cubicBezTo>
                <a:cubicBezTo>
                  <a:pt x="202" y="13"/>
                  <a:pt x="234" y="13"/>
                  <a:pt x="265" y="13"/>
                </a:cubicBezTo>
                <a:cubicBezTo>
                  <a:pt x="275" y="13"/>
                  <a:pt x="283" y="21"/>
                  <a:pt x="283" y="31"/>
                </a:cubicBezTo>
                <a:cubicBezTo>
                  <a:pt x="283" y="158"/>
                  <a:pt x="283" y="284"/>
                  <a:pt x="283" y="411"/>
                </a:cubicBezTo>
                <a:cubicBezTo>
                  <a:pt x="283" y="421"/>
                  <a:pt x="275" y="429"/>
                  <a:pt x="265" y="429"/>
                </a:cubicBezTo>
                <a:close/>
                <a:moveTo>
                  <a:pt x="113" y="429"/>
                </a:moveTo>
                <a:cubicBezTo>
                  <a:pt x="81" y="429"/>
                  <a:pt x="50" y="429"/>
                  <a:pt x="18" y="429"/>
                </a:cubicBezTo>
                <a:cubicBezTo>
                  <a:pt x="8" y="429"/>
                  <a:pt x="0" y="421"/>
                  <a:pt x="0" y="411"/>
                </a:cubicBezTo>
                <a:cubicBezTo>
                  <a:pt x="0" y="284"/>
                  <a:pt x="0" y="158"/>
                  <a:pt x="0" y="31"/>
                </a:cubicBezTo>
                <a:cubicBezTo>
                  <a:pt x="0" y="21"/>
                  <a:pt x="8" y="13"/>
                  <a:pt x="18" y="13"/>
                </a:cubicBezTo>
                <a:cubicBezTo>
                  <a:pt x="50" y="13"/>
                  <a:pt x="81" y="13"/>
                  <a:pt x="113" y="13"/>
                </a:cubicBezTo>
                <a:cubicBezTo>
                  <a:pt x="123" y="13"/>
                  <a:pt x="131" y="21"/>
                  <a:pt x="131" y="31"/>
                </a:cubicBezTo>
                <a:cubicBezTo>
                  <a:pt x="131" y="158"/>
                  <a:pt x="131" y="284"/>
                  <a:pt x="131" y="411"/>
                </a:cubicBezTo>
                <a:cubicBezTo>
                  <a:pt x="131" y="421"/>
                  <a:pt x="123" y="429"/>
                  <a:pt x="113" y="429"/>
                </a:cubicBezTo>
                <a:close/>
                <a:moveTo>
                  <a:pt x="407" y="296"/>
                </a:moveTo>
                <a:cubicBezTo>
                  <a:pt x="414" y="295"/>
                  <a:pt x="421" y="297"/>
                  <a:pt x="426" y="301"/>
                </a:cubicBezTo>
                <a:cubicBezTo>
                  <a:pt x="431" y="305"/>
                  <a:pt x="435" y="311"/>
                  <a:pt x="436" y="318"/>
                </a:cubicBezTo>
                <a:cubicBezTo>
                  <a:pt x="436" y="318"/>
                  <a:pt x="436" y="318"/>
                  <a:pt x="436" y="318"/>
                </a:cubicBezTo>
                <a:cubicBezTo>
                  <a:pt x="437" y="325"/>
                  <a:pt x="435" y="332"/>
                  <a:pt x="431" y="337"/>
                </a:cubicBezTo>
                <a:cubicBezTo>
                  <a:pt x="427" y="342"/>
                  <a:pt x="421" y="346"/>
                  <a:pt x="414" y="347"/>
                </a:cubicBezTo>
                <a:cubicBezTo>
                  <a:pt x="414" y="347"/>
                  <a:pt x="414" y="347"/>
                  <a:pt x="414" y="347"/>
                </a:cubicBezTo>
                <a:cubicBezTo>
                  <a:pt x="407" y="348"/>
                  <a:pt x="400" y="346"/>
                  <a:pt x="395" y="342"/>
                </a:cubicBezTo>
                <a:cubicBezTo>
                  <a:pt x="390" y="338"/>
                  <a:pt x="386" y="332"/>
                  <a:pt x="385" y="325"/>
                </a:cubicBezTo>
                <a:cubicBezTo>
                  <a:pt x="384" y="318"/>
                  <a:pt x="386" y="311"/>
                  <a:pt x="390" y="306"/>
                </a:cubicBezTo>
                <a:cubicBezTo>
                  <a:pt x="394" y="301"/>
                  <a:pt x="400" y="297"/>
                  <a:pt x="407" y="296"/>
                </a:cubicBezTo>
                <a:close/>
                <a:moveTo>
                  <a:pt x="379" y="298"/>
                </a:moveTo>
                <a:cubicBezTo>
                  <a:pt x="385" y="290"/>
                  <a:pt x="394" y="284"/>
                  <a:pt x="405" y="283"/>
                </a:cubicBezTo>
                <a:cubicBezTo>
                  <a:pt x="416" y="281"/>
                  <a:pt x="426" y="284"/>
                  <a:pt x="434" y="290"/>
                </a:cubicBezTo>
                <a:cubicBezTo>
                  <a:pt x="442" y="296"/>
                  <a:pt x="448" y="306"/>
                  <a:pt x="449" y="316"/>
                </a:cubicBezTo>
                <a:cubicBezTo>
                  <a:pt x="449" y="317"/>
                  <a:pt x="449" y="317"/>
                  <a:pt x="449" y="317"/>
                </a:cubicBezTo>
                <a:cubicBezTo>
                  <a:pt x="449" y="317"/>
                  <a:pt x="449" y="317"/>
                  <a:pt x="449" y="317"/>
                </a:cubicBezTo>
                <a:cubicBezTo>
                  <a:pt x="451" y="327"/>
                  <a:pt x="448" y="338"/>
                  <a:pt x="442" y="345"/>
                </a:cubicBezTo>
                <a:cubicBezTo>
                  <a:pt x="436" y="353"/>
                  <a:pt x="426" y="359"/>
                  <a:pt x="416" y="361"/>
                </a:cubicBezTo>
                <a:cubicBezTo>
                  <a:pt x="415" y="361"/>
                  <a:pt x="415" y="361"/>
                  <a:pt x="415" y="361"/>
                </a:cubicBezTo>
                <a:cubicBezTo>
                  <a:pt x="415" y="361"/>
                  <a:pt x="415" y="361"/>
                  <a:pt x="415" y="361"/>
                </a:cubicBezTo>
                <a:cubicBezTo>
                  <a:pt x="405" y="362"/>
                  <a:pt x="395" y="359"/>
                  <a:pt x="387" y="353"/>
                </a:cubicBezTo>
                <a:cubicBezTo>
                  <a:pt x="379" y="347"/>
                  <a:pt x="373" y="338"/>
                  <a:pt x="371" y="327"/>
                </a:cubicBezTo>
                <a:cubicBezTo>
                  <a:pt x="370" y="316"/>
                  <a:pt x="373" y="306"/>
                  <a:pt x="379" y="298"/>
                </a:cubicBezTo>
                <a:close/>
                <a:moveTo>
                  <a:pt x="405" y="83"/>
                </a:moveTo>
                <a:cubicBezTo>
                  <a:pt x="351" y="91"/>
                  <a:pt x="351" y="91"/>
                  <a:pt x="351" y="91"/>
                </a:cubicBezTo>
                <a:cubicBezTo>
                  <a:pt x="348" y="91"/>
                  <a:pt x="346" y="89"/>
                  <a:pt x="345" y="86"/>
                </a:cubicBezTo>
                <a:cubicBezTo>
                  <a:pt x="345" y="80"/>
                  <a:pt x="345" y="80"/>
                  <a:pt x="345" y="80"/>
                </a:cubicBezTo>
                <a:cubicBezTo>
                  <a:pt x="344" y="78"/>
                  <a:pt x="346" y="75"/>
                  <a:pt x="349" y="75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06" y="67"/>
                  <a:pt x="408" y="69"/>
                  <a:pt x="409" y="72"/>
                </a:cubicBezTo>
                <a:cubicBezTo>
                  <a:pt x="410" y="78"/>
                  <a:pt x="410" y="78"/>
                  <a:pt x="410" y="78"/>
                </a:cubicBezTo>
                <a:cubicBezTo>
                  <a:pt x="410" y="80"/>
                  <a:pt x="408" y="83"/>
                  <a:pt x="405" y="83"/>
                </a:cubicBezTo>
                <a:close/>
                <a:moveTo>
                  <a:pt x="65" y="290"/>
                </a:moveTo>
                <a:cubicBezTo>
                  <a:pt x="54" y="290"/>
                  <a:pt x="44" y="295"/>
                  <a:pt x="37" y="302"/>
                </a:cubicBezTo>
                <a:cubicBezTo>
                  <a:pt x="30" y="309"/>
                  <a:pt x="26" y="319"/>
                  <a:pt x="26" y="330"/>
                </a:cubicBezTo>
                <a:cubicBezTo>
                  <a:pt x="26" y="341"/>
                  <a:pt x="30" y="350"/>
                  <a:pt x="37" y="357"/>
                </a:cubicBezTo>
                <a:cubicBezTo>
                  <a:pt x="44" y="365"/>
                  <a:pt x="54" y="369"/>
                  <a:pt x="65" y="369"/>
                </a:cubicBezTo>
                <a:cubicBezTo>
                  <a:pt x="76" y="369"/>
                  <a:pt x="86" y="365"/>
                  <a:pt x="93" y="357"/>
                </a:cubicBezTo>
                <a:cubicBezTo>
                  <a:pt x="100" y="350"/>
                  <a:pt x="104" y="341"/>
                  <a:pt x="104" y="330"/>
                </a:cubicBezTo>
                <a:cubicBezTo>
                  <a:pt x="104" y="319"/>
                  <a:pt x="100" y="309"/>
                  <a:pt x="93" y="302"/>
                </a:cubicBezTo>
                <a:cubicBezTo>
                  <a:pt x="86" y="295"/>
                  <a:pt x="76" y="290"/>
                  <a:pt x="65" y="290"/>
                </a:cubicBezTo>
                <a:close/>
                <a:moveTo>
                  <a:pt x="83" y="312"/>
                </a:moveTo>
                <a:cubicBezTo>
                  <a:pt x="78" y="307"/>
                  <a:pt x="72" y="304"/>
                  <a:pt x="65" y="304"/>
                </a:cubicBezTo>
                <a:cubicBezTo>
                  <a:pt x="58" y="304"/>
                  <a:pt x="52" y="307"/>
                  <a:pt x="47" y="312"/>
                </a:cubicBezTo>
                <a:cubicBezTo>
                  <a:pt x="42" y="316"/>
                  <a:pt x="39" y="323"/>
                  <a:pt x="39" y="330"/>
                </a:cubicBezTo>
                <a:cubicBezTo>
                  <a:pt x="39" y="337"/>
                  <a:pt x="42" y="343"/>
                  <a:pt x="47" y="348"/>
                </a:cubicBezTo>
                <a:cubicBezTo>
                  <a:pt x="52" y="352"/>
                  <a:pt x="58" y="355"/>
                  <a:pt x="65" y="355"/>
                </a:cubicBezTo>
                <a:cubicBezTo>
                  <a:pt x="72" y="355"/>
                  <a:pt x="78" y="352"/>
                  <a:pt x="83" y="348"/>
                </a:cubicBezTo>
                <a:cubicBezTo>
                  <a:pt x="88" y="343"/>
                  <a:pt x="90" y="337"/>
                  <a:pt x="90" y="330"/>
                </a:cubicBezTo>
                <a:cubicBezTo>
                  <a:pt x="90" y="323"/>
                  <a:pt x="88" y="316"/>
                  <a:pt x="83" y="312"/>
                </a:cubicBezTo>
                <a:close/>
                <a:moveTo>
                  <a:pt x="38" y="93"/>
                </a:moveTo>
                <a:cubicBezTo>
                  <a:pt x="92" y="93"/>
                  <a:pt x="92" y="93"/>
                  <a:pt x="92" y="93"/>
                </a:cubicBezTo>
                <a:cubicBezTo>
                  <a:pt x="95" y="93"/>
                  <a:pt x="97" y="91"/>
                  <a:pt x="97" y="88"/>
                </a:cubicBezTo>
                <a:cubicBezTo>
                  <a:pt x="97" y="82"/>
                  <a:pt x="97" y="82"/>
                  <a:pt x="97" y="82"/>
                </a:cubicBezTo>
                <a:cubicBezTo>
                  <a:pt x="97" y="79"/>
                  <a:pt x="95" y="77"/>
                  <a:pt x="92" y="77"/>
                </a:cubicBezTo>
                <a:cubicBezTo>
                  <a:pt x="38" y="77"/>
                  <a:pt x="38" y="77"/>
                  <a:pt x="38" y="77"/>
                </a:cubicBezTo>
                <a:cubicBezTo>
                  <a:pt x="35" y="77"/>
                  <a:pt x="33" y="79"/>
                  <a:pt x="33" y="82"/>
                </a:cubicBezTo>
                <a:cubicBezTo>
                  <a:pt x="33" y="88"/>
                  <a:pt x="33" y="88"/>
                  <a:pt x="33" y="88"/>
                </a:cubicBezTo>
                <a:cubicBezTo>
                  <a:pt x="33" y="91"/>
                  <a:pt x="35" y="93"/>
                  <a:pt x="38" y="93"/>
                </a:cubicBezTo>
                <a:close/>
                <a:moveTo>
                  <a:pt x="219" y="304"/>
                </a:moveTo>
                <a:cubicBezTo>
                  <a:pt x="212" y="304"/>
                  <a:pt x="205" y="307"/>
                  <a:pt x="201" y="312"/>
                </a:cubicBezTo>
                <a:cubicBezTo>
                  <a:pt x="196" y="316"/>
                  <a:pt x="193" y="323"/>
                  <a:pt x="193" y="330"/>
                </a:cubicBezTo>
                <a:cubicBezTo>
                  <a:pt x="193" y="337"/>
                  <a:pt x="196" y="343"/>
                  <a:pt x="201" y="348"/>
                </a:cubicBezTo>
                <a:cubicBezTo>
                  <a:pt x="205" y="352"/>
                  <a:pt x="212" y="355"/>
                  <a:pt x="219" y="355"/>
                </a:cubicBezTo>
                <a:cubicBezTo>
                  <a:pt x="226" y="355"/>
                  <a:pt x="232" y="352"/>
                  <a:pt x="237" y="348"/>
                </a:cubicBezTo>
                <a:cubicBezTo>
                  <a:pt x="241" y="343"/>
                  <a:pt x="244" y="337"/>
                  <a:pt x="244" y="330"/>
                </a:cubicBezTo>
                <a:cubicBezTo>
                  <a:pt x="244" y="323"/>
                  <a:pt x="241" y="316"/>
                  <a:pt x="237" y="312"/>
                </a:cubicBezTo>
                <a:cubicBezTo>
                  <a:pt x="232" y="307"/>
                  <a:pt x="226" y="304"/>
                  <a:pt x="219" y="304"/>
                </a:cubicBezTo>
                <a:close/>
                <a:moveTo>
                  <a:pt x="191" y="302"/>
                </a:moveTo>
                <a:cubicBezTo>
                  <a:pt x="184" y="309"/>
                  <a:pt x="179" y="319"/>
                  <a:pt x="179" y="330"/>
                </a:cubicBezTo>
                <a:cubicBezTo>
                  <a:pt x="179" y="341"/>
                  <a:pt x="184" y="350"/>
                  <a:pt x="191" y="357"/>
                </a:cubicBezTo>
                <a:cubicBezTo>
                  <a:pt x="198" y="365"/>
                  <a:pt x="208" y="369"/>
                  <a:pt x="219" y="369"/>
                </a:cubicBezTo>
                <a:cubicBezTo>
                  <a:pt x="229" y="369"/>
                  <a:pt x="239" y="365"/>
                  <a:pt x="246" y="357"/>
                </a:cubicBezTo>
                <a:cubicBezTo>
                  <a:pt x="254" y="350"/>
                  <a:pt x="258" y="341"/>
                  <a:pt x="258" y="330"/>
                </a:cubicBezTo>
                <a:cubicBezTo>
                  <a:pt x="258" y="319"/>
                  <a:pt x="254" y="309"/>
                  <a:pt x="246" y="302"/>
                </a:cubicBezTo>
                <a:cubicBezTo>
                  <a:pt x="239" y="295"/>
                  <a:pt x="229" y="290"/>
                  <a:pt x="219" y="290"/>
                </a:cubicBezTo>
                <a:cubicBezTo>
                  <a:pt x="208" y="290"/>
                  <a:pt x="198" y="295"/>
                  <a:pt x="191" y="302"/>
                </a:cubicBezTo>
                <a:close/>
                <a:moveTo>
                  <a:pt x="246" y="93"/>
                </a:moveTo>
                <a:cubicBezTo>
                  <a:pt x="249" y="93"/>
                  <a:pt x="251" y="91"/>
                  <a:pt x="251" y="88"/>
                </a:cubicBezTo>
                <a:cubicBezTo>
                  <a:pt x="251" y="82"/>
                  <a:pt x="251" y="82"/>
                  <a:pt x="251" y="82"/>
                </a:cubicBezTo>
                <a:cubicBezTo>
                  <a:pt x="251" y="79"/>
                  <a:pt x="249" y="77"/>
                  <a:pt x="246" y="77"/>
                </a:cubicBezTo>
                <a:cubicBezTo>
                  <a:pt x="191" y="77"/>
                  <a:pt x="191" y="77"/>
                  <a:pt x="191" y="77"/>
                </a:cubicBezTo>
                <a:cubicBezTo>
                  <a:pt x="189" y="77"/>
                  <a:pt x="186" y="79"/>
                  <a:pt x="186" y="82"/>
                </a:cubicBezTo>
                <a:cubicBezTo>
                  <a:pt x="186" y="88"/>
                  <a:pt x="186" y="88"/>
                  <a:pt x="186" y="88"/>
                </a:cubicBezTo>
                <a:cubicBezTo>
                  <a:pt x="186" y="91"/>
                  <a:pt x="189" y="93"/>
                  <a:pt x="191" y="93"/>
                </a:cubicBezTo>
                <a:cubicBezTo>
                  <a:pt x="246" y="93"/>
                  <a:pt x="246" y="93"/>
                  <a:pt x="246" y="93"/>
                </a:cubicBezTo>
                <a:close/>
                <a:moveTo>
                  <a:pt x="38" y="149"/>
                </a:moveTo>
                <a:cubicBezTo>
                  <a:pt x="92" y="149"/>
                  <a:pt x="92" y="149"/>
                  <a:pt x="92" y="149"/>
                </a:cubicBezTo>
                <a:cubicBezTo>
                  <a:pt x="95" y="149"/>
                  <a:pt x="97" y="147"/>
                  <a:pt x="97" y="144"/>
                </a:cubicBezTo>
                <a:cubicBezTo>
                  <a:pt x="97" y="138"/>
                  <a:pt x="97" y="138"/>
                  <a:pt x="97" y="138"/>
                </a:cubicBezTo>
                <a:cubicBezTo>
                  <a:pt x="97" y="135"/>
                  <a:pt x="95" y="133"/>
                  <a:pt x="92" y="133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35" y="133"/>
                  <a:pt x="33" y="135"/>
                  <a:pt x="33" y="138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33" y="147"/>
                  <a:pt x="35" y="149"/>
                  <a:pt x="38" y="149"/>
                </a:cubicBezTo>
                <a:close/>
                <a:moveTo>
                  <a:pt x="38" y="121"/>
                </a:moveTo>
                <a:cubicBezTo>
                  <a:pt x="92" y="121"/>
                  <a:pt x="92" y="121"/>
                  <a:pt x="92" y="121"/>
                </a:cubicBezTo>
                <a:cubicBezTo>
                  <a:pt x="95" y="121"/>
                  <a:pt x="97" y="119"/>
                  <a:pt x="97" y="11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7"/>
                  <a:pt x="95" y="105"/>
                  <a:pt x="92" y="105"/>
                </a:cubicBezTo>
                <a:cubicBezTo>
                  <a:pt x="38" y="105"/>
                  <a:pt x="38" y="105"/>
                  <a:pt x="38" y="105"/>
                </a:cubicBezTo>
                <a:cubicBezTo>
                  <a:pt x="35" y="105"/>
                  <a:pt x="33" y="107"/>
                  <a:pt x="33" y="110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9"/>
                  <a:pt x="35" y="121"/>
                  <a:pt x="38" y="121"/>
                </a:cubicBezTo>
                <a:close/>
                <a:moveTo>
                  <a:pt x="246" y="149"/>
                </a:moveTo>
                <a:cubicBezTo>
                  <a:pt x="249" y="149"/>
                  <a:pt x="251" y="147"/>
                  <a:pt x="251" y="144"/>
                </a:cubicBezTo>
                <a:cubicBezTo>
                  <a:pt x="251" y="138"/>
                  <a:pt x="251" y="138"/>
                  <a:pt x="251" y="138"/>
                </a:cubicBezTo>
                <a:cubicBezTo>
                  <a:pt x="251" y="135"/>
                  <a:pt x="249" y="133"/>
                  <a:pt x="246" y="133"/>
                </a:cubicBezTo>
                <a:cubicBezTo>
                  <a:pt x="191" y="133"/>
                  <a:pt x="191" y="133"/>
                  <a:pt x="191" y="133"/>
                </a:cubicBezTo>
                <a:cubicBezTo>
                  <a:pt x="189" y="133"/>
                  <a:pt x="186" y="135"/>
                  <a:pt x="186" y="138"/>
                </a:cubicBezTo>
                <a:cubicBezTo>
                  <a:pt x="186" y="144"/>
                  <a:pt x="186" y="144"/>
                  <a:pt x="186" y="144"/>
                </a:cubicBezTo>
                <a:cubicBezTo>
                  <a:pt x="186" y="147"/>
                  <a:pt x="189" y="149"/>
                  <a:pt x="191" y="149"/>
                </a:cubicBezTo>
                <a:cubicBezTo>
                  <a:pt x="246" y="149"/>
                  <a:pt x="246" y="149"/>
                  <a:pt x="246" y="149"/>
                </a:cubicBezTo>
                <a:close/>
                <a:moveTo>
                  <a:pt x="246" y="121"/>
                </a:moveTo>
                <a:cubicBezTo>
                  <a:pt x="249" y="121"/>
                  <a:pt x="251" y="119"/>
                  <a:pt x="251" y="116"/>
                </a:cubicBezTo>
                <a:cubicBezTo>
                  <a:pt x="251" y="110"/>
                  <a:pt x="251" y="110"/>
                  <a:pt x="251" y="110"/>
                </a:cubicBezTo>
                <a:cubicBezTo>
                  <a:pt x="251" y="107"/>
                  <a:pt x="249" y="105"/>
                  <a:pt x="246" y="105"/>
                </a:cubicBezTo>
                <a:cubicBezTo>
                  <a:pt x="191" y="105"/>
                  <a:pt x="191" y="105"/>
                  <a:pt x="191" y="105"/>
                </a:cubicBezTo>
                <a:cubicBezTo>
                  <a:pt x="189" y="105"/>
                  <a:pt x="186" y="107"/>
                  <a:pt x="186" y="110"/>
                </a:cubicBezTo>
                <a:cubicBezTo>
                  <a:pt x="186" y="116"/>
                  <a:pt x="186" y="116"/>
                  <a:pt x="186" y="116"/>
                </a:cubicBezTo>
                <a:cubicBezTo>
                  <a:pt x="186" y="119"/>
                  <a:pt x="189" y="121"/>
                  <a:pt x="191" y="121"/>
                </a:cubicBezTo>
                <a:cubicBezTo>
                  <a:pt x="246" y="121"/>
                  <a:pt x="246" y="121"/>
                  <a:pt x="246" y="121"/>
                </a:cubicBezTo>
                <a:close/>
                <a:moveTo>
                  <a:pt x="413" y="139"/>
                </a:moveTo>
                <a:cubicBezTo>
                  <a:pt x="359" y="146"/>
                  <a:pt x="359" y="146"/>
                  <a:pt x="359" y="146"/>
                </a:cubicBezTo>
                <a:cubicBezTo>
                  <a:pt x="356" y="147"/>
                  <a:pt x="353" y="145"/>
                  <a:pt x="353" y="142"/>
                </a:cubicBezTo>
                <a:cubicBezTo>
                  <a:pt x="352" y="136"/>
                  <a:pt x="352" y="136"/>
                  <a:pt x="352" y="136"/>
                </a:cubicBezTo>
                <a:cubicBezTo>
                  <a:pt x="352" y="133"/>
                  <a:pt x="354" y="131"/>
                  <a:pt x="357" y="130"/>
                </a:cubicBezTo>
                <a:cubicBezTo>
                  <a:pt x="411" y="123"/>
                  <a:pt x="411" y="123"/>
                  <a:pt x="411" y="123"/>
                </a:cubicBezTo>
                <a:cubicBezTo>
                  <a:pt x="413" y="122"/>
                  <a:pt x="416" y="124"/>
                  <a:pt x="416" y="127"/>
                </a:cubicBezTo>
                <a:cubicBezTo>
                  <a:pt x="417" y="133"/>
                  <a:pt x="417" y="133"/>
                  <a:pt x="417" y="133"/>
                </a:cubicBezTo>
                <a:cubicBezTo>
                  <a:pt x="418" y="136"/>
                  <a:pt x="416" y="138"/>
                  <a:pt x="413" y="139"/>
                </a:cubicBezTo>
                <a:close/>
                <a:moveTo>
                  <a:pt x="409" y="111"/>
                </a:moveTo>
                <a:cubicBezTo>
                  <a:pt x="355" y="119"/>
                  <a:pt x="355" y="119"/>
                  <a:pt x="355" y="119"/>
                </a:cubicBezTo>
                <a:cubicBezTo>
                  <a:pt x="352" y="119"/>
                  <a:pt x="350" y="117"/>
                  <a:pt x="349" y="114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5"/>
                  <a:pt x="350" y="103"/>
                  <a:pt x="353" y="102"/>
                </a:cubicBezTo>
                <a:cubicBezTo>
                  <a:pt x="407" y="95"/>
                  <a:pt x="407" y="95"/>
                  <a:pt x="407" y="95"/>
                </a:cubicBezTo>
                <a:cubicBezTo>
                  <a:pt x="410" y="95"/>
                  <a:pt x="412" y="97"/>
                  <a:pt x="413" y="99"/>
                </a:cubicBezTo>
                <a:cubicBezTo>
                  <a:pt x="413" y="105"/>
                  <a:pt x="413" y="105"/>
                  <a:pt x="413" y="105"/>
                </a:cubicBezTo>
                <a:cubicBezTo>
                  <a:pt x="414" y="108"/>
                  <a:pt x="412" y="111"/>
                  <a:pt x="409" y="111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reeform 22"/>
          <p:cNvSpPr>
            <a:spLocks noEditPoints="1"/>
          </p:cNvSpPr>
          <p:nvPr/>
        </p:nvSpPr>
        <p:spPr bwMode="auto">
          <a:xfrm>
            <a:off x="4509395" y="2628486"/>
            <a:ext cx="547753" cy="648565"/>
          </a:xfrm>
          <a:custGeom>
            <a:avLst/>
            <a:gdLst>
              <a:gd name="T0" fmla="*/ 386 w 414"/>
              <a:gd name="T1" fmla="*/ 452 h 490"/>
              <a:gd name="T2" fmla="*/ 386 w 414"/>
              <a:gd name="T3" fmla="*/ 63 h 490"/>
              <a:gd name="T4" fmla="*/ 351 w 414"/>
              <a:gd name="T5" fmla="*/ 24 h 490"/>
              <a:gd name="T6" fmla="*/ 63 w 414"/>
              <a:gd name="T7" fmla="*/ 24 h 490"/>
              <a:gd name="T8" fmla="*/ 28 w 414"/>
              <a:gd name="T9" fmla="*/ 63 h 490"/>
              <a:gd name="T10" fmla="*/ 85 w 414"/>
              <a:gd name="T11" fmla="*/ 63 h 490"/>
              <a:gd name="T12" fmla="*/ 101 w 414"/>
              <a:gd name="T13" fmla="*/ 81 h 490"/>
              <a:gd name="T14" fmla="*/ 101 w 414"/>
              <a:gd name="T15" fmla="*/ 100 h 490"/>
              <a:gd name="T16" fmla="*/ 85 w 414"/>
              <a:gd name="T17" fmla="*/ 118 h 490"/>
              <a:gd name="T18" fmla="*/ 28 w 414"/>
              <a:gd name="T19" fmla="*/ 118 h 490"/>
              <a:gd name="T20" fmla="*/ 28 w 414"/>
              <a:gd name="T21" fmla="*/ 397 h 490"/>
              <a:gd name="T22" fmla="*/ 85 w 414"/>
              <a:gd name="T23" fmla="*/ 397 h 490"/>
              <a:gd name="T24" fmla="*/ 101 w 414"/>
              <a:gd name="T25" fmla="*/ 414 h 490"/>
              <a:gd name="T26" fmla="*/ 101 w 414"/>
              <a:gd name="T27" fmla="*/ 434 h 490"/>
              <a:gd name="T28" fmla="*/ 85 w 414"/>
              <a:gd name="T29" fmla="*/ 451 h 490"/>
              <a:gd name="T30" fmla="*/ 30 w 414"/>
              <a:gd name="T31" fmla="*/ 451 h 490"/>
              <a:gd name="T32" fmla="*/ 30 w 414"/>
              <a:gd name="T33" fmla="*/ 452 h 490"/>
              <a:gd name="T34" fmla="*/ 66 w 414"/>
              <a:gd name="T35" fmla="*/ 490 h 490"/>
              <a:gd name="T36" fmla="*/ 351 w 414"/>
              <a:gd name="T37" fmla="*/ 490 h 490"/>
              <a:gd name="T38" fmla="*/ 386 w 414"/>
              <a:gd name="T39" fmla="*/ 452 h 490"/>
              <a:gd name="T40" fmla="*/ 414 w 414"/>
              <a:gd name="T41" fmla="*/ 431 h 490"/>
              <a:gd name="T42" fmla="*/ 393 w 414"/>
              <a:gd name="T43" fmla="*/ 463 h 490"/>
              <a:gd name="T44" fmla="*/ 401 w 414"/>
              <a:gd name="T45" fmla="*/ 438 h 490"/>
              <a:gd name="T46" fmla="*/ 401 w 414"/>
              <a:gd name="T47" fmla="*/ 55 h 490"/>
              <a:gd name="T48" fmla="*/ 362 w 414"/>
              <a:gd name="T49" fmla="*/ 11 h 490"/>
              <a:gd name="T50" fmla="*/ 78 w 414"/>
              <a:gd name="T51" fmla="*/ 11 h 490"/>
              <a:gd name="T52" fmla="*/ 57 w 414"/>
              <a:gd name="T53" fmla="*/ 18 h 490"/>
              <a:gd name="T54" fmla="*/ 85 w 414"/>
              <a:gd name="T55" fmla="*/ 0 h 490"/>
              <a:gd name="T56" fmla="*/ 367 w 414"/>
              <a:gd name="T57" fmla="*/ 0 h 490"/>
              <a:gd name="T58" fmla="*/ 414 w 414"/>
              <a:gd name="T59" fmla="*/ 50 h 490"/>
              <a:gd name="T60" fmla="*/ 414 w 414"/>
              <a:gd name="T61" fmla="*/ 431 h 490"/>
              <a:gd name="T62" fmla="*/ 146 w 414"/>
              <a:gd name="T63" fmla="*/ 314 h 490"/>
              <a:gd name="T64" fmla="*/ 292 w 414"/>
              <a:gd name="T65" fmla="*/ 314 h 490"/>
              <a:gd name="T66" fmla="*/ 292 w 414"/>
              <a:gd name="T67" fmla="*/ 329 h 490"/>
              <a:gd name="T68" fmla="*/ 281 w 414"/>
              <a:gd name="T69" fmla="*/ 341 h 490"/>
              <a:gd name="T70" fmla="*/ 156 w 414"/>
              <a:gd name="T71" fmla="*/ 341 h 490"/>
              <a:gd name="T72" fmla="*/ 146 w 414"/>
              <a:gd name="T73" fmla="*/ 329 h 490"/>
              <a:gd name="T74" fmla="*/ 146 w 414"/>
              <a:gd name="T75" fmla="*/ 314 h 490"/>
              <a:gd name="T76" fmla="*/ 219 w 414"/>
              <a:gd name="T77" fmla="*/ 263 h 490"/>
              <a:gd name="T78" fmla="*/ 180 w 414"/>
              <a:gd name="T79" fmla="*/ 203 h 490"/>
              <a:gd name="T80" fmla="*/ 219 w 414"/>
              <a:gd name="T81" fmla="*/ 143 h 490"/>
              <a:gd name="T82" fmla="*/ 257 w 414"/>
              <a:gd name="T83" fmla="*/ 203 h 490"/>
              <a:gd name="T84" fmla="*/ 219 w 414"/>
              <a:gd name="T85" fmla="*/ 263 h 490"/>
              <a:gd name="T86" fmla="*/ 74 w 414"/>
              <a:gd name="T87" fmla="*/ 440 h 490"/>
              <a:gd name="T88" fmla="*/ 26 w 414"/>
              <a:gd name="T89" fmla="*/ 440 h 490"/>
              <a:gd name="T90" fmla="*/ 0 w 414"/>
              <a:gd name="T91" fmla="*/ 419 h 490"/>
              <a:gd name="T92" fmla="*/ 0 w 414"/>
              <a:gd name="T93" fmla="*/ 417 h 490"/>
              <a:gd name="T94" fmla="*/ 18 w 414"/>
              <a:gd name="T95" fmla="*/ 404 h 490"/>
              <a:gd name="T96" fmla="*/ 29 w 414"/>
              <a:gd name="T97" fmla="*/ 408 h 490"/>
              <a:gd name="T98" fmla="*/ 74 w 414"/>
              <a:gd name="T99" fmla="*/ 408 h 490"/>
              <a:gd name="T100" fmla="*/ 87 w 414"/>
              <a:gd name="T101" fmla="*/ 423 h 490"/>
              <a:gd name="T102" fmla="*/ 87 w 414"/>
              <a:gd name="T103" fmla="*/ 425 h 490"/>
              <a:gd name="T104" fmla="*/ 74 w 414"/>
              <a:gd name="T105" fmla="*/ 440 h 490"/>
              <a:gd name="T106" fmla="*/ 74 w 414"/>
              <a:gd name="T107" fmla="*/ 107 h 490"/>
              <a:gd name="T108" fmla="*/ 26 w 414"/>
              <a:gd name="T109" fmla="*/ 107 h 490"/>
              <a:gd name="T110" fmla="*/ 0 w 414"/>
              <a:gd name="T111" fmla="*/ 86 h 490"/>
              <a:gd name="T112" fmla="*/ 0 w 414"/>
              <a:gd name="T113" fmla="*/ 83 h 490"/>
              <a:gd name="T114" fmla="*/ 18 w 414"/>
              <a:gd name="T115" fmla="*/ 71 h 490"/>
              <a:gd name="T116" fmla="*/ 29 w 414"/>
              <a:gd name="T117" fmla="*/ 74 h 490"/>
              <a:gd name="T118" fmla="*/ 74 w 414"/>
              <a:gd name="T119" fmla="*/ 74 h 490"/>
              <a:gd name="T120" fmla="*/ 87 w 414"/>
              <a:gd name="T121" fmla="*/ 89 h 490"/>
              <a:gd name="T122" fmla="*/ 87 w 414"/>
              <a:gd name="T123" fmla="*/ 92 h 490"/>
              <a:gd name="T124" fmla="*/ 74 w 414"/>
              <a:gd name="T125" fmla="*/ 10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4" h="490">
                <a:moveTo>
                  <a:pt x="386" y="452"/>
                </a:moveTo>
                <a:cubicBezTo>
                  <a:pt x="386" y="322"/>
                  <a:pt x="386" y="193"/>
                  <a:pt x="386" y="63"/>
                </a:cubicBezTo>
                <a:cubicBezTo>
                  <a:pt x="386" y="42"/>
                  <a:pt x="371" y="24"/>
                  <a:pt x="351" y="24"/>
                </a:cubicBezTo>
                <a:cubicBezTo>
                  <a:pt x="255" y="24"/>
                  <a:pt x="159" y="24"/>
                  <a:pt x="63" y="24"/>
                </a:cubicBezTo>
                <a:cubicBezTo>
                  <a:pt x="44" y="24"/>
                  <a:pt x="28" y="42"/>
                  <a:pt x="28" y="63"/>
                </a:cubicBezTo>
                <a:cubicBezTo>
                  <a:pt x="47" y="63"/>
                  <a:pt x="66" y="63"/>
                  <a:pt x="85" y="63"/>
                </a:cubicBezTo>
                <a:cubicBezTo>
                  <a:pt x="94" y="63"/>
                  <a:pt x="101" y="71"/>
                  <a:pt x="101" y="81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1" y="110"/>
                  <a:pt x="94" y="118"/>
                  <a:pt x="85" y="118"/>
                </a:cubicBezTo>
                <a:cubicBezTo>
                  <a:pt x="66" y="118"/>
                  <a:pt x="47" y="118"/>
                  <a:pt x="28" y="118"/>
                </a:cubicBezTo>
                <a:cubicBezTo>
                  <a:pt x="28" y="397"/>
                  <a:pt x="28" y="397"/>
                  <a:pt x="28" y="397"/>
                </a:cubicBezTo>
                <a:cubicBezTo>
                  <a:pt x="47" y="397"/>
                  <a:pt x="66" y="397"/>
                  <a:pt x="85" y="397"/>
                </a:cubicBezTo>
                <a:cubicBezTo>
                  <a:pt x="94" y="397"/>
                  <a:pt x="101" y="405"/>
                  <a:pt x="101" y="414"/>
                </a:cubicBezTo>
                <a:cubicBezTo>
                  <a:pt x="101" y="434"/>
                  <a:pt x="101" y="434"/>
                  <a:pt x="101" y="434"/>
                </a:cubicBezTo>
                <a:cubicBezTo>
                  <a:pt x="101" y="443"/>
                  <a:pt x="94" y="451"/>
                  <a:pt x="85" y="451"/>
                </a:cubicBezTo>
                <a:cubicBezTo>
                  <a:pt x="67" y="451"/>
                  <a:pt x="49" y="451"/>
                  <a:pt x="30" y="451"/>
                </a:cubicBezTo>
                <a:cubicBezTo>
                  <a:pt x="30" y="452"/>
                  <a:pt x="30" y="452"/>
                  <a:pt x="30" y="452"/>
                </a:cubicBezTo>
                <a:cubicBezTo>
                  <a:pt x="30" y="473"/>
                  <a:pt x="46" y="490"/>
                  <a:pt x="66" y="490"/>
                </a:cubicBezTo>
                <a:cubicBezTo>
                  <a:pt x="161" y="490"/>
                  <a:pt x="256" y="490"/>
                  <a:pt x="351" y="490"/>
                </a:cubicBezTo>
                <a:cubicBezTo>
                  <a:pt x="371" y="490"/>
                  <a:pt x="386" y="473"/>
                  <a:pt x="386" y="452"/>
                </a:cubicBezTo>
                <a:close/>
                <a:moveTo>
                  <a:pt x="414" y="431"/>
                </a:moveTo>
                <a:cubicBezTo>
                  <a:pt x="414" y="444"/>
                  <a:pt x="402" y="456"/>
                  <a:pt x="393" y="463"/>
                </a:cubicBezTo>
                <a:cubicBezTo>
                  <a:pt x="398" y="456"/>
                  <a:pt x="401" y="447"/>
                  <a:pt x="401" y="438"/>
                </a:cubicBezTo>
                <a:cubicBezTo>
                  <a:pt x="401" y="310"/>
                  <a:pt x="402" y="183"/>
                  <a:pt x="401" y="55"/>
                </a:cubicBezTo>
                <a:cubicBezTo>
                  <a:pt x="401" y="29"/>
                  <a:pt x="385" y="11"/>
                  <a:pt x="362" y="11"/>
                </a:cubicBezTo>
                <a:cubicBezTo>
                  <a:pt x="266" y="11"/>
                  <a:pt x="174" y="11"/>
                  <a:pt x="78" y="11"/>
                </a:cubicBezTo>
                <a:cubicBezTo>
                  <a:pt x="70" y="11"/>
                  <a:pt x="63" y="13"/>
                  <a:pt x="57" y="18"/>
                </a:cubicBezTo>
                <a:cubicBezTo>
                  <a:pt x="64" y="9"/>
                  <a:pt x="74" y="0"/>
                  <a:pt x="85" y="0"/>
                </a:cubicBezTo>
                <a:cubicBezTo>
                  <a:pt x="180" y="0"/>
                  <a:pt x="271" y="0"/>
                  <a:pt x="367" y="0"/>
                </a:cubicBezTo>
                <a:cubicBezTo>
                  <a:pt x="392" y="0"/>
                  <a:pt x="414" y="22"/>
                  <a:pt x="414" y="50"/>
                </a:cubicBezTo>
                <a:cubicBezTo>
                  <a:pt x="414" y="177"/>
                  <a:pt x="414" y="304"/>
                  <a:pt x="414" y="431"/>
                </a:cubicBezTo>
                <a:close/>
                <a:moveTo>
                  <a:pt x="146" y="314"/>
                </a:moveTo>
                <a:cubicBezTo>
                  <a:pt x="146" y="261"/>
                  <a:pt x="292" y="261"/>
                  <a:pt x="292" y="314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2" y="335"/>
                  <a:pt x="287" y="341"/>
                  <a:pt x="281" y="341"/>
                </a:cubicBezTo>
                <a:cubicBezTo>
                  <a:pt x="156" y="341"/>
                  <a:pt x="156" y="341"/>
                  <a:pt x="156" y="341"/>
                </a:cubicBezTo>
                <a:cubicBezTo>
                  <a:pt x="150" y="341"/>
                  <a:pt x="146" y="335"/>
                  <a:pt x="146" y="329"/>
                </a:cubicBezTo>
                <a:cubicBezTo>
                  <a:pt x="146" y="314"/>
                  <a:pt x="146" y="314"/>
                  <a:pt x="146" y="314"/>
                </a:cubicBezTo>
                <a:close/>
                <a:moveTo>
                  <a:pt x="219" y="263"/>
                </a:moveTo>
                <a:cubicBezTo>
                  <a:pt x="201" y="263"/>
                  <a:pt x="180" y="236"/>
                  <a:pt x="180" y="203"/>
                </a:cubicBezTo>
                <a:cubicBezTo>
                  <a:pt x="180" y="170"/>
                  <a:pt x="175" y="143"/>
                  <a:pt x="219" y="143"/>
                </a:cubicBezTo>
                <a:cubicBezTo>
                  <a:pt x="263" y="143"/>
                  <a:pt x="257" y="170"/>
                  <a:pt x="257" y="203"/>
                </a:cubicBezTo>
                <a:cubicBezTo>
                  <a:pt x="257" y="236"/>
                  <a:pt x="237" y="263"/>
                  <a:pt x="219" y="263"/>
                </a:cubicBezTo>
                <a:close/>
                <a:moveTo>
                  <a:pt x="74" y="440"/>
                </a:moveTo>
                <a:cubicBezTo>
                  <a:pt x="26" y="440"/>
                  <a:pt x="26" y="440"/>
                  <a:pt x="26" y="440"/>
                </a:cubicBezTo>
                <a:cubicBezTo>
                  <a:pt x="14" y="440"/>
                  <a:pt x="0" y="435"/>
                  <a:pt x="0" y="419"/>
                </a:cubicBezTo>
                <a:cubicBezTo>
                  <a:pt x="0" y="418"/>
                  <a:pt x="0" y="417"/>
                  <a:pt x="0" y="417"/>
                </a:cubicBezTo>
                <a:cubicBezTo>
                  <a:pt x="0" y="398"/>
                  <a:pt x="15" y="397"/>
                  <a:pt x="18" y="404"/>
                </a:cubicBezTo>
                <a:cubicBezTo>
                  <a:pt x="19" y="407"/>
                  <a:pt x="23" y="408"/>
                  <a:pt x="29" y="408"/>
                </a:cubicBezTo>
                <a:cubicBezTo>
                  <a:pt x="74" y="408"/>
                  <a:pt x="74" y="408"/>
                  <a:pt x="74" y="408"/>
                </a:cubicBezTo>
                <a:cubicBezTo>
                  <a:pt x="81" y="408"/>
                  <a:pt x="87" y="415"/>
                  <a:pt x="87" y="423"/>
                </a:cubicBezTo>
                <a:cubicBezTo>
                  <a:pt x="87" y="424"/>
                  <a:pt x="87" y="424"/>
                  <a:pt x="87" y="425"/>
                </a:cubicBezTo>
                <a:cubicBezTo>
                  <a:pt x="87" y="433"/>
                  <a:pt x="81" y="440"/>
                  <a:pt x="74" y="440"/>
                </a:cubicBezTo>
                <a:close/>
                <a:moveTo>
                  <a:pt x="74" y="107"/>
                </a:moveTo>
                <a:cubicBezTo>
                  <a:pt x="26" y="107"/>
                  <a:pt x="26" y="107"/>
                  <a:pt x="26" y="107"/>
                </a:cubicBezTo>
                <a:cubicBezTo>
                  <a:pt x="14" y="107"/>
                  <a:pt x="0" y="102"/>
                  <a:pt x="0" y="86"/>
                </a:cubicBezTo>
                <a:cubicBezTo>
                  <a:pt x="0" y="85"/>
                  <a:pt x="0" y="84"/>
                  <a:pt x="0" y="83"/>
                </a:cubicBezTo>
                <a:cubicBezTo>
                  <a:pt x="0" y="65"/>
                  <a:pt x="15" y="64"/>
                  <a:pt x="18" y="71"/>
                </a:cubicBezTo>
                <a:cubicBezTo>
                  <a:pt x="19" y="74"/>
                  <a:pt x="23" y="74"/>
                  <a:pt x="29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1" y="74"/>
                  <a:pt x="87" y="81"/>
                  <a:pt x="87" y="89"/>
                </a:cubicBezTo>
                <a:cubicBezTo>
                  <a:pt x="87" y="90"/>
                  <a:pt x="87" y="91"/>
                  <a:pt x="87" y="92"/>
                </a:cubicBezTo>
                <a:cubicBezTo>
                  <a:pt x="87" y="100"/>
                  <a:pt x="81" y="107"/>
                  <a:pt x="74" y="107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Freeform 23"/>
          <p:cNvSpPr>
            <a:spLocks noEditPoints="1"/>
          </p:cNvSpPr>
          <p:nvPr/>
        </p:nvSpPr>
        <p:spPr bwMode="auto">
          <a:xfrm>
            <a:off x="7225995" y="2618282"/>
            <a:ext cx="448553" cy="668973"/>
          </a:xfrm>
          <a:custGeom>
            <a:avLst/>
            <a:gdLst>
              <a:gd name="T0" fmla="*/ 385 w 385"/>
              <a:gd name="T1" fmla="*/ 222 h 522"/>
              <a:gd name="T2" fmla="*/ 346 w 385"/>
              <a:gd name="T3" fmla="*/ 217 h 522"/>
              <a:gd name="T4" fmla="*/ 340 w 385"/>
              <a:gd name="T5" fmla="*/ 317 h 522"/>
              <a:gd name="T6" fmla="*/ 321 w 385"/>
              <a:gd name="T7" fmla="*/ 324 h 522"/>
              <a:gd name="T8" fmla="*/ 315 w 385"/>
              <a:gd name="T9" fmla="*/ 300 h 522"/>
              <a:gd name="T10" fmla="*/ 64 w 385"/>
              <a:gd name="T11" fmla="*/ 306 h 522"/>
              <a:gd name="T12" fmla="*/ 54 w 385"/>
              <a:gd name="T13" fmla="*/ 325 h 522"/>
              <a:gd name="T14" fmla="*/ 45 w 385"/>
              <a:gd name="T15" fmla="*/ 222 h 522"/>
              <a:gd name="T16" fmla="*/ 6 w 385"/>
              <a:gd name="T17" fmla="*/ 217 h 522"/>
              <a:gd name="T18" fmla="*/ 0 w 385"/>
              <a:gd name="T19" fmla="*/ 344 h 522"/>
              <a:gd name="T20" fmla="*/ 172 w 385"/>
              <a:gd name="T21" fmla="*/ 365 h 522"/>
              <a:gd name="T22" fmla="*/ 63 w 385"/>
              <a:gd name="T23" fmla="*/ 468 h 522"/>
              <a:gd name="T24" fmla="*/ 43 w 385"/>
              <a:gd name="T25" fmla="*/ 516 h 522"/>
              <a:gd name="T26" fmla="*/ 78 w 385"/>
              <a:gd name="T27" fmla="*/ 522 h 522"/>
              <a:gd name="T28" fmla="*/ 84 w 385"/>
              <a:gd name="T29" fmla="*/ 504 h 522"/>
              <a:gd name="T30" fmla="*/ 172 w 385"/>
              <a:gd name="T31" fmla="*/ 516 h 522"/>
              <a:gd name="T32" fmla="*/ 207 w 385"/>
              <a:gd name="T33" fmla="*/ 522 h 522"/>
              <a:gd name="T34" fmla="*/ 213 w 385"/>
              <a:gd name="T35" fmla="*/ 504 h 522"/>
              <a:gd name="T36" fmla="*/ 301 w 385"/>
              <a:gd name="T37" fmla="*/ 516 h 522"/>
              <a:gd name="T38" fmla="*/ 336 w 385"/>
              <a:gd name="T39" fmla="*/ 522 h 522"/>
              <a:gd name="T40" fmla="*/ 342 w 385"/>
              <a:gd name="T41" fmla="*/ 486 h 522"/>
              <a:gd name="T42" fmla="*/ 213 w 385"/>
              <a:gd name="T43" fmla="*/ 468 h 522"/>
              <a:gd name="T44" fmla="*/ 362 w 385"/>
              <a:gd name="T45" fmla="*/ 365 h 522"/>
              <a:gd name="T46" fmla="*/ 70 w 385"/>
              <a:gd name="T47" fmla="*/ 149 h 522"/>
              <a:gd name="T48" fmla="*/ 322 w 385"/>
              <a:gd name="T49" fmla="*/ 155 h 522"/>
              <a:gd name="T50" fmla="*/ 316 w 385"/>
              <a:gd name="T51" fmla="*/ 273 h 522"/>
              <a:gd name="T52" fmla="*/ 63 w 385"/>
              <a:gd name="T53" fmla="*/ 268 h 522"/>
              <a:gd name="T54" fmla="*/ 70 w 385"/>
              <a:gd name="T55" fmla="*/ 149 h 522"/>
              <a:gd name="T56" fmla="*/ 281 w 385"/>
              <a:gd name="T57" fmla="*/ 0 h 522"/>
              <a:gd name="T58" fmla="*/ 322 w 385"/>
              <a:gd name="T59" fmla="*/ 119 h 522"/>
              <a:gd name="T60" fmla="*/ 70 w 385"/>
              <a:gd name="T61" fmla="*/ 124 h 522"/>
              <a:gd name="T62" fmla="*/ 63 w 385"/>
              <a:gd name="T63" fmla="*/ 36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5" h="522">
                <a:moveTo>
                  <a:pt x="385" y="345"/>
                </a:moveTo>
                <a:cubicBezTo>
                  <a:pt x="385" y="305"/>
                  <a:pt x="385" y="263"/>
                  <a:pt x="385" y="222"/>
                </a:cubicBezTo>
                <a:cubicBezTo>
                  <a:pt x="385" y="219"/>
                  <a:pt x="382" y="217"/>
                  <a:pt x="379" y="217"/>
                </a:cubicBezTo>
                <a:cubicBezTo>
                  <a:pt x="346" y="217"/>
                  <a:pt x="346" y="217"/>
                  <a:pt x="346" y="217"/>
                </a:cubicBezTo>
                <a:cubicBezTo>
                  <a:pt x="342" y="217"/>
                  <a:pt x="340" y="219"/>
                  <a:pt x="340" y="222"/>
                </a:cubicBezTo>
                <a:cubicBezTo>
                  <a:pt x="340" y="254"/>
                  <a:pt x="340" y="285"/>
                  <a:pt x="340" y="317"/>
                </a:cubicBezTo>
                <a:cubicBezTo>
                  <a:pt x="340" y="321"/>
                  <a:pt x="336" y="324"/>
                  <a:pt x="331" y="324"/>
                </a:cubicBezTo>
                <a:cubicBezTo>
                  <a:pt x="330" y="324"/>
                  <a:pt x="323" y="324"/>
                  <a:pt x="321" y="324"/>
                </a:cubicBezTo>
                <a:cubicBezTo>
                  <a:pt x="321" y="306"/>
                  <a:pt x="321" y="306"/>
                  <a:pt x="321" y="306"/>
                </a:cubicBezTo>
                <a:cubicBezTo>
                  <a:pt x="321" y="303"/>
                  <a:pt x="319" y="300"/>
                  <a:pt x="315" y="300"/>
                </a:cubicBezTo>
                <a:cubicBezTo>
                  <a:pt x="233" y="300"/>
                  <a:pt x="152" y="300"/>
                  <a:pt x="70" y="300"/>
                </a:cubicBezTo>
                <a:cubicBezTo>
                  <a:pt x="67" y="300"/>
                  <a:pt x="64" y="303"/>
                  <a:pt x="64" y="306"/>
                </a:cubicBezTo>
                <a:cubicBezTo>
                  <a:pt x="64" y="325"/>
                  <a:pt x="64" y="325"/>
                  <a:pt x="64" y="325"/>
                </a:cubicBezTo>
                <a:cubicBezTo>
                  <a:pt x="54" y="325"/>
                  <a:pt x="54" y="325"/>
                  <a:pt x="54" y="325"/>
                </a:cubicBezTo>
                <a:cubicBezTo>
                  <a:pt x="49" y="325"/>
                  <a:pt x="45" y="322"/>
                  <a:pt x="45" y="318"/>
                </a:cubicBezTo>
                <a:cubicBezTo>
                  <a:pt x="45" y="222"/>
                  <a:pt x="45" y="222"/>
                  <a:pt x="45" y="222"/>
                </a:cubicBezTo>
                <a:cubicBezTo>
                  <a:pt x="45" y="219"/>
                  <a:pt x="42" y="217"/>
                  <a:pt x="39" y="217"/>
                </a:cubicBezTo>
                <a:cubicBezTo>
                  <a:pt x="6" y="217"/>
                  <a:pt x="6" y="217"/>
                  <a:pt x="6" y="217"/>
                </a:cubicBezTo>
                <a:cubicBezTo>
                  <a:pt x="2" y="217"/>
                  <a:pt x="0" y="219"/>
                  <a:pt x="0" y="222"/>
                </a:cubicBezTo>
                <a:cubicBezTo>
                  <a:pt x="0" y="263"/>
                  <a:pt x="0" y="304"/>
                  <a:pt x="0" y="344"/>
                </a:cubicBezTo>
                <a:cubicBezTo>
                  <a:pt x="0" y="356"/>
                  <a:pt x="9" y="365"/>
                  <a:pt x="22" y="365"/>
                </a:cubicBezTo>
                <a:cubicBezTo>
                  <a:pt x="172" y="365"/>
                  <a:pt x="172" y="365"/>
                  <a:pt x="172" y="365"/>
                </a:cubicBezTo>
                <a:cubicBezTo>
                  <a:pt x="172" y="468"/>
                  <a:pt x="172" y="468"/>
                  <a:pt x="172" y="468"/>
                </a:cubicBezTo>
                <a:cubicBezTo>
                  <a:pt x="63" y="468"/>
                  <a:pt x="63" y="468"/>
                  <a:pt x="63" y="468"/>
                </a:cubicBezTo>
                <a:cubicBezTo>
                  <a:pt x="52" y="468"/>
                  <a:pt x="43" y="476"/>
                  <a:pt x="43" y="486"/>
                </a:cubicBezTo>
                <a:cubicBezTo>
                  <a:pt x="43" y="496"/>
                  <a:pt x="43" y="506"/>
                  <a:pt x="43" y="516"/>
                </a:cubicBezTo>
                <a:cubicBezTo>
                  <a:pt x="43" y="519"/>
                  <a:pt x="46" y="522"/>
                  <a:pt x="49" y="522"/>
                </a:cubicBezTo>
                <a:cubicBezTo>
                  <a:pt x="78" y="522"/>
                  <a:pt x="78" y="522"/>
                  <a:pt x="78" y="522"/>
                </a:cubicBezTo>
                <a:cubicBezTo>
                  <a:pt x="81" y="522"/>
                  <a:pt x="84" y="519"/>
                  <a:pt x="84" y="516"/>
                </a:cubicBezTo>
                <a:cubicBezTo>
                  <a:pt x="84" y="504"/>
                  <a:pt x="84" y="504"/>
                  <a:pt x="84" y="504"/>
                </a:cubicBezTo>
                <a:cubicBezTo>
                  <a:pt x="172" y="504"/>
                  <a:pt x="172" y="504"/>
                  <a:pt x="172" y="504"/>
                </a:cubicBezTo>
                <a:cubicBezTo>
                  <a:pt x="172" y="516"/>
                  <a:pt x="172" y="516"/>
                  <a:pt x="172" y="516"/>
                </a:cubicBezTo>
                <a:cubicBezTo>
                  <a:pt x="172" y="519"/>
                  <a:pt x="175" y="522"/>
                  <a:pt x="179" y="522"/>
                </a:cubicBezTo>
                <a:cubicBezTo>
                  <a:pt x="207" y="522"/>
                  <a:pt x="207" y="522"/>
                  <a:pt x="207" y="522"/>
                </a:cubicBezTo>
                <a:cubicBezTo>
                  <a:pt x="210" y="522"/>
                  <a:pt x="213" y="519"/>
                  <a:pt x="213" y="516"/>
                </a:cubicBezTo>
                <a:cubicBezTo>
                  <a:pt x="213" y="504"/>
                  <a:pt x="213" y="504"/>
                  <a:pt x="213" y="504"/>
                </a:cubicBezTo>
                <a:cubicBezTo>
                  <a:pt x="301" y="504"/>
                  <a:pt x="301" y="504"/>
                  <a:pt x="301" y="504"/>
                </a:cubicBezTo>
                <a:cubicBezTo>
                  <a:pt x="301" y="516"/>
                  <a:pt x="301" y="516"/>
                  <a:pt x="301" y="516"/>
                </a:cubicBezTo>
                <a:cubicBezTo>
                  <a:pt x="301" y="519"/>
                  <a:pt x="304" y="522"/>
                  <a:pt x="308" y="522"/>
                </a:cubicBezTo>
                <a:cubicBezTo>
                  <a:pt x="336" y="522"/>
                  <a:pt x="336" y="522"/>
                  <a:pt x="336" y="522"/>
                </a:cubicBezTo>
                <a:cubicBezTo>
                  <a:pt x="339" y="522"/>
                  <a:pt x="342" y="519"/>
                  <a:pt x="342" y="516"/>
                </a:cubicBezTo>
                <a:cubicBezTo>
                  <a:pt x="342" y="486"/>
                  <a:pt x="342" y="486"/>
                  <a:pt x="342" y="486"/>
                </a:cubicBezTo>
                <a:cubicBezTo>
                  <a:pt x="342" y="476"/>
                  <a:pt x="333" y="468"/>
                  <a:pt x="322" y="468"/>
                </a:cubicBezTo>
                <a:cubicBezTo>
                  <a:pt x="213" y="468"/>
                  <a:pt x="213" y="468"/>
                  <a:pt x="213" y="468"/>
                </a:cubicBezTo>
                <a:cubicBezTo>
                  <a:pt x="213" y="365"/>
                  <a:pt x="213" y="365"/>
                  <a:pt x="213" y="365"/>
                </a:cubicBezTo>
                <a:cubicBezTo>
                  <a:pt x="362" y="365"/>
                  <a:pt x="362" y="365"/>
                  <a:pt x="362" y="365"/>
                </a:cubicBezTo>
                <a:cubicBezTo>
                  <a:pt x="374" y="365"/>
                  <a:pt x="385" y="356"/>
                  <a:pt x="385" y="345"/>
                </a:cubicBezTo>
                <a:close/>
                <a:moveTo>
                  <a:pt x="70" y="149"/>
                </a:moveTo>
                <a:cubicBezTo>
                  <a:pt x="152" y="149"/>
                  <a:pt x="234" y="149"/>
                  <a:pt x="316" y="149"/>
                </a:cubicBezTo>
                <a:cubicBezTo>
                  <a:pt x="319" y="149"/>
                  <a:pt x="322" y="152"/>
                  <a:pt x="322" y="155"/>
                </a:cubicBezTo>
                <a:cubicBezTo>
                  <a:pt x="322" y="197"/>
                  <a:pt x="322" y="225"/>
                  <a:pt x="322" y="268"/>
                </a:cubicBezTo>
                <a:cubicBezTo>
                  <a:pt x="322" y="271"/>
                  <a:pt x="319" y="273"/>
                  <a:pt x="316" y="273"/>
                </a:cubicBezTo>
                <a:cubicBezTo>
                  <a:pt x="234" y="273"/>
                  <a:pt x="152" y="273"/>
                  <a:pt x="70" y="273"/>
                </a:cubicBezTo>
                <a:cubicBezTo>
                  <a:pt x="66" y="273"/>
                  <a:pt x="63" y="271"/>
                  <a:pt x="63" y="268"/>
                </a:cubicBezTo>
                <a:cubicBezTo>
                  <a:pt x="63" y="225"/>
                  <a:pt x="63" y="197"/>
                  <a:pt x="63" y="155"/>
                </a:cubicBezTo>
                <a:cubicBezTo>
                  <a:pt x="63" y="152"/>
                  <a:pt x="66" y="149"/>
                  <a:pt x="70" y="149"/>
                </a:cubicBezTo>
                <a:close/>
                <a:moveTo>
                  <a:pt x="104" y="0"/>
                </a:moveTo>
                <a:cubicBezTo>
                  <a:pt x="163" y="0"/>
                  <a:pt x="222" y="0"/>
                  <a:pt x="281" y="0"/>
                </a:cubicBezTo>
                <a:cubicBezTo>
                  <a:pt x="303" y="0"/>
                  <a:pt x="322" y="16"/>
                  <a:pt x="322" y="36"/>
                </a:cubicBezTo>
                <a:cubicBezTo>
                  <a:pt x="322" y="68"/>
                  <a:pt x="322" y="87"/>
                  <a:pt x="322" y="119"/>
                </a:cubicBezTo>
                <a:cubicBezTo>
                  <a:pt x="322" y="122"/>
                  <a:pt x="319" y="124"/>
                  <a:pt x="316" y="124"/>
                </a:cubicBezTo>
                <a:cubicBezTo>
                  <a:pt x="234" y="124"/>
                  <a:pt x="152" y="124"/>
                  <a:pt x="70" y="124"/>
                </a:cubicBezTo>
                <a:cubicBezTo>
                  <a:pt x="66" y="124"/>
                  <a:pt x="63" y="122"/>
                  <a:pt x="63" y="119"/>
                </a:cubicBezTo>
                <a:cubicBezTo>
                  <a:pt x="63" y="87"/>
                  <a:pt x="63" y="68"/>
                  <a:pt x="63" y="36"/>
                </a:cubicBezTo>
                <a:cubicBezTo>
                  <a:pt x="63" y="16"/>
                  <a:pt x="82" y="0"/>
                  <a:pt x="104" y="0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135318" y="1859598"/>
            <a:ext cx="2057400" cy="2590800"/>
          </a:xfrm>
          <a:prstGeom prst="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Freeform 16"/>
          <p:cNvSpPr/>
          <p:nvPr/>
        </p:nvSpPr>
        <p:spPr bwMode="auto">
          <a:xfrm>
            <a:off x="9819973" y="2659907"/>
            <a:ext cx="688090" cy="621002"/>
          </a:xfrm>
          <a:custGeom>
            <a:avLst/>
            <a:gdLst>
              <a:gd name="T0" fmla="*/ 466 w 542"/>
              <a:gd name="T1" fmla="*/ 166 h 490"/>
              <a:gd name="T2" fmla="*/ 424 w 542"/>
              <a:gd name="T3" fmla="*/ 146 h 490"/>
              <a:gd name="T4" fmla="*/ 409 w 542"/>
              <a:gd name="T5" fmla="*/ 156 h 490"/>
              <a:gd name="T6" fmla="*/ 431 w 542"/>
              <a:gd name="T7" fmla="*/ 245 h 490"/>
              <a:gd name="T8" fmla="*/ 246 w 542"/>
              <a:gd name="T9" fmla="*/ 430 h 490"/>
              <a:gd name="T10" fmla="*/ 60 w 542"/>
              <a:gd name="T11" fmla="*/ 245 h 490"/>
              <a:gd name="T12" fmla="*/ 246 w 542"/>
              <a:gd name="T13" fmla="*/ 60 h 490"/>
              <a:gd name="T14" fmla="*/ 390 w 542"/>
              <a:gd name="T15" fmla="*/ 129 h 490"/>
              <a:gd name="T16" fmla="*/ 361 w 542"/>
              <a:gd name="T17" fmla="*/ 148 h 490"/>
              <a:gd name="T18" fmla="*/ 246 w 542"/>
              <a:gd name="T19" fmla="*/ 94 h 490"/>
              <a:gd name="T20" fmla="*/ 94 w 542"/>
              <a:gd name="T21" fmla="*/ 245 h 490"/>
              <a:gd name="T22" fmla="*/ 246 w 542"/>
              <a:gd name="T23" fmla="*/ 396 h 490"/>
              <a:gd name="T24" fmla="*/ 397 w 542"/>
              <a:gd name="T25" fmla="*/ 245 h 490"/>
              <a:gd name="T26" fmla="*/ 380 w 542"/>
              <a:gd name="T27" fmla="*/ 175 h 490"/>
              <a:gd name="T28" fmla="*/ 332 w 542"/>
              <a:gd name="T29" fmla="*/ 207 h 490"/>
              <a:gd name="T30" fmla="*/ 340 w 542"/>
              <a:gd name="T31" fmla="*/ 245 h 490"/>
              <a:gd name="T32" fmla="*/ 246 w 542"/>
              <a:gd name="T33" fmla="*/ 339 h 490"/>
              <a:gd name="T34" fmla="*/ 151 w 542"/>
              <a:gd name="T35" fmla="*/ 245 h 490"/>
              <a:gd name="T36" fmla="*/ 246 w 542"/>
              <a:gd name="T37" fmla="*/ 151 h 490"/>
              <a:gd name="T38" fmla="*/ 313 w 542"/>
              <a:gd name="T39" fmla="*/ 179 h 490"/>
              <a:gd name="T40" fmla="*/ 281 w 542"/>
              <a:gd name="T41" fmla="*/ 201 h 490"/>
              <a:gd name="T42" fmla="*/ 246 w 542"/>
              <a:gd name="T43" fmla="*/ 188 h 490"/>
              <a:gd name="T44" fmla="*/ 189 w 542"/>
              <a:gd name="T45" fmla="*/ 245 h 490"/>
              <a:gd name="T46" fmla="*/ 246 w 542"/>
              <a:gd name="T47" fmla="*/ 302 h 490"/>
              <a:gd name="T48" fmla="*/ 303 w 542"/>
              <a:gd name="T49" fmla="*/ 245 h 490"/>
              <a:gd name="T50" fmla="*/ 300 w 542"/>
              <a:gd name="T51" fmla="*/ 228 h 490"/>
              <a:gd name="T52" fmla="*/ 254 w 542"/>
              <a:gd name="T53" fmla="*/ 258 h 490"/>
              <a:gd name="T54" fmla="*/ 248 w 542"/>
              <a:gd name="T55" fmla="*/ 248 h 490"/>
              <a:gd name="T56" fmla="*/ 428 w 542"/>
              <a:gd name="T57" fmla="*/ 129 h 490"/>
              <a:gd name="T58" fmla="*/ 471 w 542"/>
              <a:gd name="T59" fmla="*/ 149 h 490"/>
              <a:gd name="T60" fmla="*/ 542 w 542"/>
              <a:gd name="T61" fmla="*/ 102 h 490"/>
              <a:gd name="T62" fmla="*/ 500 w 542"/>
              <a:gd name="T63" fmla="*/ 82 h 490"/>
              <a:gd name="T64" fmla="*/ 512 w 542"/>
              <a:gd name="T65" fmla="*/ 74 h 490"/>
              <a:gd name="T66" fmla="*/ 500 w 542"/>
              <a:gd name="T67" fmla="*/ 56 h 490"/>
              <a:gd name="T68" fmla="*/ 488 w 542"/>
              <a:gd name="T69" fmla="*/ 64 h 490"/>
              <a:gd name="T70" fmla="*/ 487 w 542"/>
              <a:gd name="T71" fmla="*/ 17 h 490"/>
              <a:gd name="T72" fmla="*/ 415 w 542"/>
              <a:gd name="T73" fmla="*/ 64 h 490"/>
              <a:gd name="T74" fmla="*/ 416 w 542"/>
              <a:gd name="T75" fmla="*/ 111 h 490"/>
              <a:gd name="T76" fmla="*/ 401 w 542"/>
              <a:gd name="T77" fmla="*/ 121 h 490"/>
              <a:gd name="T78" fmla="*/ 400 w 542"/>
              <a:gd name="T79" fmla="*/ 67 h 490"/>
              <a:gd name="T80" fmla="*/ 408 w 542"/>
              <a:gd name="T81" fmla="*/ 62 h 490"/>
              <a:gd name="T82" fmla="*/ 246 w 542"/>
              <a:gd name="T83" fmla="*/ 0 h 490"/>
              <a:gd name="T84" fmla="*/ 0 w 542"/>
              <a:gd name="T85" fmla="*/ 245 h 490"/>
              <a:gd name="T86" fmla="*/ 246 w 542"/>
              <a:gd name="T87" fmla="*/ 490 h 490"/>
              <a:gd name="T88" fmla="*/ 491 w 542"/>
              <a:gd name="T89" fmla="*/ 245 h 490"/>
              <a:gd name="T90" fmla="*/ 475 w 542"/>
              <a:gd name="T91" fmla="*/ 159 h 490"/>
              <a:gd name="T92" fmla="*/ 466 w 542"/>
              <a:gd name="T93" fmla="*/ 166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42" h="490">
                <a:moveTo>
                  <a:pt x="466" y="166"/>
                </a:moveTo>
                <a:cubicBezTo>
                  <a:pt x="424" y="146"/>
                  <a:pt x="424" y="146"/>
                  <a:pt x="424" y="146"/>
                </a:cubicBezTo>
                <a:cubicBezTo>
                  <a:pt x="409" y="156"/>
                  <a:pt x="409" y="156"/>
                  <a:pt x="409" y="156"/>
                </a:cubicBezTo>
                <a:cubicBezTo>
                  <a:pt x="423" y="183"/>
                  <a:pt x="431" y="213"/>
                  <a:pt x="431" y="245"/>
                </a:cubicBezTo>
                <a:cubicBezTo>
                  <a:pt x="431" y="347"/>
                  <a:pt x="348" y="430"/>
                  <a:pt x="246" y="430"/>
                </a:cubicBezTo>
                <a:cubicBezTo>
                  <a:pt x="143" y="430"/>
                  <a:pt x="60" y="347"/>
                  <a:pt x="60" y="245"/>
                </a:cubicBezTo>
                <a:cubicBezTo>
                  <a:pt x="60" y="143"/>
                  <a:pt x="143" y="60"/>
                  <a:pt x="246" y="60"/>
                </a:cubicBezTo>
                <a:cubicBezTo>
                  <a:pt x="304" y="60"/>
                  <a:pt x="356" y="87"/>
                  <a:pt x="390" y="129"/>
                </a:cubicBezTo>
                <a:cubicBezTo>
                  <a:pt x="361" y="148"/>
                  <a:pt x="361" y="148"/>
                  <a:pt x="361" y="148"/>
                </a:cubicBezTo>
                <a:cubicBezTo>
                  <a:pt x="333" y="115"/>
                  <a:pt x="292" y="94"/>
                  <a:pt x="246" y="94"/>
                </a:cubicBezTo>
                <a:cubicBezTo>
                  <a:pt x="162" y="94"/>
                  <a:pt x="94" y="162"/>
                  <a:pt x="94" y="245"/>
                </a:cubicBezTo>
                <a:cubicBezTo>
                  <a:pt x="94" y="328"/>
                  <a:pt x="162" y="396"/>
                  <a:pt x="246" y="396"/>
                </a:cubicBezTo>
                <a:cubicBezTo>
                  <a:pt x="329" y="396"/>
                  <a:pt x="397" y="328"/>
                  <a:pt x="397" y="245"/>
                </a:cubicBezTo>
                <a:cubicBezTo>
                  <a:pt x="397" y="220"/>
                  <a:pt x="391" y="196"/>
                  <a:pt x="380" y="175"/>
                </a:cubicBezTo>
                <a:cubicBezTo>
                  <a:pt x="332" y="207"/>
                  <a:pt x="332" y="207"/>
                  <a:pt x="332" y="207"/>
                </a:cubicBezTo>
                <a:cubicBezTo>
                  <a:pt x="337" y="218"/>
                  <a:pt x="340" y="231"/>
                  <a:pt x="340" y="245"/>
                </a:cubicBezTo>
                <a:cubicBezTo>
                  <a:pt x="340" y="297"/>
                  <a:pt x="298" y="339"/>
                  <a:pt x="246" y="339"/>
                </a:cubicBezTo>
                <a:cubicBezTo>
                  <a:pt x="194" y="339"/>
                  <a:pt x="151" y="297"/>
                  <a:pt x="151" y="245"/>
                </a:cubicBezTo>
                <a:cubicBezTo>
                  <a:pt x="151" y="193"/>
                  <a:pt x="194" y="151"/>
                  <a:pt x="246" y="151"/>
                </a:cubicBezTo>
                <a:cubicBezTo>
                  <a:pt x="272" y="151"/>
                  <a:pt x="296" y="162"/>
                  <a:pt x="313" y="179"/>
                </a:cubicBezTo>
                <a:cubicBezTo>
                  <a:pt x="281" y="201"/>
                  <a:pt x="281" y="201"/>
                  <a:pt x="281" y="201"/>
                </a:cubicBezTo>
                <a:cubicBezTo>
                  <a:pt x="271" y="193"/>
                  <a:pt x="259" y="188"/>
                  <a:pt x="246" y="188"/>
                </a:cubicBezTo>
                <a:cubicBezTo>
                  <a:pt x="214" y="188"/>
                  <a:pt x="189" y="214"/>
                  <a:pt x="189" y="245"/>
                </a:cubicBezTo>
                <a:cubicBezTo>
                  <a:pt x="189" y="276"/>
                  <a:pt x="214" y="302"/>
                  <a:pt x="246" y="302"/>
                </a:cubicBezTo>
                <a:cubicBezTo>
                  <a:pt x="277" y="302"/>
                  <a:pt x="303" y="276"/>
                  <a:pt x="303" y="245"/>
                </a:cubicBezTo>
                <a:cubicBezTo>
                  <a:pt x="303" y="239"/>
                  <a:pt x="301" y="233"/>
                  <a:pt x="300" y="228"/>
                </a:cubicBezTo>
                <a:cubicBezTo>
                  <a:pt x="254" y="258"/>
                  <a:pt x="254" y="258"/>
                  <a:pt x="254" y="258"/>
                </a:cubicBezTo>
                <a:cubicBezTo>
                  <a:pt x="248" y="248"/>
                  <a:pt x="248" y="248"/>
                  <a:pt x="248" y="248"/>
                </a:cubicBezTo>
                <a:cubicBezTo>
                  <a:pt x="428" y="129"/>
                  <a:pt x="428" y="129"/>
                  <a:pt x="428" y="129"/>
                </a:cubicBezTo>
                <a:cubicBezTo>
                  <a:pt x="471" y="149"/>
                  <a:pt x="471" y="149"/>
                  <a:pt x="471" y="149"/>
                </a:cubicBezTo>
                <a:cubicBezTo>
                  <a:pt x="542" y="102"/>
                  <a:pt x="542" y="102"/>
                  <a:pt x="542" y="102"/>
                </a:cubicBezTo>
                <a:cubicBezTo>
                  <a:pt x="500" y="82"/>
                  <a:pt x="500" y="82"/>
                  <a:pt x="500" y="82"/>
                </a:cubicBezTo>
                <a:cubicBezTo>
                  <a:pt x="512" y="74"/>
                  <a:pt x="512" y="74"/>
                  <a:pt x="512" y="74"/>
                </a:cubicBezTo>
                <a:cubicBezTo>
                  <a:pt x="500" y="56"/>
                  <a:pt x="500" y="56"/>
                  <a:pt x="500" y="56"/>
                </a:cubicBezTo>
                <a:cubicBezTo>
                  <a:pt x="488" y="64"/>
                  <a:pt x="488" y="64"/>
                  <a:pt x="488" y="64"/>
                </a:cubicBezTo>
                <a:cubicBezTo>
                  <a:pt x="487" y="17"/>
                  <a:pt x="487" y="17"/>
                  <a:pt x="487" y="17"/>
                </a:cubicBezTo>
                <a:cubicBezTo>
                  <a:pt x="415" y="64"/>
                  <a:pt x="415" y="64"/>
                  <a:pt x="415" y="64"/>
                </a:cubicBezTo>
                <a:cubicBezTo>
                  <a:pt x="416" y="111"/>
                  <a:pt x="416" y="111"/>
                  <a:pt x="416" y="111"/>
                </a:cubicBezTo>
                <a:cubicBezTo>
                  <a:pt x="401" y="121"/>
                  <a:pt x="401" y="121"/>
                  <a:pt x="401" y="121"/>
                </a:cubicBezTo>
                <a:cubicBezTo>
                  <a:pt x="400" y="67"/>
                  <a:pt x="400" y="67"/>
                  <a:pt x="400" y="67"/>
                </a:cubicBezTo>
                <a:cubicBezTo>
                  <a:pt x="408" y="62"/>
                  <a:pt x="408" y="62"/>
                  <a:pt x="408" y="62"/>
                </a:cubicBezTo>
                <a:cubicBezTo>
                  <a:pt x="365" y="23"/>
                  <a:pt x="308" y="0"/>
                  <a:pt x="246" y="0"/>
                </a:cubicBezTo>
                <a:cubicBezTo>
                  <a:pt x="110" y="0"/>
                  <a:pt x="0" y="110"/>
                  <a:pt x="0" y="245"/>
                </a:cubicBezTo>
                <a:cubicBezTo>
                  <a:pt x="0" y="380"/>
                  <a:pt x="110" y="490"/>
                  <a:pt x="246" y="490"/>
                </a:cubicBezTo>
                <a:cubicBezTo>
                  <a:pt x="381" y="490"/>
                  <a:pt x="491" y="380"/>
                  <a:pt x="491" y="245"/>
                </a:cubicBezTo>
                <a:cubicBezTo>
                  <a:pt x="491" y="215"/>
                  <a:pt x="485" y="186"/>
                  <a:pt x="475" y="159"/>
                </a:cubicBezTo>
                <a:lnTo>
                  <a:pt x="466" y="166"/>
                </a:ln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1198709" y="3824379"/>
            <a:ext cx="174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3908399" y="3824379"/>
            <a:ext cx="174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6515129" y="3824379"/>
            <a:ext cx="174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9277188" y="3824379"/>
            <a:ext cx="174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69545" y="4776900"/>
            <a:ext cx="2093451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470" y="4776900"/>
            <a:ext cx="2093451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40190" y="4776900"/>
            <a:ext cx="2093451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117292" y="4776900"/>
            <a:ext cx="2093451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1165782" y="2792948"/>
            <a:ext cx="3255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请此处添加您的副标题</a:t>
            </a:r>
            <a:endParaRPr lang="zh-CN" altLang="en-US" sz="24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65781" y="3303925"/>
            <a:ext cx="5183737" cy="2327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请在此添加文字说明，管理资源吧PPT模板。请在此添加文字说明，管理资源吧PPT模板。请在此添加文字说明，管理资源吧PPT模板。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请在此添加文字说明，管理资源吧PPT模板。请在此添加文字说明，管理资源吧PPT模板。请在此添加文字说明，管理资源吧PPT模板。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165781" y="1617275"/>
            <a:ext cx="2955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en-US" altLang="zh-CN" sz="66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1"/>
          <p:cNvGrpSpPr/>
          <p:nvPr/>
        </p:nvGrpSpPr>
        <p:grpSpPr bwMode="auto">
          <a:xfrm>
            <a:off x="7105364" y="1230763"/>
            <a:ext cx="3930225" cy="4786556"/>
            <a:chOff x="781924" y="1653977"/>
            <a:chExt cx="2806595" cy="3417112"/>
          </a:xfrm>
        </p:grpSpPr>
        <p:pic>
          <p:nvPicPr>
            <p:cNvPr id="9" name="Picture 3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6"/>
            <a:stretch>
              <a:fillRect/>
            </a:stretch>
          </p:blipFill>
          <p:spPr bwMode="auto">
            <a:xfrm>
              <a:off x="781924" y="1653977"/>
              <a:ext cx="2806595" cy="3417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38"/>
            <p:cNvSpPr/>
            <p:nvPr/>
          </p:nvSpPr>
          <p:spPr>
            <a:xfrm>
              <a:off x="1210776" y="2066825"/>
              <a:ext cx="1985424" cy="2556482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1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流程图: 可选过程 17"/>
          <p:cNvSpPr/>
          <p:nvPr/>
        </p:nvSpPr>
        <p:spPr>
          <a:xfrm>
            <a:off x="6534082" y="2302791"/>
            <a:ext cx="992665" cy="992665"/>
          </a:xfrm>
          <a:prstGeom prst="flowChartAlternateProcess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流程图: 可选过程 18"/>
          <p:cNvSpPr/>
          <p:nvPr/>
        </p:nvSpPr>
        <p:spPr>
          <a:xfrm>
            <a:off x="1509043" y="2302791"/>
            <a:ext cx="992665" cy="992665"/>
          </a:xfrm>
          <a:prstGeom prst="flowChartAlternateProcess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0" name="流程图: 可选过程 19"/>
          <p:cNvSpPr/>
          <p:nvPr/>
        </p:nvSpPr>
        <p:spPr>
          <a:xfrm>
            <a:off x="1509043" y="4429576"/>
            <a:ext cx="992665" cy="992665"/>
          </a:xfrm>
          <a:prstGeom prst="flowChartAlternateProcess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流程图: 可选过程 20"/>
          <p:cNvSpPr/>
          <p:nvPr/>
        </p:nvSpPr>
        <p:spPr>
          <a:xfrm>
            <a:off x="6534082" y="4429576"/>
            <a:ext cx="992665" cy="992665"/>
          </a:xfrm>
          <a:prstGeom prst="flowChartAlternateProcess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721332" y="4730718"/>
            <a:ext cx="612646" cy="436027"/>
            <a:chOff x="8869199" y="4098647"/>
            <a:chExt cx="606426" cy="431601"/>
          </a:xfrm>
          <a:solidFill>
            <a:srgbClr val="D5000E"/>
          </a:solidFill>
          <a:effectLst/>
        </p:grpSpPr>
        <p:sp>
          <p:nvSpPr>
            <p:cNvPr id="23" name="Freeform 363"/>
            <p:cNvSpPr>
              <a:spLocks noEditPoints="1"/>
            </p:cNvSpPr>
            <p:nvPr/>
          </p:nvSpPr>
          <p:spPr bwMode="auto">
            <a:xfrm>
              <a:off x="8869199" y="4098647"/>
              <a:ext cx="606426" cy="431601"/>
            </a:xfrm>
            <a:custGeom>
              <a:avLst/>
              <a:gdLst>
                <a:gd name="T0" fmla="*/ 279 w 288"/>
                <a:gd name="T1" fmla="*/ 24 h 206"/>
                <a:gd name="T2" fmla="*/ 222 w 288"/>
                <a:gd name="T3" fmla="*/ 24 h 206"/>
                <a:gd name="T4" fmla="*/ 221 w 288"/>
                <a:gd name="T5" fmla="*/ 24 h 206"/>
                <a:gd name="T6" fmla="*/ 213 w 288"/>
                <a:gd name="T7" fmla="*/ 8 h 206"/>
                <a:gd name="T8" fmla="*/ 201 w 288"/>
                <a:gd name="T9" fmla="*/ 0 h 206"/>
                <a:gd name="T10" fmla="*/ 90 w 288"/>
                <a:gd name="T11" fmla="*/ 0 h 206"/>
                <a:gd name="T12" fmla="*/ 77 w 288"/>
                <a:gd name="T13" fmla="*/ 8 h 206"/>
                <a:gd name="T14" fmla="*/ 69 w 288"/>
                <a:gd name="T15" fmla="*/ 24 h 206"/>
                <a:gd name="T16" fmla="*/ 69 w 288"/>
                <a:gd name="T17" fmla="*/ 24 h 206"/>
                <a:gd name="T18" fmla="*/ 9 w 288"/>
                <a:gd name="T19" fmla="*/ 24 h 206"/>
                <a:gd name="T20" fmla="*/ 0 w 288"/>
                <a:gd name="T21" fmla="*/ 33 h 206"/>
                <a:gd name="T22" fmla="*/ 0 w 288"/>
                <a:gd name="T23" fmla="*/ 197 h 206"/>
                <a:gd name="T24" fmla="*/ 9 w 288"/>
                <a:gd name="T25" fmla="*/ 206 h 206"/>
                <a:gd name="T26" fmla="*/ 279 w 288"/>
                <a:gd name="T27" fmla="*/ 206 h 206"/>
                <a:gd name="T28" fmla="*/ 288 w 288"/>
                <a:gd name="T29" fmla="*/ 197 h 206"/>
                <a:gd name="T30" fmla="*/ 288 w 288"/>
                <a:gd name="T31" fmla="*/ 33 h 206"/>
                <a:gd name="T32" fmla="*/ 279 w 288"/>
                <a:gd name="T33" fmla="*/ 24 h 206"/>
                <a:gd name="T34" fmla="*/ 144 w 288"/>
                <a:gd name="T35" fmla="*/ 181 h 206"/>
                <a:gd name="T36" fmla="*/ 76 w 288"/>
                <a:gd name="T37" fmla="*/ 113 h 206"/>
                <a:gd name="T38" fmla="*/ 144 w 288"/>
                <a:gd name="T39" fmla="*/ 45 h 206"/>
                <a:gd name="T40" fmla="*/ 212 w 288"/>
                <a:gd name="T41" fmla="*/ 113 h 206"/>
                <a:gd name="T42" fmla="*/ 144 w 288"/>
                <a:gd name="T43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8" h="206">
                  <a:moveTo>
                    <a:pt x="279" y="24"/>
                  </a:moveTo>
                  <a:cubicBezTo>
                    <a:pt x="222" y="24"/>
                    <a:pt x="222" y="24"/>
                    <a:pt x="222" y="24"/>
                  </a:cubicBezTo>
                  <a:cubicBezTo>
                    <a:pt x="222" y="24"/>
                    <a:pt x="222" y="24"/>
                    <a:pt x="221" y="24"/>
                  </a:cubicBezTo>
                  <a:cubicBezTo>
                    <a:pt x="213" y="8"/>
                    <a:pt x="213" y="8"/>
                    <a:pt x="213" y="8"/>
                  </a:cubicBezTo>
                  <a:cubicBezTo>
                    <a:pt x="211" y="3"/>
                    <a:pt x="205" y="0"/>
                    <a:pt x="20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5" y="0"/>
                    <a:pt x="79" y="3"/>
                    <a:pt x="77" y="8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4" y="24"/>
                    <a:pt x="0" y="28"/>
                    <a:pt x="0" y="3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02"/>
                    <a:pt x="4" y="206"/>
                    <a:pt x="9" y="206"/>
                  </a:cubicBezTo>
                  <a:cubicBezTo>
                    <a:pt x="279" y="206"/>
                    <a:pt x="279" y="206"/>
                    <a:pt x="279" y="206"/>
                  </a:cubicBezTo>
                  <a:cubicBezTo>
                    <a:pt x="284" y="206"/>
                    <a:pt x="288" y="202"/>
                    <a:pt x="288" y="197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8" y="28"/>
                    <a:pt x="284" y="24"/>
                    <a:pt x="279" y="24"/>
                  </a:cubicBezTo>
                  <a:close/>
                  <a:moveTo>
                    <a:pt x="144" y="181"/>
                  </a:moveTo>
                  <a:cubicBezTo>
                    <a:pt x="107" y="181"/>
                    <a:pt x="76" y="150"/>
                    <a:pt x="76" y="113"/>
                  </a:cubicBezTo>
                  <a:cubicBezTo>
                    <a:pt x="76" y="76"/>
                    <a:pt x="107" y="45"/>
                    <a:pt x="144" y="45"/>
                  </a:cubicBezTo>
                  <a:cubicBezTo>
                    <a:pt x="182" y="45"/>
                    <a:pt x="212" y="76"/>
                    <a:pt x="212" y="113"/>
                  </a:cubicBezTo>
                  <a:cubicBezTo>
                    <a:pt x="212" y="150"/>
                    <a:pt x="182" y="181"/>
                    <a:pt x="144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Oval 364"/>
            <p:cNvSpPr>
              <a:spLocks noChangeArrowheads="1"/>
            </p:cNvSpPr>
            <p:nvPr/>
          </p:nvSpPr>
          <p:spPr bwMode="auto">
            <a:xfrm>
              <a:off x="9082265" y="4240692"/>
              <a:ext cx="185752" cy="185752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812199" y="2484114"/>
            <a:ext cx="386352" cy="618163"/>
            <a:chOff x="2246138" y="4024893"/>
            <a:chExt cx="382430" cy="611888"/>
          </a:xfrm>
          <a:solidFill>
            <a:srgbClr val="D5000E"/>
          </a:solidFill>
          <a:effectLst/>
        </p:grpSpPr>
        <p:sp>
          <p:nvSpPr>
            <p:cNvPr id="26" name="Freeform 626"/>
            <p:cNvSpPr/>
            <p:nvPr/>
          </p:nvSpPr>
          <p:spPr bwMode="auto">
            <a:xfrm>
              <a:off x="2246138" y="4194253"/>
              <a:ext cx="382430" cy="442528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627"/>
            <p:cNvSpPr/>
            <p:nvPr/>
          </p:nvSpPr>
          <p:spPr bwMode="auto">
            <a:xfrm>
              <a:off x="2349939" y="4024893"/>
              <a:ext cx="180290" cy="404283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54448" y="2484114"/>
            <a:ext cx="551932" cy="618163"/>
            <a:chOff x="6622902" y="4065869"/>
            <a:chExt cx="546329" cy="611888"/>
          </a:xfrm>
          <a:solidFill>
            <a:srgbClr val="D5000E"/>
          </a:solidFill>
          <a:effectLst/>
        </p:grpSpPr>
        <p:sp>
          <p:nvSpPr>
            <p:cNvPr id="29" name="Freeform 628"/>
            <p:cNvSpPr/>
            <p:nvPr/>
          </p:nvSpPr>
          <p:spPr bwMode="auto">
            <a:xfrm>
              <a:off x="6726706" y="4169670"/>
              <a:ext cx="344189" cy="289556"/>
            </a:xfrm>
            <a:custGeom>
              <a:avLst/>
              <a:gdLst>
                <a:gd name="T0" fmla="*/ 163 w 163"/>
                <a:gd name="T1" fmla="*/ 81 h 139"/>
                <a:gd name="T2" fmla="*/ 81 w 163"/>
                <a:gd name="T3" fmla="*/ 0 h 139"/>
                <a:gd name="T4" fmla="*/ 0 w 163"/>
                <a:gd name="T5" fmla="*/ 81 h 139"/>
                <a:gd name="T6" fmla="*/ 24 w 163"/>
                <a:gd name="T7" fmla="*/ 139 h 139"/>
                <a:gd name="T8" fmla="*/ 39 w 163"/>
                <a:gd name="T9" fmla="*/ 120 h 139"/>
                <a:gd name="T10" fmla="*/ 24 w 163"/>
                <a:gd name="T11" fmla="*/ 81 h 139"/>
                <a:gd name="T12" fmla="*/ 81 w 163"/>
                <a:gd name="T13" fmla="*/ 24 h 139"/>
                <a:gd name="T14" fmla="*/ 139 w 163"/>
                <a:gd name="T15" fmla="*/ 81 h 139"/>
                <a:gd name="T16" fmla="*/ 123 w 163"/>
                <a:gd name="T17" fmla="*/ 120 h 139"/>
                <a:gd name="T18" fmla="*/ 139 w 163"/>
                <a:gd name="T19" fmla="*/ 139 h 139"/>
                <a:gd name="T20" fmla="*/ 163 w 163"/>
                <a:gd name="T21" fmla="*/ 8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39">
                  <a:moveTo>
                    <a:pt x="163" y="81"/>
                  </a:moveTo>
                  <a:cubicBezTo>
                    <a:pt x="163" y="36"/>
                    <a:pt x="126" y="0"/>
                    <a:pt x="81" y="0"/>
                  </a:cubicBezTo>
                  <a:cubicBezTo>
                    <a:pt x="36" y="0"/>
                    <a:pt x="0" y="36"/>
                    <a:pt x="0" y="81"/>
                  </a:cubicBezTo>
                  <a:cubicBezTo>
                    <a:pt x="0" y="104"/>
                    <a:pt x="9" y="124"/>
                    <a:pt x="24" y="139"/>
                  </a:cubicBezTo>
                  <a:cubicBezTo>
                    <a:pt x="28" y="132"/>
                    <a:pt x="33" y="126"/>
                    <a:pt x="39" y="120"/>
                  </a:cubicBezTo>
                  <a:cubicBezTo>
                    <a:pt x="30" y="110"/>
                    <a:pt x="24" y="96"/>
                    <a:pt x="24" y="81"/>
                  </a:cubicBezTo>
                  <a:cubicBezTo>
                    <a:pt x="24" y="50"/>
                    <a:pt x="49" y="24"/>
                    <a:pt x="81" y="24"/>
                  </a:cubicBezTo>
                  <a:cubicBezTo>
                    <a:pt x="113" y="24"/>
                    <a:pt x="139" y="50"/>
                    <a:pt x="139" y="81"/>
                  </a:cubicBezTo>
                  <a:cubicBezTo>
                    <a:pt x="139" y="96"/>
                    <a:pt x="133" y="110"/>
                    <a:pt x="123" y="120"/>
                  </a:cubicBezTo>
                  <a:cubicBezTo>
                    <a:pt x="129" y="125"/>
                    <a:pt x="135" y="132"/>
                    <a:pt x="139" y="139"/>
                  </a:cubicBezTo>
                  <a:cubicBezTo>
                    <a:pt x="153" y="124"/>
                    <a:pt x="163" y="104"/>
                    <a:pt x="163" y="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Freeform 629"/>
            <p:cNvSpPr/>
            <p:nvPr/>
          </p:nvSpPr>
          <p:spPr bwMode="auto">
            <a:xfrm>
              <a:off x="6622902" y="4065869"/>
              <a:ext cx="546329" cy="513549"/>
            </a:xfrm>
            <a:custGeom>
              <a:avLst/>
              <a:gdLst>
                <a:gd name="T0" fmla="*/ 259 w 259"/>
                <a:gd name="T1" fmla="*/ 129 h 244"/>
                <a:gd name="T2" fmla="*/ 130 w 259"/>
                <a:gd name="T3" fmla="*/ 0 h 244"/>
                <a:gd name="T4" fmla="*/ 0 w 259"/>
                <a:gd name="T5" fmla="*/ 129 h 244"/>
                <a:gd name="T6" fmla="*/ 70 w 259"/>
                <a:gd name="T7" fmla="*/ 244 h 244"/>
                <a:gd name="T8" fmla="*/ 65 w 259"/>
                <a:gd name="T9" fmla="*/ 217 h 244"/>
                <a:gd name="T10" fmla="*/ 65 w 259"/>
                <a:gd name="T11" fmla="*/ 214 h 244"/>
                <a:gd name="T12" fmla="*/ 23 w 259"/>
                <a:gd name="T13" fmla="*/ 129 h 244"/>
                <a:gd name="T14" fmla="*/ 130 w 259"/>
                <a:gd name="T15" fmla="*/ 23 h 244"/>
                <a:gd name="T16" fmla="*/ 236 w 259"/>
                <a:gd name="T17" fmla="*/ 129 h 244"/>
                <a:gd name="T18" fmla="*/ 195 w 259"/>
                <a:gd name="T19" fmla="*/ 214 h 244"/>
                <a:gd name="T20" fmla="*/ 195 w 259"/>
                <a:gd name="T21" fmla="*/ 217 h 244"/>
                <a:gd name="T22" fmla="*/ 191 w 259"/>
                <a:gd name="T23" fmla="*/ 244 h 244"/>
                <a:gd name="T24" fmla="*/ 259 w 259"/>
                <a:gd name="T25" fmla="*/ 12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9" h="244">
                  <a:moveTo>
                    <a:pt x="259" y="129"/>
                  </a:moveTo>
                  <a:cubicBezTo>
                    <a:pt x="259" y="58"/>
                    <a:pt x="201" y="0"/>
                    <a:pt x="130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179"/>
                    <a:pt x="29" y="223"/>
                    <a:pt x="70" y="244"/>
                  </a:cubicBezTo>
                  <a:cubicBezTo>
                    <a:pt x="67" y="233"/>
                    <a:pt x="65" y="223"/>
                    <a:pt x="65" y="217"/>
                  </a:cubicBezTo>
                  <a:cubicBezTo>
                    <a:pt x="65" y="216"/>
                    <a:pt x="65" y="215"/>
                    <a:pt x="65" y="214"/>
                  </a:cubicBezTo>
                  <a:cubicBezTo>
                    <a:pt x="40" y="195"/>
                    <a:pt x="23" y="164"/>
                    <a:pt x="23" y="129"/>
                  </a:cubicBezTo>
                  <a:cubicBezTo>
                    <a:pt x="23" y="71"/>
                    <a:pt x="71" y="23"/>
                    <a:pt x="130" y="23"/>
                  </a:cubicBezTo>
                  <a:cubicBezTo>
                    <a:pt x="189" y="23"/>
                    <a:pt x="236" y="71"/>
                    <a:pt x="236" y="129"/>
                  </a:cubicBezTo>
                  <a:cubicBezTo>
                    <a:pt x="236" y="164"/>
                    <a:pt x="220" y="194"/>
                    <a:pt x="195" y="214"/>
                  </a:cubicBezTo>
                  <a:cubicBezTo>
                    <a:pt x="195" y="215"/>
                    <a:pt x="195" y="216"/>
                    <a:pt x="195" y="217"/>
                  </a:cubicBezTo>
                  <a:cubicBezTo>
                    <a:pt x="195" y="223"/>
                    <a:pt x="193" y="233"/>
                    <a:pt x="191" y="244"/>
                  </a:cubicBezTo>
                  <a:cubicBezTo>
                    <a:pt x="232" y="222"/>
                    <a:pt x="259" y="179"/>
                    <a:pt x="259" y="1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630"/>
            <p:cNvSpPr/>
            <p:nvPr/>
          </p:nvSpPr>
          <p:spPr bwMode="auto">
            <a:xfrm>
              <a:off x="6808654" y="4437372"/>
              <a:ext cx="174825" cy="240385"/>
            </a:xfrm>
            <a:custGeom>
              <a:avLst/>
              <a:gdLst>
                <a:gd name="T0" fmla="*/ 21 w 84"/>
                <a:gd name="T1" fmla="*/ 113 h 113"/>
                <a:gd name="T2" fmla="*/ 64 w 84"/>
                <a:gd name="T3" fmla="*/ 113 h 113"/>
                <a:gd name="T4" fmla="*/ 84 w 84"/>
                <a:gd name="T5" fmla="*/ 41 h 113"/>
                <a:gd name="T6" fmla="*/ 43 w 84"/>
                <a:gd name="T7" fmla="*/ 0 h 113"/>
                <a:gd name="T8" fmla="*/ 42 w 84"/>
                <a:gd name="T9" fmla="*/ 0 h 113"/>
                <a:gd name="T10" fmla="*/ 42 w 84"/>
                <a:gd name="T11" fmla="*/ 0 h 113"/>
                <a:gd name="T12" fmla="*/ 42 w 84"/>
                <a:gd name="T13" fmla="*/ 0 h 113"/>
                <a:gd name="T14" fmla="*/ 42 w 84"/>
                <a:gd name="T15" fmla="*/ 0 h 113"/>
                <a:gd name="T16" fmla="*/ 0 w 84"/>
                <a:gd name="T17" fmla="*/ 41 h 113"/>
                <a:gd name="T18" fmla="*/ 21 w 84"/>
                <a:gd name="T1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3">
                  <a:moveTo>
                    <a:pt x="21" y="113"/>
                  </a:moveTo>
                  <a:cubicBezTo>
                    <a:pt x="64" y="113"/>
                    <a:pt x="64" y="113"/>
                    <a:pt x="64" y="113"/>
                  </a:cubicBezTo>
                  <a:cubicBezTo>
                    <a:pt x="73" y="90"/>
                    <a:pt x="84" y="52"/>
                    <a:pt x="84" y="41"/>
                  </a:cubicBezTo>
                  <a:cubicBezTo>
                    <a:pt x="84" y="19"/>
                    <a:pt x="66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52"/>
                    <a:pt x="11" y="90"/>
                    <a:pt x="21" y="1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631"/>
            <p:cNvSpPr/>
            <p:nvPr/>
          </p:nvSpPr>
          <p:spPr bwMode="auto">
            <a:xfrm>
              <a:off x="6830507" y="4273474"/>
              <a:ext cx="125657" cy="131119"/>
            </a:xfrm>
            <a:custGeom>
              <a:avLst/>
              <a:gdLst>
                <a:gd name="T0" fmla="*/ 60 w 60"/>
                <a:gd name="T1" fmla="*/ 30 h 61"/>
                <a:gd name="T2" fmla="*/ 30 w 60"/>
                <a:gd name="T3" fmla="*/ 0 h 61"/>
                <a:gd name="T4" fmla="*/ 0 w 60"/>
                <a:gd name="T5" fmla="*/ 30 h 61"/>
                <a:gd name="T6" fmla="*/ 14 w 60"/>
                <a:gd name="T7" fmla="*/ 56 h 61"/>
                <a:gd name="T8" fmla="*/ 30 w 60"/>
                <a:gd name="T9" fmla="*/ 61 h 61"/>
                <a:gd name="T10" fmla="*/ 46 w 60"/>
                <a:gd name="T11" fmla="*/ 56 h 61"/>
                <a:gd name="T12" fmla="*/ 60 w 60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1">
                  <a:moveTo>
                    <a:pt x="60" y="30"/>
                  </a:moveTo>
                  <a:cubicBezTo>
                    <a:pt x="60" y="14"/>
                    <a:pt x="47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1"/>
                    <a:pt x="5" y="51"/>
                    <a:pt x="14" y="56"/>
                  </a:cubicBezTo>
                  <a:cubicBezTo>
                    <a:pt x="19" y="59"/>
                    <a:pt x="24" y="61"/>
                    <a:pt x="30" y="61"/>
                  </a:cubicBezTo>
                  <a:cubicBezTo>
                    <a:pt x="36" y="61"/>
                    <a:pt x="41" y="59"/>
                    <a:pt x="46" y="56"/>
                  </a:cubicBezTo>
                  <a:cubicBezTo>
                    <a:pt x="55" y="51"/>
                    <a:pt x="60" y="41"/>
                    <a:pt x="60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729409" y="4619585"/>
            <a:ext cx="551931" cy="612646"/>
            <a:chOff x="4400365" y="4030355"/>
            <a:chExt cx="546328" cy="606426"/>
          </a:xfrm>
          <a:solidFill>
            <a:srgbClr val="D5000E"/>
          </a:solidFill>
          <a:effectLst/>
        </p:grpSpPr>
        <p:sp>
          <p:nvSpPr>
            <p:cNvPr id="34" name="Freeform 718"/>
            <p:cNvSpPr/>
            <p:nvPr/>
          </p:nvSpPr>
          <p:spPr bwMode="auto">
            <a:xfrm>
              <a:off x="4400365" y="4139621"/>
              <a:ext cx="546328" cy="497160"/>
            </a:xfrm>
            <a:custGeom>
              <a:avLst/>
              <a:gdLst>
                <a:gd name="T0" fmla="*/ 217 w 260"/>
                <a:gd name="T1" fmla="*/ 8 h 235"/>
                <a:gd name="T2" fmla="*/ 187 w 260"/>
                <a:gd name="T3" fmla="*/ 9 h 235"/>
                <a:gd name="T4" fmla="*/ 188 w 260"/>
                <a:gd name="T5" fmla="*/ 39 h 235"/>
                <a:gd name="T6" fmla="*/ 218 w 260"/>
                <a:gd name="T7" fmla="*/ 105 h 235"/>
                <a:gd name="T8" fmla="*/ 130 w 260"/>
                <a:gd name="T9" fmla="*/ 193 h 235"/>
                <a:gd name="T10" fmla="*/ 42 w 260"/>
                <a:gd name="T11" fmla="*/ 105 h 235"/>
                <a:gd name="T12" fmla="*/ 72 w 260"/>
                <a:gd name="T13" fmla="*/ 39 h 235"/>
                <a:gd name="T14" fmla="*/ 73 w 260"/>
                <a:gd name="T15" fmla="*/ 9 h 235"/>
                <a:gd name="T16" fmla="*/ 44 w 260"/>
                <a:gd name="T17" fmla="*/ 7 h 235"/>
                <a:gd name="T18" fmla="*/ 44 w 260"/>
                <a:gd name="T19" fmla="*/ 7 h 235"/>
                <a:gd name="T20" fmla="*/ 0 w 260"/>
                <a:gd name="T21" fmla="*/ 105 h 235"/>
                <a:gd name="T22" fmla="*/ 130 w 260"/>
                <a:gd name="T23" fmla="*/ 235 h 235"/>
                <a:gd name="T24" fmla="*/ 260 w 260"/>
                <a:gd name="T25" fmla="*/ 105 h 235"/>
                <a:gd name="T26" fmla="*/ 217 w 260"/>
                <a:gd name="T27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235">
                  <a:moveTo>
                    <a:pt x="217" y="8"/>
                  </a:moveTo>
                  <a:cubicBezTo>
                    <a:pt x="208" y="0"/>
                    <a:pt x="194" y="1"/>
                    <a:pt x="187" y="9"/>
                  </a:cubicBezTo>
                  <a:cubicBezTo>
                    <a:pt x="179" y="18"/>
                    <a:pt x="180" y="31"/>
                    <a:pt x="188" y="39"/>
                  </a:cubicBezTo>
                  <a:cubicBezTo>
                    <a:pt x="206" y="55"/>
                    <a:pt x="218" y="79"/>
                    <a:pt x="218" y="105"/>
                  </a:cubicBezTo>
                  <a:cubicBezTo>
                    <a:pt x="218" y="153"/>
                    <a:pt x="178" y="193"/>
                    <a:pt x="130" y="193"/>
                  </a:cubicBezTo>
                  <a:cubicBezTo>
                    <a:pt x="81" y="193"/>
                    <a:pt x="42" y="153"/>
                    <a:pt x="42" y="105"/>
                  </a:cubicBezTo>
                  <a:cubicBezTo>
                    <a:pt x="42" y="79"/>
                    <a:pt x="53" y="55"/>
                    <a:pt x="72" y="39"/>
                  </a:cubicBezTo>
                  <a:cubicBezTo>
                    <a:pt x="80" y="31"/>
                    <a:pt x="81" y="18"/>
                    <a:pt x="73" y="9"/>
                  </a:cubicBezTo>
                  <a:cubicBezTo>
                    <a:pt x="66" y="0"/>
                    <a:pt x="52" y="0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17" y="31"/>
                    <a:pt x="0" y="66"/>
                    <a:pt x="0" y="105"/>
                  </a:cubicBezTo>
                  <a:cubicBezTo>
                    <a:pt x="0" y="177"/>
                    <a:pt x="58" y="235"/>
                    <a:pt x="130" y="235"/>
                  </a:cubicBezTo>
                  <a:cubicBezTo>
                    <a:pt x="202" y="235"/>
                    <a:pt x="260" y="177"/>
                    <a:pt x="260" y="105"/>
                  </a:cubicBezTo>
                  <a:cubicBezTo>
                    <a:pt x="260" y="66"/>
                    <a:pt x="243" y="31"/>
                    <a:pt x="217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719"/>
            <p:cNvSpPr/>
            <p:nvPr/>
          </p:nvSpPr>
          <p:spPr bwMode="auto">
            <a:xfrm>
              <a:off x="4629823" y="4030355"/>
              <a:ext cx="87412" cy="376968"/>
            </a:xfrm>
            <a:custGeom>
              <a:avLst/>
              <a:gdLst>
                <a:gd name="T0" fmla="*/ 21 w 42"/>
                <a:gd name="T1" fmla="*/ 179 h 179"/>
                <a:gd name="T2" fmla="*/ 42 w 42"/>
                <a:gd name="T3" fmla="*/ 158 h 179"/>
                <a:gd name="T4" fmla="*/ 42 w 42"/>
                <a:gd name="T5" fmla="*/ 22 h 179"/>
                <a:gd name="T6" fmla="*/ 21 w 42"/>
                <a:gd name="T7" fmla="*/ 0 h 179"/>
                <a:gd name="T8" fmla="*/ 0 w 42"/>
                <a:gd name="T9" fmla="*/ 22 h 179"/>
                <a:gd name="T10" fmla="*/ 0 w 42"/>
                <a:gd name="T11" fmla="*/ 158 h 179"/>
                <a:gd name="T12" fmla="*/ 21 w 42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79">
                  <a:moveTo>
                    <a:pt x="21" y="179"/>
                  </a:moveTo>
                  <a:cubicBezTo>
                    <a:pt x="33" y="179"/>
                    <a:pt x="42" y="170"/>
                    <a:pt x="42" y="158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9" y="179"/>
                    <a:pt x="21" y="1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6" name="TextBox 76"/>
          <p:cNvSpPr txBox="1"/>
          <p:nvPr/>
        </p:nvSpPr>
        <p:spPr>
          <a:xfrm>
            <a:off x="2635536" y="221964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5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5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635536" y="2527586"/>
            <a:ext cx="3051344" cy="929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76"/>
          <p:cNvSpPr txBox="1"/>
          <p:nvPr/>
        </p:nvSpPr>
        <p:spPr>
          <a:xfrm>
            <a:off x="7631612" y="221964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5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5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631612" y="2527586"/>
            <a:ext cx="3051344" cy="929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2635536" y="436064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5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5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635536" y="4668579"/>
            <a:ext cx="3051344" cy="929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7631612" y="436064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5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5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631612" y="4668579"/>
            <a:ext cx="3051344" cy="929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58"/>
          <p:cNvSpPr>
            <a:spLocks noChangeArrowheads="1"/>
          </p:cNvSpPr>
          <p:nvPr/>
        </p:nvSpPr>
        <p:spPr bwMode="auto">
          <a:xfrm rot="2700000">
            <a:off x="3737952" y="2442229"/>
            <a:ext cx="1440000" cy="1440000"/>
          </a:xfrm>
          <a:prstGeom prst="roundRect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58"/>
          <p:cNvSpPr>
            <a:spLocks noChangeArrowheads="1"/>
          </p:cNvSpPr>
          <p:nvPr/>
        </p:nvSpPr>
        <p:spPr bwMode="auto">
          <a:xfrm rot="2700000">
            <a:off x="5376000" y="2442229"/>
            <a:ext cx="1440000" cy="1440000"/>
          </a:xfrm>
          <a:prstGeom prst="roundRect">
            <a:avLst/>
          </a:prstGeom>
          <a:blipFill dpi="0" rotWithShape="0">
            <a:blip r:embed="rId2"/>
            <a:srcRect/>
            <a:stretch>
              <a:fillRect l="-10000" r="-10000"/>
            </a:stretch>
          </a:blipFill>
          <a:ln w="25400" cap="flat" cmpd="sng" algn="ctr">
            <a:solidFill>
              <a:srgbClr val="E8A221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58"/>
          <p:cNvSpPr>
            <a:spLocks noChangeArrowheads="1"/>
          </p:cNvSpPr>
          <p:nvPr/>
        </p:nvSpPr>
        <p:spPr bwMode="auto">
          <a:xfrm rot="2700000">
            <a:off x="7084003" y="2442229"/>
            <a:ext cx="1440000" cy="1440000"/>
          </a:xfrm>
          <a:prstGeom prst="roundRect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29"/>
          <p:cNvSpPr>
            <a:spLocks noEditPoints="1"/>
          </p:cNvSpPr>
          <p:nvPr/>
        </p:nvSpPr>
        <p:spPr bwMode="auto">
          <a:xfrm>
            <a:off x="4193165" y="2862883"/>
            <a:ext cx="506744" cy="598693"/>
          </a:xfrm>
          <a:custGeom>
            <a:avLst/>
            <a:gdLst>
              <a:gd name="T0" fmla="*/ 344 w 420"/>
              <a:gd name="T1" fmla="*/ 0 h 496"/>
              <a:gd name="T2" fmla="*/ 332 w 420"/>
              <a:gd name="T3" fmla="*/ 79 h 496"/>
              <a:gd name="T4" fmla="*/ 347 w 420"/>
              <a:gd name="T5" fmla="*/ 92 h 496"/>
              <a:gd name="T6" fmla="*/ 360 w 420"/>
              <a:gd name="T7" fmla="*/ 13 h 496"/>
              <a:gd name="T8" fmla="*/ 193 w 420"/>
              <a:gd name="T9" fmla="*/ 362 h 496"/>
              <a:gd name="T10" fmla="*/ 145 w 420"/>
              <a:gd name="T11" fmla="*/ 410 h 496"/>
              <a:gd name="T12" fmla="*/ 193 w 420"/>
              <a:gd name="T13" fmla="*/ 362 h 496"/>
              <a:gd name="T14" fmla="*/ 229 w 420"/>
              <a:gd name="T15" fmla="*/ 362 h 496"/>
              <a:gd name="T16" fmla="*/ 276 w 420"/>
              <a:gd name="T17" fmla="*/ 410 h 496"/>
              <a:gd name="T18" fmla="*/ 110 w 420"/>
              <a:gd name="T19" fmla="*/ 362 h 496"/>
              <a:gd name="T20" fmla="*/ 62 w 420"/>
              <a:gd name="T21" fmla="*/ 410 h 496"/>
              <a:gd name="T22" fmla="*/ 110 w 420"/>
              <a:gd name="T23" fmla="*/ 362 h 496"/>
              <a:gd name="T24" fmla="*/ 312 w 420"/>
              <a:gd name="T25" fmla="*/ 291 h 496"/>
              <a:gd name="T26" fmla="*/ 360 w 420"/>
              <a:gd name="T27" fmla="*/ 338 h 496"/>
              <a:gd name="T28" fmla="*/ 193 w 420"/>
              <a:gd name="T29" fmla="*/ 291 h 496"/>
              <a:gd name="T30" fmla="*/ 145 w 420"/>
              <a:gd name="T31" fmla="*/ 338 h 496"/>
              <a:gd name="T32" fmla="*/ 193 w 420"/>
              <a:gd name="T33" fmla="*/ 291 h 496"/>
              <a:gd name="T34" fmla="*/ 229 w 420"/>
              <a:gd name="T35" fmla="*/ 291 h 496"/>
              <a:gd name="T36" fmla="*/ 276 w 420"/>
              <a:gd name="T37" fmla="*/ 338 h 496"/>
              <a:gd name="T38" fmla="*/ 110 w 420"/>
              <a:gd name="T39" fmla="*/ 291 h 496"/>
              <a:gd name="T40" fmla="*/ 62 w 420"/>
              <a:gd name="T41" fmla="*/ 338 h 496"/>
              <a:gd name="T42" fmla="*/ 110 w 420"/>
              <a:gd name="T43" fmla="*/ 291 h 496"/>
              <a:gd name="T44" fmla="*/ 312 w 420"/>
              <a:gd name="T45" fmla="*/ 219 h 496"/>
              <a:gd name="T46" fmla="*/ 360 w 420"/>
              <a:gd name="T47" fmla="*/ 267 h 496"/>
              <a:gd name="T48" fmla="*/ 193 w 420"/>
              <a:gd name="T49" fmla="*/ 219 h 496"/>
              <a:gd name="T50" fmla="*/ 145 w 420"/>
              <a:gd name="T51" fmla="*/ 267 h 496"/>
              <a:gd name="T52" fmla="*/ 193 w 420"/>
              <a:gd name="T53" fmla="*/ 219 h 496"/>
              <a:gd name="T54" fmla="*/ 229 w 420"/>
              <a:gd name="T55" fmla="*/ 219 h 496"/>
              <a:gd name="T56" fmla="*/ 276 w 420"/>
              <a:gd name="T57" fmla="*/ 267 h 496"/>
              <a:gd name="T58" fmla="*/ 77 w 420"/>
              <a:gd name="T59" fmla="*/ 0 h 496"/>
              <a:gd name="T60" fmla="*/ 62 w 420"/>
              <a:gd name="T61" fmla="*/ 13 h 496"/>
              <a:gd name="T62" fmla="*/ 75 w 420"/>
              <a:gd name="T63" fmla="*/ 92 h 496"/>
              <a:gd name="T64" fmla="*/ 90 w 420"/>
              <a:gd name="T65" fmla="*/ 79 h 496"/>
              <a:gd name="T66" fmla="*/ 77 w 420"/>
              <a:gd name="T67" fmla="*/ 0 h 496"/>
              <a:gd name="T68" fmla="*/ 392 w 420"/>
              <a:gd name="T69" fmla="*/ 441 h 496"/>
              <a:gd name="T70" fmla="*/ 34 w 420"/>
              <a:gd name="T71" fmla="*/ 446 h 496"/>
              <a:gd name="T72" fmla="*/ 28 w 420"/>
              <a:gd name="T73" fmla="*/ 185 h 496"/>
              <a:gd name="T74" fmla="*/ 386 w 420"/>
              <a:gd name="T75" fmla="*/ 180 h 496"/>
              <a:gd name="T76" fmla="*/ 392 w 420"/>
              <a:gd name="T77" fmla="*/ 460 h 496"/>
              <a:gd name="T78" fmla="*/ 28 w 420"/>
              <a:gd name="T79" fmla="*/ 463 h 496"/>
              <a:gd name="T80" fmla="*/ 392 w 420"/>
              <a:gd name="T81" fmla="*/ 460 h 496"/>
              <a:gd name="T82" fmla="*/ 392 w 420"/>
              <a:gd name="T83" fmla="*/ 481 h 496"/>
              <a:gd name="T84" fmla="*/ 28 w 420"/>
              <a:gd name="T85" fmla="*/ 478 h 496"/>
              <a:gd name="T86" fmla="*/ 386 w 420"/>
              <a:gd name="T87" fmla="*/ 41 h 496"/>
              <a:gd name="T88" fmla="*/ 420 w 420"/>
              <a:gd name="T89" fmla="*/ 463 h 496"/>
              <a:gd name="T90" fmla="*/ 34 w 420"/>
              <a:gd name="T91" fmla="*/ 496 h 496"/>
              <a:gd name="T92" fmla="*/ 0 w 420"/>
              <a:gd name="T93" fmla="*/ 75 h 496"/>
              <a:gd name="T94" fmla="*/ 51 w 420"/>
              <a:gd name="T95" fmla="*/ 41 h 496"/>
              <a:gd name="T96" fmla="*/ 69 w 420"/>
              <a:gd name="T97" fmla="*/ 106 h 496"/>
              <a:gd name="T98" fmla="*/ 101 w 420"/>
              <a:gd name="T99" fmla="*/ 88 h 496"/>
              <a:gd name="T100" fmla="*/ 321 w 420"/>
              <a:gd name="T101" fmla="*/ 41 h 496"/>
              <a:gd name="T102" fmla="*/ 339 w 420"/>
              <a:gd name="T103" fmla="*/ 106 h 496"/>
              <a:gd name="T104" fmla="*/ 370 w 420"/>
              <a:gd name="T105" fmla="*/ 88 h 496"/>
              <a:gd name="T106" fmla="*/ 386 w 420"/>
              <a:gd name="T107" fmla="*/ 4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0" h="496">
                <a:moveTo>
                  <a:pt x="347" y="0"/>
                </a:moveTo>
                <a:cubicBezTo>
                  <a:pt x="346" y="0"/>
                  <a:pt x="345" y="0"/>
                  <a:pt x="344" y="0"/>
                </a:cubicBezTo>
                <a:cubicBezTo>
                  <a:pt x="337" y="0"/>
                  <a:pt x="332" y="6"/>
                  <a:pt x="332" y="13"/>
                </a:cubicBezTo>
                <a:cubicBezTo>
                  <a:pt x="332" y="79"/>
                  <a:pt x="332" y="79"/>
                  <a:pt x="332" y="79"/>
                </a:cubicBezTo>
                <a:cubicBezTo>
                  <a:pt x="332" y="87"/>
                  <a:pt x="337" y="92"/>
                  <a:pt x="344" y="92"/>
                </a:cubicBezTo>
                <a:cubicBezTo>
                  <a:pt x="345" y="92"/>
                  <a:pt x="346" y="92"/>
                  <a:pt x="347" y="92"/>
                </a:cubicBezTo>
                <a:cubicBezTo>
                  <a:pt x="354" y="92"/>
                  <a:pt x="360" y="87"/>
                  <a:pt x="360" y="79"/>
                </a:cubicBezTo>
                <a:cubicBezTo>
                  <a:pt x="360" y="13"/>
                  <a:pt x="360" y="13"/>
                  <a:pt x="360" y="13"/>
                </a:cubicBezTo>
                <a:cubicBezTo>
                  <a:pt x="360" y="6"/>
                  <a:pt x="354" y="0"/>
                  <a:pt x="347" y="0"/>
                </a:cubicBezTo>
                <a:close/>
                <a:moveTo>
                  <a:pt x="193" y="362"/>
                </a:moveTo>
                <a:cubicBezTo>
                  <a:pt x="177" y="362"/>
                  <a:pt x="161" y="362"/>
                  <a:pt x="145" y="362"/>
                </a:cubicBezTo>
                <a:cubicBezTo>
                  <a:pt x="145" y="378"/>
                  <a:pt x="145" y="394"/>
                  <a:pt x="145" y="410"/>
                </a:cubicBezTo>
                <a:cubicBezTo>
                  <a:pt x="161" y="410"/>
                  <a:pt x="177" y="410"/>
                  <a:pt x="193" y="410"/>
                </a:cubicBezTo>
                <a:cubicBezTo>
                  <a:pt x="193" y="394"/>
                  <a:pt x="193" y="378"/>
                  <a:pt x="193" y="362"/>
                </a:cubicBezTo>
                <a:close/>
                <a:moveTo>
                  <a:pt x="276" y="362"/>
                </a:moveTo>
                <a:cubicBezTo>
                  <a:pt x="260" y="362"/>
                  <a:pt x="245" y="362"/>
                  <a:pt x="229" y="362"/>
                </a:cubicBezTo>
                <a:cubicBezTo>
                  <a:pt x="229" y="378"/>
                  <a:pt x="229" y="394"/>
                  <a:pt x="229" y="410"/>
                </a:cubicBezTo>
                <a:cubicBezTo>
                  <a:pt x="245" y="410"/>
                  <a:pt x="260" y="410"/>
                  <a:pt x="276" y="410"/>
                </a:cubicBezTo>
                <a:cubicBezTo>
                  <a:pt x="276" y="394"/>
                  <a:pt x="276" y="378"/>
                  <a:pt x="276" y="362"/>
                </a:cubicBezTo>
                <a:close/>
                <a:moveTo>
                  <a:pt x="110" y="362"/>
                </a:moveTo>
                <a:cubicBezTo>
                  <a:pt x="62" y="362"/>
                  <a:pt x="62" y="362"/>
                  <a:pt x="62" y="362"/>
                </a:cubicBezTo>
                <a:cubicBezTo>
                  <a:pt x="62" y="410"/>
                  <a:pt x="62" y="410"/>
                  <a:pt x="62" y="410"/>
                </a:cubicBezTo>
                <a:cubicBezTo>
                  <a:pt x="110" y="410"/>
                  <a:pt x="110" y="410"/>
                  <a:pt x="110" y="410"/>
                </a:cubicBezTo>
                <a:cubicBezTo>
                  <a:pt x="110" y="362"/>
                  <a:pt x="110" y="362"/>
                  <a:pt x="110" y="362"/>
                </a:cubicBezTo>
                <a:close/>
                <a:moveTo>
                  <a:pt x="360" y="291"/>
                </a:moveTo>
                <a:cubicBezTo>
                  <a:pt x="312" y="291"/>
                  <a:pt x="312" y="291"/>
                  <a:pt x="312" y="291"/>
                </a:cubicBezTo>
                <a:cubicBezTo>
                  <a:pt x="312" y="338"/>
                  <a:pt x="312" y="338"/>
                  <a:pt x="312" y="338"/>
                </a:cubicBezTo>
                <a:cubicBezTo>
                  <a:pt x="360" y="338"/>
                  <a:pt x="360" y="338"/>
                  <a:pt x="360" y="338"/>
                </a:cubicBezTo>
                <a:cubicBezTo>
                  <a:pt x="360" y="291"/>
                  <a:pt x="360" y="291"/>
                  <a:pt x="360" y="291"/>
                </a:cubicBezTo>
                <a:close/>
                <a:moveTo>
                  <a:pt x="193" y="291"/>
                </a:moveTo>
                <a:cubicBezTo>
                  <a:pt x="177" y="291"/>
                  <a:pt x="161" y="291"/>
                  <a:pt x="145" y="291"/>
                </a:cubicBezTo>
                <a:cubicBezTo>
                  <a:pt x="145" y="306"/>
                  <a:pt x="145" y="322"/>
                  <a:pt x="145" y="338"/>
                </a:cubicBezTo>
                <a:cubicBezTo>
                  <a:pt x="161" y="338"/>
                  <a:pt x="177" y="338"/>
                  <a:pt x="193" y="338"/>
                </a:cubicBezTo>
                <a:cubicBezTo>
                  <a:pt x="193" y="322"/>
                  <a:pt x="193" y="306"/>
                  <a:pt x="193" y="291"/>
                </a:cubicBezTo>
                <a:close/>
                <a:moveTo>
                  <a:pt x="276" y="291"/>
                </a:moveTo>
                <a:cubicBezTo>
                  <a:pt x="260" y="291"/>
                  <a:pt x="245" y="291"/>
                  <a:pt x="229" y="291"/>
                </a:cubicBezTo>
                <a:cubicBezTo>
                  <a:pt x="229" y="306"/>
                  <a:pt x="229" y="322"/>
                  <a:pt x="229" y="338"/>
                </a:cubicBezTo>
                <a:cubicBezTo>
                  <a:pt x="245" y="338"/>
                  <a:pt x="260" y="338"/>
                  <a:pt x="276" y="338"/>
                </a:cubicBezTo>
                <a:cubicBezTo>
                  <a:pt x="276" y="322"/>
                  <a:pt x="276" y="306"/>
                  <a:pt x="276" y="291"/>
                </a:cubicBezTo>
                <a:close/>
                <a:moveTo>
                  <a:pt x="110" y="291"/>
                </a:moveTo>
                <a:cubicBezTo>
                  <a:pt x="62" y="291"/>
                  <a:pt x="62" y="291"/>
                  <a:pt x="62" y="291"/>
                </a:cubicBezTo>
                <a:cubicBezTo>
                  <a:pt x="62" y="338"/>
                  <a:pt x="62" y="338"/>
                  <a:pt x="62" y="338"/>
                </a:cubicBezTo>
                <a:cubicBezTo>
                  <a:pt x="110" y="338"/>
                  <a:pt x="110" y="338"/>
                  <a:pt x="110" y="338"/>
                </a:cubicBezTo>
                <a:cubicBezTo>
                  <a:pt x="110" y="291"/>
                  <a:pt x="110" y="291"/>
                  <a:pt x="110" y="291"/>
                </a:cubicBezTo>
                <a:close/>
                <a:moveTo>
                  <a:pt x="360" y="219"/>
                </a:moveTo>
                <a:cubicBezTo>
                  <a:pt x="312" y="219"/>
                  <a:pt x="312" y="219"/>
                  <a:pt x="312" y="219"/>
                </a:cubicBezTo>
                <a:cubicBezTo>
                  <a:pt x="312" y="267"/>
                  <a:pt x="312" y="267"/>
                  <a:pt x="312" y="267"/>
                </a:cubicBezTo>
                <a:cubicBezTo>
                  <a:pt x="360" y="267"/>
                  <a:pt x="360" y="267"/>
                  <a:pt x="360" y="267"/>
                </a:cubicBezTo>
                <a:cubicBezTo>
                  <a:pt x="360" y="219"/>
                  <a:pt x="360" y="219"/>
                  <a:pt x="360" y="219"/>
                </a:cubicBezTo>
                <a:close/>
                <a:moveTo>
                  <a:pt x="193" y="219"/>
                </a:moveTo>
                <a:cubicBezTo>
                  <a:pt x="177" y="219"/>
                  <a:pt x="161" y="219"/>
                  <a:pt x="145" y="219"/>
                </a:cubicBezTo>
                <a:cubicBezTo>
                  <a:pt x="145" y="235"/>
                  <a:pt x="145" y="251"/>
                  <a:pt x="145" y="267"/>
                </a:cubicBezTo>
                <a:cubicBezTo>
                  <a:pt x="161" y="267"/>
                  <a:pt x="177" y="267"/>
                  <a:pt x="193" y="267"/>
                </a:cubicBezTo>
                <a:cubicBezTo>
                  <a:pt x="193" y="251"/>
                  <a:pt x="193" y="235"/>
                  <a:pt x="193" y="219"/>
                </a:cubicBezTo>
                <a:close/>
                <a:moveTo>
                  <a:pt x="276" y="219"/>
                </a:moveTo>
                <a:cubicBezTo>
                  <a:pt x="260" y="219"/>
                  <a:pt x="245" y="219"/>
                  <a:pt x="229" y="219"/>
                </a:cubicBezTo>
                <a:cubicBezTo>
                  <a:pt x="229" y="235"/>
                  <a:pt x="229" y="251"/>
                  <a:pt x="229" y="267"/>
                </a:cubicBezTo>
                <a:cubicBezTo>
                  <a:pt x="245" y="267"/>
                  <a:pt x="260" y="267"/>
                  <a:pt x="276" y="267"/>
                </a:cubicBezTo>
                <a:cubicBezTo>
                  <a:pt x="276" y="251"/>
                  <a:pt x="276" y="235"/>
                  <a:pt x="276" y="219"/>
                </a:cubicBezTo>
                <a:close/>
                <a:moveTo>
                  <a:pt x="77" y="0"/>
                </a:moveTo>
                <a:cubicBezTo>
                  <a:pt x="76" y="0"/>
                  <a:pt x="76" y="0"/>
                  <a:pt x="75" y="0"/>
                </a:cubicBezTo>
                <a:cubicBezTo>
                  <a:pt x="68" y="0"/>
                  <a:pt x="62" y="6"/>
                  <a:pt x="62" y="13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87"/>
                  <a:pt x="68" y="92"/>
                  <a:pt x="75" y="92"/>
                </a:cubicBezTo>
                <a:cubicBezTo>
                  <a:pt x="76" y="92"/>
                  <a:pt x="76" y="92"/>
                  <a:pt x="77" y="92"/>
                </a:cubicBezTo>
                <a:cubicBezTo>
                  <a:pt x="84" y="92"/>
                  <a:pt x="90" y="87"/>
                  <a:pt x="90" y="79"/>
                </a:cubicBezTo>
                <a:cubicBezTo>
                  <a:pt x="90" y="13"/>
                  <a:pt x="90" y="13"/>
                  <a:pt x="90" y="13"/>
                </a:cubicBezTo>
                <a:cubicBezTo>
                  <a:pt x="90" y="6"/>
                  <a:pt x="84" y="0"/>
                  <a:pt x="77" y="0"/>
                </a:cubicBezTo>
                <a:close/>
                <a:moveTo>
                  <a:pt x="392" y="185"/>
                </a:moveTo>
                <a:cubicBezTo>
                  <a:pt x="392" y="441"/>
                  <a:pt x="392" y="441"/>
                  <a:pt x="392" y="441"/>
                </a:cubicBezTo>
                <a:cubicBezTo>
                  <a:pt x="392" y="443"/>
                  <a:pt x="389" y="446"/>
                  <a:pt x="386" y="446"/>
                </a:cubicBezTo>
                <a:cubicBezTo>
                  <a:pt x="34" y="446"/>
                  <a:pt x="34" y="446"/>
                  <a:pt x="34" y="446"/>
                </a:cubicBezTo>
                <a:cubicBezTo>
                  <a:pt x="31" y="446"/>
                  <a:pt x="28" y="443"/>
                  <a:pt x="28" y="441"/>
                </a:cubicBezTo>
                <a:cubicBezTo>
                  <a:pt x="28" y="185"/>
                  <a:pt x="28" y="185"/>
                  <a:pt x="28" y="185"/>
                </a:cubicBezTo>
                <a:cubicBezTo>
                  <a:pt x="28" y="182"/>
                  <a:pt x="31" y="180"/>
                  <a:pt x="34" y="180"/>
                </a:cubicBezTo>
                <a:cubicBezTo>
                  <a:pt x="386" y="180"/>
                  <a:pt x="386" y="180"/>
                  <a:pt x="386" y="180"/>
                </a:cubicBezTo>
                <a:cubicBezTo>
                  <a:pt x="389" y="180"/>
                  <a:pt x="392" y="182"/>
                  <a:pt x="392" y="185"/>
                </a:cubicBezTo>
                <a:close/>
                <a:moveTo>
                  <a:pt x="392" y="460"/>
                </a:moveTo>
                <a:cubicBezTo>
                  <a:pt x="392" y="463"/>
                  <a:pt x="392" y="463"/>
                  <a:pt x="392" y="463"/>
                </a:cubicBezTo>
                <a:cubicBezTo>
                  <a:pt x="28" y="463"/>
                  <a:pt x="28" y="463"/>
                  <a:pt x="28" y="463"/>
                </a:cubicBezTo>
                <a:cubicBezTo>
                  <a:pt x="28" y="460"/>
                  <a:pt x="28" y="460"/>
                  <a:pt x="28" y="460"/>
                </a:cubicBezTo>
                <a:cubicBezTo>
                  <a:pt x="392" y="460"/>
                  <a:pt x="392" y="460"/>
                  <a:pt x="392" y="460"/>
                </a:cubicBezTo>
                <a:close/>
                <a:moveTo>
                  <a:pt x="392" y="478"/>
                </a:moveTo>
                <a:cubicBezTo>
                  <a:pt x="392" y="481"/>
                  <a:pt x="392" y="481"/>
                  <a:pt x="392" y="481"/>
                </a:cubicBezTo>
                <a:cubicBezTo>
                  <a:pt x="28" y="481"/>
                  <a:pt x="28" y="481"/>
                  <a:pt x="28" y="481"/>
                </a:cubicBezTo>
                <a:cubicBezTo>
                  <a:pt x="28" y="478"/>
                  <a:pt x="28" y="478"/>
                  <a:pt x="28" y="478"/>
                </a:cubicBezTo>
                <a:cubicBezTo>
                  <a:pt x="392" y="478"/>
                  <a:pt x="392" y="478"/>
                  <a:pt x="392" y="478"/>
                </a:cubicBezTo>
                <a:close/>
                <a:moveTo>
                  <a:pt x="386" y="41"/>
                </a:moveTo>
                <a:cubicBezTo>
                  <a:pt x="405" y="41"/>
                  <a:pt x="420" y="56"/>
                  <a:pt x="420" y="75"/>
                </a:cubicBezTo>
                <a:cubicBezTo>
                  <a:pt x="420" y="463"/>
                  <a:pt x="420" y="463"/>
                  <a:pt x="420" y="463"/>
                </a:cubicBezTo>
                <a:cubicBezTo>
                  <a:pt x="420" y="481"/>
                  <a:pt x="405" y="496"/>
                  <a:pt x="386" y="496"/>
                </a:cubicBezTo>
                <a:cubicBezTo>
                  <a:pt x="269" y="496"/>
                  <a:pt x="151" y="496"/>
                  <a:pt x="34" y="496"/>
                </a:cubicBezTo>
                <a:cubicBezTo>
                  <a:pt x="15" y="496"/>
                  <a:pt x="0" y="481"/>
                  <a:pt x="0" y="46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56"/>
                  <a:pt x="15" y="41"/>
                  <a:pt x="34" y="41"/>
                </a:cubicBezTo>
                <a:cubicBezTo>
                  <a:pt x="51" y="41"/>
                  <a:pt x="51" y="41"/>
                  <a:pt x="51" y="41"/>
                </a:cubicBezTo>
                <a:cubicBezTo>
                  <a:pt x="51" y="57"/>
                  <a:pt x="51" y="72"/>
                  <a:pt x="51" y="88"/>
                </a:cubicBezTo>
                <a:cubicBezTo>
                  <a:pt x="51" y="98"/>
                  <a:pt x="59" y="106"/>
                  <a:pt x="69" y="106"/>
                </a:cubicBezTo>
                <a:cubicBezTo>
                  <a:pt x="74" y="106"/>
                  <a:pt x="78" y="106"/>
                  <a:pt x="83" y="106"/>
                </a:cubicBezTo>
                <a:cubicBezTo>
                  <a:pt x="93" y="106"/>
                  <a:pt x="101" y="98"/>
                  <a:pt x="101" y="88"/>
                </a:cubicBezTo>
                <a:cubicBezTo>
                  <a:pt x="101" y="72"/>
                  <a:pt x="101" y="57"/>
                  <a:pt x="101" y="41"/>
                </a:cubicBezTo>
                <a:cubicBezTo>
                  <a:pt x="321" y="41"/>
                  <a:pt x="321" y="41"/>
                  <a:pt x="321" y="41"/>
                </a:cubicBezTo>
                <a:cubicBezTo>
                  <a:pt x="321" y="57"/>
                  <a:pt x="321" y="72"/>
                  <a:pt x="321" y="88"/>
                </a:cubicBezTo>
                <a:cubicBezTo>
                  <a:pt x="321" y="98"/>
                  <a:pt x="329" y="106"/>
                  <a:pt x="339" y="106"/>
                </a:cubicBezTo>
                <a:cubicBezTo>
                  <a:pt x="343" y="106"/>
                  <a:pt x="348" y="106"/>
                  <a:pt x="352" y="106"/>
                </a:cubicBezTo>
                <a:cubicBezTo>
                  <a:pt x="362" y="106"/>
                  <a:pt x="370" y="98"/>
                  <a:pt x="370" y="88"/>
                </a:cubicBezTo>
                <a:cubicBezTo>
                  <a:pt x="370" y="72"/>
                  <a:pt x="370" y="57"/>
                  <a:pt x="370" y="41"/>
                </a:cubicBezTo>
                <a:lnTo>
                  <a:pt x="386" y="41"/>
                </a:lnTo>
                <a:close/>
              </a:path>
            </a:pathLst>
          </a:custGeom>
          <a:solidFill>
            <a:srgbClr val="D5000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Freeform 30"/>
          <p:cNvSpPr>
            <a:spLocks noEditPoints="1"/>
          </p:cNvSpPr>
          <p:nvPr/>
        </p:nvSpPr>
        <p:spPr bwMode="auto">
          <a:xfrm>
            <a:off x="7516809" y="2817505"/>
            <a:ext cx="551558" cy="689448"/>
          </a:xfrm>
          <a:custGeom>
            <a:avLst/>
            <a:gdLst>
              <a:gd name="T0" fmla="*/ 100 w 408"/>
              <a:gd name="T1" fmla="*/ 18 h 510"/>
              <a:gd name="T2" fmla="*/ 290 w 408"/>
              <a:gd name="T3" fmla="*/ 368 h 510"/>
              <a:gd name="T4" fmla="*/ 345 w 408"/>
              <a:gd name="T5" fmla="*/ 332 h 510"/>
              <a:gd name="T6" fmla="*/ 259 w 408"/>
              <a:gd name="T7" fmla="*/ 464 h 510"/>
              <a:gd name="T8" fmla="*/ 267 w 408"/>
              <a:gd name="T9" fmla="*/ 397 h 510"/>
              <a:gd name="T10" fmla="*/ 241 w 408"/>
              <a:gd name="T11" fmla="*/ 345 h 510"/>
              <a:gd name="T12" fmla="*/ 216 w 408"/>
              <a:gd name="T13" fmla="*/ 319 h 510"/>
              <a:gd name="T14" fmla="*/ 320 w 408"/>
              <a:gd name="T15" fmla="*/ 474 h 510"/>
              <a:gd name="T16" fmla="*/ 159 w 408"/>
              <a:gd name="T17" fmla="*/ 386 h 510"/>
              <a:gd name="T18" fmla="*/ 196 w 408"/>
              <a:gd name="T19" fmla="*/ 298 h 510"/>
              <a:gd name="T20" fmla="*/ 229 w 408"/>
              <a:gd name="T21" fmla="*/ 381 h 510"/>
              <a:gd name="T22" fmla="*/ 338 w 408"/>
              <a:gd name="T23" fmla="*/ 391 h 510"/>
              <a:gd name="T24" fmla="*/ 278 w 408"/>
              <a:gd name="T25" fmla="*/ 440 h 510"/>
              <a:gd name="T26" fmla="*/ 289 w 408"/>
              <a:gd name="T27" fmla="*/ 332 h 510"/>
              <a:gd name="T28" fmla="*/ 126 w 408"/>
              <a:gd name="T29" fmla="*/ 86 h 510"/>
              <a:gd name="T30" fmla="*/ 138 w 408"/>
              <a:gd name="T31" fmla="*/ 19 h 510"/>
              <a:gd name="T32" fmla="*/ 217 w 408"/>
              <a:gd name="T33" fmla="*/ 61 h 510"/>
              <a:gd name="T34" fmla="*/ 127 w 408"/>
              <a:gd name="T35" fmla="*/ 22 h 510"/>
              <a:gd name="T36" fmla="*/ 244 w 408"/>
              <a:gd name="T37" fmla="*/ 59 h 510"/>
              <a:gd name="T38" fmla="*/ 134 w 408"/>
              <a:gd name="T39" fmla="*/ 343 h 510"/>
              <a:gd name="T40" fmla="*/ 87 w 408"/>
              <a:gd name="T41" fmla="*/ 290 h 510"/>
              <a:gd name="T42" fmla="*/ 86 w 408"/>
              <a:gd name="T43" fmla="*/ 290 h 510"/>
              <a:gd name="T44" fmla="*/ 85 w 408"/>
              <a:gd name="T45" fmla="*/ 290 h 510"/>
              <a:gd name="T46" fmla="*/ 84 w 408"/>
              <a:gd name="T47" fmla="*/ 289 h 510"/>
              <a:gd name="T48" fmla="*/ 83 w 408"/>
              <a:gd name="T49" fmla="*/ 289 h 510"/>
              <a:gd name="T50" fmla="*/ 83 w 408"/>
              <a:gd name="T51" fmla="*/ 289 h 510"/>
              <a:gd name="T52" fmla="*/ 82 w 408"/>
              <a:gd name="T53" fmla="*/ 289 h 510"/>
              <a:gd name="T54" fmla="*/ 81 w 408"/>
              <a:gd name="T55" fmla="*/ 288 h 510"/>
              <a:gd name="T56" fmla="*/ 81 w 408"/>
              <a:gd name="T57" fmla="*/ 288 h 510"/>
              <a:gd name="T58" fmla="*/ 80 w 408"/>
              <a:gd name="T59" fmla="*/ 287 h 510"/>
              <a:gd name="T60" fmla="*/ 80 w 408"/>
              <a:gd name="T61" fmla="*/ 287 h 510"/>
              <a:gd name="T62" fmla="*/ 79 w 408"/>
              <a:gd name="T63" fmla="*/ 286 h 510"/>
              <a:gd name="T64" fmla="*/ 79 w 408"/>
              <a:gd name="T65" fmla="*/ 285 h 510"/>
              <a:gd name="T66" fmla="*/ 78 w 408"/>
              <a:gd name="T67" fmla="*/ 284 h 510"/>
              <a:gd name="T68" fmla="*/ 78 w 408"/>
              <a:gd name="T69" fmla="*/ 284 h 510"/>
              <a:gd name="T70" fmla="*/ 78 w 408"/>
              <a:gd name="T71" fmla="*/ 283 h 510"/>
              <a:gd name="T72" fmla="*/ 78 w 408"/>
              <a:gd name="T73" fmla="*/ 282 h 510"/>
              <a:gd name="T74" fmla="*/ 77 w 408"/>
              <a:gd name="T75" fmla="*/ 281 h 510"/>
              <a:gd name="T76" fmla="*/ 77 w 408"/>
              <a:gd name="T77" fmla="*/ 281 h 510"/>
              <a:gd name="T78" fmla="*/ 77 w 408"/>
              <a:gd name="T79" fmla="*/ 280 h 510"/>
              <a:gd name="T80" fmla="*/ 77 w 408"/>
              <a:gd name="T81" fmla="*/ 279 h 510"/>
              <a:gd name="T82" fmla="*/ 78 w 408"/>
              <a:gd name="T83" fmla="*/ 278 h 510"/>
              <a:gd name="T84" fmla="*/ 78 w 408"/>
              <a:gd name="T85" fmla="*/ 278 h 510"/>
              <a:gd name="T86" fmla="*/ 78 w 408"/>
              <a:gd name="T87" fmla="*/ 277 h 510"/>
              <a:gd name="T88" fmla="*/ 79 w 408"/>
              <a:gd name="T89" fmla="*/ 276 h 510"/>
              <a:gd name="T90" fmla="*/ 79 w 408"/>
              <a:gd name="T91" fmla="*/ 275 h 510"/>
              <a:gd name="T92" fmla="*/ 80 w 408"/>
              <a:gd name="T93" fmla="*/ 274 h 510"/>
              <a:gd name="T94" fmla="*/ 80 w 408"/>
              <a:gd name="T95" fmla="*/ 274 h 510"/>
              <a:gd name="T96" fmla="*/ 81 w 408"/>
              <a:gd name="T97" fmla="*/ 273 h 510"/>
              <a:gd name="T98" fmla="*/ 82 w 408"/>
              <a:gd name="T99" fmla="*/ 272 h 510"/>
              <a:gd name="T100" fmla="*/ 83 w 408"/>
              <a:gd name="T101" fmla="*/ 272 h 510"/>
              <a:gd name="T102" fmla="*/ 84 w 408"/>
              <a:gd name="T103" fmla="*/ 272 h 510"/>
              <a:gd name="T104" fmla="*/ 86 w 408"/>
              <a:gd name="T105" fmla="*/ 271 h 510"/>
              <a:gd name="T106" fmla="*/ 77 w 408"/>
              <a:gd name="T107" fmla="*/ 280 h 510"/>
              <a:gd name="T108" fmla="*/ 87 w 408"/>
              <a:gd name="T109" fmla="*/ 237 h 510"/>
              <a:gd name="T110" fmla="*/ 267 w 408"/>
              <a:gd name="T111" fmla="*/ 175 h 510"/>
              <a:gd name="T112" fmla="*/ 258 w 408"/>
              <a:gd name="T113" fmla="*/ 115 h 510"/>
              <a:gd name="T114" fmla="*/ 87 w 408"/>
              <a:gd name="T115" fmla="*/ 115 h 510"/>
              <a:gd name="T116" fmla="*/ 212 w 408"/>
              <a:gd name="T117" fmla="*/ 28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8" h="510">
                <a:moveTo>
                  <a:pt x="23" y="460"/>
                </a:moveTo>
                <a:cubicBezTo>
                  <a:pt x="147" y="460"/>
                  <a:pt x="147" y="460"/>
                  <a:pt x="147" y="460"/>
                </a:cubicBezTo>
                <a:cubicBezTo>
                  <a:pt x="140" y="447"/>
                  <a:pt x="135" y="434"/>
                  <a:pt x="132" y="419"/>
                </a:cubicBezTo>
                <a:cubicBezTo>
                  <a:pt x="43" y="419"/>
                  <a:pt x="43" y="419"/>
                  <a:pt x="43" y="419"/>
                </a:cubicBezTo>
                <a:cubicBezTo>
                  <a:pt x="43" y="59"/>
                  <a:pt x="43" y="59"/>
                  <a:pt x="43" y="59"/>
                </a:cubicBezTo>
                <a:cubicBezTo>
                  <a:pt x="100" y="59"/>
                  <a:pt x="100" y="59"/>
                  <a:pt x="100" y="59"/>
                </a:cubicBezTo>
                <a:cubicBezTo>
                  <a:pt x="100" y="18"/>
                  <a:pt x="100" y="18"/>
                  <a:pt x="100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11" y="18"/>
                  <a:pt x="0" y="28"/>
                  <a:pt x="0" y="41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450"/>
                  <a:pt x="11" y="460"/>
                  <a:pt x="23" y="460"/>
                </a:cubicBezTo>
                <a:close/>
                <a:moveTo>
                  <a:pt x="286" y="370"/>
                </a:moveTo>
                <a:cubicBezTo>
                  <a:pt x="286" y="370"/>
                  <a:pt x="287" y="369"/>
                  <a:pt x="287" y="369"/>
                </a:cubicBezTo>
                <a:cubicBezTo>
                  <a:pt x="288" y="368"/>
                  <a:pt x="289" y="368"/>
                  <a:pt x="290" y="368"/>
                </a:cubicBezTo>
                <a:cubicBezTo>
                  <a:pt x="291" y="369"/>
                  <a:pt x="291" y="369"/>
                  <a:pt x="291" y="370"/>
                </a:cubicBezTo>
                <a:cubicBezTo>
                  <a:pt x="292" y="370"/>
                  <a:pt x="292" y="370"/>
                  <a:pt x="292" y="370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8" y="324"/>
                  <a:pt x="340" y="323"/>
                  <a:pt x="341" y="323"/>
                </a:cubicBezTo>
                <a:cubicBezTo>
                  <a:pt x="342" y="323"/>
                  <a:pt x="344" y="324"/>
                  <a:pt x="345" y="325"/>
                </a:cubicBezTo>
                <a:cubicBezTo>
                  <a:pt x="346" y="326"/>
                  <a:pt x="346" y="327"/>
                  <a:pt x="346" y="329"/>
                </a:cubicBezTo>
                <a:cubicBezTo>
                  <a:pt x="346" y="330"/>
                  <a:pt x="346" y="331"/>
                  <a:pt x="345" y="332"/>
                </a:cubicBezTo>
                <a:cubicBezTo>
                  <a:pt x="293" y="384"/>
                  <a:pt x="293" y="384"/>
                  <a:pt x="293" y="384"/>
                </a:cubicBezTo>
                <a:cubicBezTo>
                  <a:pt x="300" y="389"/>
                  <a:pt x="300" y="389"/>
                  <a:pt x="300" y="389"/>
                </a:cubicBezTo>
                <a:cubicBezTo>
                  <a:pt x="302" y="391"/>
                  <a:pt x="303" y="392"/>
                  <a:pt x="303" y="394"/>
                </a:cubicBezTo>
                <a:cubicBezTo>
                  <a:pt x="304" y="398"/>
                  <a:pt x="301" y="402"/>
                  <a:pt x="297" y="403"/>
                </a:cubicBezTo>
                <a:cubicBezTo>
                  <a:pt x="295" y="403"/>
                  <a:pt x="293" y="403"/>
                  <a:pt x="291" y="401"/>
                </a:cubicBezTo>
                <a:cubicBezTo>
                  <a:pt x="283" y="396"/>
                  <a:pt x="283" y="396"/>
                  <a:pt x="283" y="396"/>
                </a:cubicBezTo>
                <a:cubicBezTo>
                  <a:pt x="259" y="464"/>
                  <a:pt x="259" y="464"/>
                  <a:pt x="259" y="464"/>
                </a:cubicBezTo>
                <a:cubicBezTo>
                  <a:pt x="259" y="465"/>
                  <a:pt x="258" y="465"/>
                  <a:pt x="258" y="466"/>
                </a:cubicBezTo>
                <a:cubicBezTo>
                  <a:pt x="256" y="466"/>
                  <a:pt x="254" y="466"/>
                  <a:pt x="253" y="464"/>
                </a:cubicBezTo>
                <a:cubicBezTo>
                  <a:pt x="253" y="463"/>
                  <a:pt x="253" y="463"/>
                  <a:pt x="253" y="462"/>
                </a:cubicBezTo>
                <a:cubicBezTo>
                  <a:pt x="274" y="402"/>
                  <a:pt x="274" y="402"/>
                  <a:pt x="274" y="402"/>
                </a:cubicBezTo>
                <a:cubicBezTo>
                  <a:pt x="274" y="402"/>
                  <a:pt x="273" y="403"/>
                  <a:pt x="272" y="403"/>
                </a:cubicBezTo>
                <a:cubicBezTo>
                  <a:pt x="271" y="403"/>
                  <a:pt x="270" y="402"/>
                  <a:pt x="269" y="401"/>
                </a:cubicBezTo>
                <a:cubicBezTo>
                  <a:pt x="268" y="400"/>
                  <a:pt x="267" y="399"/>
                  <a:pt x="267" y="397"/>
                </a:cubicBezTo>
                <a:cubicBezTo>
                  <a:pt x="267" y="396"/>
                  <a:pt x="268" y="394"/>
                  <a:pt x="269" y="393"/>
                </a:cubicBezTo>
                <a:cubicBezTo>
                  <a:pt x="274" y="388"/>
                  <a:pt x="274" y="388"/>
                  <a:pt x="274" y="388"/>
                </a:cubicBezTo>
                <a:cubicBezTo>
                  <a:pt x="232" y="357"/>
                  <a:pt x="232" y="357"/>
                  <a:pt x="232" y="357"/>
                </a:cubicBezTo>
                <a:cubicBezTo>
                  <a:pt x="231" y="356"/>
                  <a:pt x="230" y="354"/>
                  <a:pt x="229" y="352"/>
                </a:cubicBezTo>
                <a:cubicBezTo>
                  <a:pt x="229" y="350"/>
                  <a:pt x="230" y="348"/>
                  <a:pt x="231" y="347"/>
                </a:cubicBezTo>
                <a:cubicBezTo>
                  <a:pt x="232" y="345"/>
                  <a:pt x="234" y="344"/>
                  <a:pt x="236" y="344"/>
                </a:cubicBezTo>
                <a:cubicBezTo>
                  <a:pt x="238" y="344"/>
                  <a:pt x="240" y="344"/>
                  <a:pt x="241" y="345"/>
                </a:cubicBezTo>
                <a:cubicBezTo>
                  <a:pt x="283" y="377"/>
                  <a:pt x="283" y="377"/>
                  <a:pt x="283" y="377"/>
                </a:cubicBezTo>
                <a:cubicBezTo>
                  <a:pt x="286" y="370"/>
                  <a:pt x="286" y="370"/>
                  <a:pt x="286" y="370"/>
                </a:cubicBezTo>
                <a:close/>
                <a:moveTo>
                  <a:pt x="350" y="319"/>
                </a:moveTo>
                <a:cubicBezTo>
                  <a:pt x="342" y="310"/>
                  <a:pt x="331" y="303"/>
                  <a:pt x="320" y="299"/>
                </a:cubicBezTo>
                <a:cubicBezTo>
                  <a:pt x="309" y="294"/>
                  <a:pt x="296" y="291"/>
                  <a:pt x="283" y="291"/>
                </a:cubicBezTo>
                <a:cubicBezTo>
                  <a:pt x="271" y="291"/>
                  <a:pt x="258" y="294"/>
                  <a:pt x="247" y="299"/>
                </a:cubicBezTo>
                <a:cubicBezTo>
                  <a:pt x="236" y="303"/>
                  <a:pt x="225" y="310"/>
                  <a:pt x="216" y="319"/>
                </a:cubicBezTo>
                <a:cubicBezTo>
                  <a:pt x="208" y="328"/>
                  <a:pt x="201" y="338"/>
                  <a:pt x="196" y="350"/>
                </a:cubicBezTo>
                <a:cubicBezTo>
                  <a:pt x="191" y="361"/>
                  <a:pt x="189" y="373"/>
                  <a:pt x="189" y="386"/>
                </a:cubicBezTo>
                <a:cubicBezTo>
                  <a:pt x="189" y="399"/>
                  <a:pt x="191" y="411"/>
                  <a:pt x="196" y="422"/>
                </a:cubicBezTo>
                <a:cubicBezTo>
                  <a:pt x="201" y="434"/>
                  <a:pt x="208" y="444"/>
                  <a:pt x="216" y="453"/>
                </a:cubicBezTo>
                <a:cubicBezTo>
                  <a:pt x="225" y="462"/>
                  <a:pt x="236" y="469"/>
                  <a:pt x="247" y="474"/>
                </a:cubicBezTo>
                <a:cubicBezTo>
                  <a:pt x="258" y="478"/>
                  <a:pt x="271" y="481"/>
                  <a:pt x="283" y="481"/>
                </a:cubicBezTo>
                <a:cubicBezTo>
                  <a:pt x="296" y="481"/>
                  <a:pt x="309" y="478"/>
                  <a:pt x="320" y="474"/>
                </a:cubicBezTo>
                <a:cubicBezTo>
                  <a:pt x="331" y="469"/>
                  <a:pt x="342" y="462"/>
                  <a:pt x="350" y="453"/>
                </a:cubicBezTo>
                <a:cubicBezTo>
                  <a:pt x="359" y="444"/>
                  <a:pt x="366" y="434"/>
                  <a:pt x="371" y="422"/>
                </a:cubicBezTo>
                <a:cubicBezTo>
                  <a:pt x="376" y="411"/>
                  <a:pt x="378" y="399"/>
                  <a:pt x="378" y="386"/>
                </a:cubicBezTo>
                <a:cubicBezTo>
                  <a:pt x="378" y="373"/>
                  <a:pt x="376" y="361"/>
                  <a:pt x="371" y="350"/>
                </a:cubicBezTo>
                <a:cubicBezTo>
                  <a:pt x="366" y="338"/>
                  <a:pt x="359" y="328"/>
                  <a:pt x="350" y="319"/>
                </a:cubicBezTo>
                <a:close/>
                <a:moveTo>
                  <a:pt x="196" y="298"/>
                </a:moveTo>
                <a:cubicBezTo>
                  <a:pt x="173" y="321"/>
                  <a:pt x="159" y="352"/>
                  <a:pt x="159" y="386"/>
                </a:cubicBezTo>
                <a:cubicBezTo>
                  <a:pt x="159" y="420"/>
                  <a:pt x="173" y="451"/>
                  <a:pt x="196" y="474"/>
                </a:cubicBezTo>
                <a:cubicBezTo>
                  <a:pt x="218" y="496"/>
                  <a:pt x="249" y="510"/>
                  <a:pt x="283" y="510"/>
                </a:cubicBezTo>
                <a:cubicBezTo>
                  <a:pt x="318" y="510"/>
                  <a:pt x="349" y="496"/>
                  <a:pt x="371" y="474"/>
                </a:cubicBezTo>
                <a:cubicBezTo>
                  <a:pt x="394" y="451"/>
                  <a:pt x="408" y="420"/>
                  <a:pt x="408" y="386"/>
                </a:cubicBezTo>
                <a:cubicBezTo>
                  <a:pt x="408" y="352"/>
                  <a:pt x="394" y="321"/>
                  <a:pt x="371" y="298"/>
                </a:cubicBezTo>
                <a:cubicBezTo>
                  <a:pt x="349" y="276"/>
                  <a:pt x="318" y="262"/>
                  <a:pt x="283" y="262"/>
                </a:cubicBezTo>
                <a:cubicBezTo>
                  <a:pt x="249" y="262"/>
                  <a:pt x="218" y="276"/>
                  <a:pt x="196" y="298"/>
                </a:cubicBezTo>
                <a:close/>
                <a:moveTo>
                  <a:pt x="229" y="381"/>
                </a:moveTo>
                <a:cubicBezTo>
                  <a:pt x="202" y="381"/>
                  <a:pt x="202" y="381"/>
                  <a:pt x="202" y="381"/>
                </a:cubicBezTo>
                <a:cubicBezTo>
                  <a:pt x="199" y="381"/>
                  <a:pt x="197" y="383"/>
                  <a:pt x="197" y="386"/>
                </a:cubicBezTo>
                <a:cubicBezTo>
                  <a:pt x="197" y="389"/>
                  <a:pt x="199" y="391"/>
                  <a:pt x="202" y="391"/>
                </a:cubicBezTo>
                <a:cubicBezTo>
                  <a:pt x="229" y="391"/>
                  <a:pt x="229" y="391"/>
                  <a:pt x="229" y="391"/>
                </a:cubicBezTo>
                <a:cubicBezTo>
                  <a:pt x="232" y="391"/>
                  <a:pt x="235" y="389"/>
                  <a:pt x="235" y="386"/>
                </a:cubicBezTo>
                <a:cubicBezTo>
                  <a:pt x="235" y="383"/>
                  <a:pt x="232" y="381"/>
                  <a:pt x="229" y="381"/>
                </a:cubicBezTo>
                <a:close/>
                <a:moveTo>
                  <a:pt x="338" y="391"/>
                </a:moveTo>
                <a:cubicBezTo>
                  <a:pt x="365" y="391"/>
                  <a:pt x="365" y="391"/>
                  <a:pt x="365" y="391"/>
                </a:cubicBezTo>
                <a:cubicBezTo>
                  <a:pt x="368" y="391"/>
                  <a:pt x="370" y="389"/>
                  <a:pt x="370" y="386"/>
                </a:cubicBezTo>
                <a:cubicBezTo>
                  <a:pt x="370" y="383"/>
                  <a:pt x="368" y="381"/>
                  <a:pt x="365" y="381"/>
                </a:cubicBezTo>
                <a:cubicBezTo>
                  <a:pt x="338" y="381"/>
                  <a:pt x="338" y="381"/>
                  <a:pt x="338" y="381"/>
                </a:cubicBezTo>
                <a:cubicBezTo>
                  <a:pt x="335" y="381"/>
                  <a:pt x="332" y="383"/>
                  <a:pt x="332" y="386"/>
                </a:cubicBezTo>
                <a:cubicBezTo>
                  <a:pt x="332" y="389"/>
                  <a:pt x="335" y="391"/>
                  <a:pt x="338" y="391"/>
                </a:cubicBezTo>
                <a:close/>
                <a:moveTo>
                  <a:pt x="278" y="440"/>
                </a:moveTo>
                <a:cubicBezTo>
                  <a:pt x="278" y="467"/>
                  <a:pt x="278" y="467"/>
                  <a:pt x="278" y="467"/>
                </a:cubicBezTo>
                <a:cubicBezTo>
                  <a:pt x="278" y="470"/>
                  <a:pt x="280" y="473"/>
                  <a:pt x="283" y="473"/>
                </a:cubicBezTo>
                <a:cubicBezTo>
                  <a:pt x="286" y="473"/>
                  <a:pt x="289" y="470"/>
                  <a:pt x="289" y="467"/>
                </a:cubicBezTo>
                <a:cubicBezTo>
                  <a:pt x="289" y="440"/>
                  <a:pt x="289" y="440"/>
                  <a:pt x="289" y="440"/>
                </a:cubicBezTo>
                <a:cubicBezTo>
                  <a:pt x="289" y="437"/>
                  <a:pt x="286" y="435"/>
                  <a:pt x="283" y="435"/>
                </a:cubicBezTo>
                <a:cubicBezTo>
                  <a:pt x="280" y="435"/>
                  <a:pt x="278" y="437"/>
                  <a:pt x="278" y="440"/>
                </a:cubicBezTo>
                <a:close/>
                <a:moveTo>
                  <a:pt x="289" y="332"/>
                </a:moveTo>
                <a:cubicBezTo>
                  <a:pt x="289" y="305"/>
                  <a:pt x="289" y="305"/>
                  <a:pt x="289" y="305"/>
                </a:cubicBezTo>
                <a:cubicBezTo>
                  <a:pt x="289" y="302"/>
                  <a:pt x="286" y="299"/>
                  <a:pt x="283" y="299"/>
                </a:cubicBezTo>
                <a:cubicBezTo>
                  <a:pt x="280" y="299"/>
                  <a:pt x="278" y="302"/>
                  <a:pt x="278" y="305"/>
                </a:cubicBezTo>
                <a:cubicBezTo>
                  <a:pt x="278" y="332"/>
                  <a:pt x="278" y="332"/>
                  <a:pt x="278" y="332"/>
                </a:cubicBezTo>
                <a:cubicBezTo>
                  <a:pt x="278" y="335"/>
                  <a:pt x="280" y="337"/>
                  <a:pt x="283" y="337"/>
                </a:cubicBezTo>
                <a:cubicBezTo>
                  <a:pt x="286" y="337"/>
                  <a:pt x="289" y="335"/>
                  <a:pt x="289" y="332"/>
                </a:cubicBezTo>
                <a:close/>
                <a:moveTo>
                  <a:pt x="218" y="0"/>
                </a:moveTo>
                <a:cubicBezTo>
                  <a:pt x="224" y="0"/>
                  <a:pt x="228" y="2"/>
                  <a:pt x="232" y="4"/>
                </a:cubicBezTo>
                <a:cubicBezTo>
                  <a:pt x="235" y="7"/>
                  <a:pt x="237" y="11"/>
                  <a:pt x="237" y="14"/>
                </a:cubicBezTo>
                <a:cubicBezTo>
                  <a:pt x="237" y="72"/>
                  <a:pt x="237" y="72"/>
                  <a:pt x="237" y="72"/>
                </a:cubicBezTo>
                <a:cubicBezTo>
                  <a:pt x="237" y="75"/>
                  <a:pt x="235" y="79"/>
                  <a:pt x="232" y="82"/>
                </a:cubicBezTo>
                <a:cubicBezTo>
                  <a:pt x="228" y="84"/>
                  <a:pt x="224" y="86"/>
                  <a:pt x="218" y="86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21" y="86"/>
                  <a:pt x="116" y="84"/>
                  <a:pt x="113" y="82"/>
                </a:cubicBezTo>
                <a:cubicBezTo>
                  <a:pt x="110" y="79"/>
                  <a:pt x="108" y="75"/>
                  <a:pt x="108" y="72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08" y="11"/>
                  <a:pt x="110" y="7"/>
                  <a:pt x="113" y="4"/>
                </a:cubicBezTo>
                <a:cubicBezTo>
                  <a:pt x="116" y="2"/>
                  <a:pt x="121" y="0"/>
                  <a:pt x="126" y="0"/>
                </a:cubicBezTo>
                <a:cubicBezTo>
                  <a:pt x="218" y="0"/>
                  <a:pt x="218" y="0"/>
                  <a:pt x="218" y="0"/>
                </a:cubicBezTo>
                <a:close/>
                <a:moveTo>
                  <a:pt x="138" y="19"/>
                </a:moveTo>
                <a:cubicBezTo>
                  <a:pt x="206" y="19"/>
                  <a:pt x="206" y="19"/>
                  <a:pt x="206" y="19"/>
                </a:cubicBezTo>
                <a:cubicBezTo>
                  <a:pt x="210" y="19"/>
                  <a:pt x="214" y="20"/>
                  <a:pt x="217" y="22"/>
                </a:cubicBezTo>
                <a:cubicBezTo>
                  <a:pt x="217" y="22"/>
                  <a:pt x="217" y="22"/>
                  <a:pt x="217" y="22"/>
                </a:cubicBezTo>
                <a:cubicBezTo>
                  <a:pt x="220" y="25"/>
                  <a:pt x="222" y="29"/>
                  <a:pt x="222" y="33"/>
                </a:cubicBezTo>
                <a:cubicBezTo>
                  <a:pt x="222" y="51"/>
                  <a:pt x="222" y="51"/>
                  <a:pt x="222" y="51"/>
                </a:cubicBezTo>
                <a:cubicBezTo>
                  <a:pt x="222" y="55"/>
                  <a:pt x="220" y="58"/>
                  <a:pt x="217" y="61"/>
                </a:cubicBezTo>
                <a:cubicBezTo>
                  <a:pt x="217" y="61"/>
                  <a:pt x="217" y="61"/>
                  <a:pt x="217" y="61"/>
                </a:cubicBezTo>
                <a:cubicBezTo>
                  <a:pt x="214" y="63"/>
                  <a:pt x="210" y="65"/>
                  <a:pt x="206" y="65"/>
                </a:cubicBezTo>
                <a:cubicBezTo>
                  <a:pt x="138" y="65"/>
                  <a:pt x="138" y="65"/>
                  <a:pt x="138" y="65"/>
                </a:cubicBezTo>
                <a:cubicBezTo>
                  <a:pt x="134" y="65"/>
                  <a:pt x="130" y="63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4" y="58"/>
                  <a:pt x="122" y="55"/>
                  <a:pt x="122" y="51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2" y="29"/>
                  <a:pt x="124" y="25"/>
                  <a:pt x="127" y="22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0" y="20"/>
                  <a:pt x="134" y="19"/>
                  <a:pt x="138" y="19"/>
                </a:cubicBezTo>
                <a:close/>
                <a:moveTo>
                  <a:pt x="344" y="243"/>
                </a:moveTo>
                <a:cubicBezTo>
                  <a:pt x="344" y="41"/>
                  <a:pt x="344" y="41"/>
                  <a:pt x="344" y="41"/>
                </a:cubicBezTo>
                <a:cubicBezTo>
                  <a:pt x="344" y="28"/>
                  <a:pt x="334" y="18"/>
                  <a:pt x="321" y="18"/>
                </a:cubicBezTo>
                <a:cubicBezTo>
                  <a:pt x="244" y="18"/>
                  <a:pt x="244" y="18"/>
                  <a:pt x="244" y="18"/>
                </a:cubicBezTo>
                <a:cubicBezTo>
                  <a:pt x="244" y="59"/>
                  <a:pt x="244" y="59"/>
                  <a:pt x="244" y="59"/>
                </a:cubicBezTo>
                <a:cubicBezTo>
                  <a:pt x="302" y="59"/>
                  <a:pt x="302" y="59"/>
                  <a:pt x="302" y="59"/>
                </a:cubicBezTo>
                <a:cubicBezTo>
                  <a:pt x="302" y="92"/>
                  <a:pt x="302" y="92"/>
                  <a:pt x="302" y="92"/>
                </a:cubicBezTo>
                <a:cubicBezTo>
                  <a:pt x="302" y="232"/>
                  <a:pt x="302" y="232"/>
                  <a:pt x="302" y="232"/>
                </a:cubicBezTo>
                <a:cubicBezTo>
                  <a:pt x="317" y="234"/>
                  <a:pt x="331" y="238"/>
                  <a:pt x="344" y="243"/>
                </a:cubicBezTo>
                <a:close/>
                <a:moveTo>
                  <a:pt x="87" y="324"/>
                </a:moveTo>
                <a:cubicBezTo>
                  <a:pt x="141" y="324"/>
                  <a:pt x="141" y="324"/>
                  <a:pt x="141" y="324"/>
                </a:cubicBezTo>
                <a:cubicBezTo>
                  <a:pt x="139" y="330"/>
                  <a:pt x="136" y="336"/>
                  <a:pt x="134" y="343"/>
                </a:cubicBezTo>
                <a:cubicBezTo>
                  <a:pt x="87" y="343"/>
                  <a:pt x="87" y="343"/>
                  <a:pt x="87" y="343"/>
                </a:cubicBezTo>
                <a:cubicBezTo>
                  <a:pt x="82" y="343"/>
                  <a:pt x="77" y="339"/>
                  <a:pt x="77" y="333"/>
                </a:cubicBezTo>
                <a:cubicBezTo>
                  <a:pt x="77" y="333"/>
                  <a:pt x="77" y="333"/>
                  <a:pt x="77" y="333"/>
                </a:cubicBezTo>
                <a:cubicBezTo>
                  <a:pt x="77" y="328"/>
                  <a:pt x="82" y="324"/>
                  <a:pt x="87" y="324"/>
                </a:cubicBezTo>
                <a:close/>
                <a:moveTo>
                  <a:pt x="162" y="290"/>
                </a:moveTo>
                <a:cubicBezTo>
                  <a:pt x="87" y="290"/>
                  <a:pt x="87" y="290"/>
                  <a:pt x="87" y="290"/>
                </a:cubicBezTo>
                <a:cubicBezTo>
                  <a:pt x="87" y="290"/>
                  <a:pt x="87" y="290"/>
                  <a:pt x="87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7"/>
                  <a:pt x="81" y="287"/>
                  <a:pt x="81" y="287"/>
                </a:cubicBezTo>
                <a:cubicBezTo>
                  <a:pt x="81" y="287"/>
                  <a:pt x="81" y="287"/>
                  <a:pt x="81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6"/>
                  <a:pt x="80" y="286"/>
                  <a:pt x="80" y="286"/>
                </a:cubicBezTo>
                <a:cubicBezTo>
                  <a:pt x="80" y="286"/>
                  <a:pt x="80" y="286"/>
                  <a:pt x="80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80" y="275"/>
                  <a:pt x="80" y="275"/>
                  <a:pt x="80" y="275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7" y="271"/>
                  <a:pt x="87" y="271"/>
                  <a:pt x="87" y="271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3" y="277"/>
                  <a:pt x="167" y="283"/>
                  <a:pt x="162" y="290"/>
                </a:cubicBezTo>
                <a:close/>
                <a:moveTo>
                  <a:pt x="77" y="280"/>
                </a:moveTo>
                <a:cubicBezTo>
                  <a:pt x="77" y="280"/>
                  <a:pt x="77" y="280"/>
                  <a:pt x="77" y="280"/>
                </a:cubicBezTo>
                <a:close/>
                <a:moveTo>
                  <a:pt x="87" y="218"/>
                </a:moveTo>
                <a:cubicBezTo>
                  <a:pt x="258" y="218"/>
                  <a:pt x="258" y="218"/>
                  <a:pt x="258" y="218"/>
                </a:cubicBezTo>
                <a:cubicBezTo>
                  <a:pt x="263" y="218"/>
                  <a:pt x="267" y="222"/>
                  <a:pt x="267" y="228"/>
                </a:cubicBezTo>
                <a:cubicBezTo>
                  <a:pt x="267" y="228"/>
                  <a:pt x="267" y="228"/>
                  <a:pt x="267" y="228"/>
                </a:cubicBezTo>
                <a:cubicBezTo>
                  <a:pt x="267" y="229"/>
                  <a:pt x="267" y="231"/>
                  <a:pt x="266" y="232"/>
                </a:cubicBezTo>
                <a:cubicBezTo>
                  <a:pt x="257" y="233"/>
                  <a:pt x="249" y="235"/>
                  <a:pt x="241" y="237"/>
                </a:cubicBezTo>
                <a:cubicBezTo>
                  <a:pt x="87" y="237"/>
                  <a:pt x="87" y="237"/>
                  <a:pt x="87" y="237"/>
                </a:cubicBezTo>
                <a:cubicBezTo>
                  <a:pt x="82" y="237"/>
                  <a:pt x="77" y="233"/>
                  <a:pt x="77" y="228"/>
                </a:cubicBezTo>
                <a:cubicBezTo>
                  <a:pt x="77" y="228"/>
                  <a:pt x="77" y="228"/>
                  <a:pt x="77" y="228"/>
                </a:cubicBezTo>
                <a:cubicBezTo>
                  <a:pt x="77" y="222"/>
                  <a:pt x="82" y="218"/>
                  <a:pt x="87" y="218"/>
                </a:cubicBezTo>
                <a:close/>
                <a:moveTo>
                  <a:pt x="87" y="165"/>
                </a:moveTo>
                <a:cubicBezTo>
                  <a:pt x="258" y="165"/>
                  <a:pt x="258" y="165"/>
                  <a:pt x="258" y="165"/>
                </a:cubicBezTo>
                <a:cubicBezTo>
                  <a:pt x="263" y="165"/>
                  <a:pt x="267" y="170"/>
                  <a:pt x="267" y="175"/>
                </a:cubicBezTo>
                <a:cubicBezTo>
                  <a:pt x="267" y="175"/>
                  <a:pt x="267" y="175"/>
                  <a:pt x="267" y="175"/>
                </a:cubicBezTo>
                <a:cubicBezTo>
                  <a:pt x="267" y="180"/>
                  <a:pt x="263" y="184"/>
                  <a:pt x="258" y="184"/>
                </a:cubicBezTo>
                <a:cubicBezTo>
                  <a:pt x="87" y="184"/>
                  <a:pt x="87" y="184"/>
                  <a:pt x="87" y="184"/>
                </a:cubicBezTo>
                <a:cubicBezTo>
                  <a:pt x="82" y="184"/>
                  <a:pt x="77" y="180"/>
                  <a:pt x="77" y="175"/>
                </a:cubicBezTo>
                <a:cubicBezTo>
                  <a:pt x="77" y="175"/>
                  <a:pt x="77" y="175"/>
                  <a:pt x="77" y="175"/>
                </a:cubicBezTo>
                <a:cubicBezTo>
                  <a:pt x="77" y="170"/>
                  <a:pt x="82" y="165"/>
                  <a:pt x="87" y="165"/>
                </a:cubicBezTo>
                <a:close/>
                <a:moveTo>
                  <a:pt x="87" y="115"/>
                </a:moveTo>
                <a:cubicBezTo>
                  <a:pt x="258" y="115"/>
                  <a:pt x="258" y="115"/>
                  <a:pt x="258" y="115"/>
                </a:cubicBezTo>
                <a:cubicBezTo>
                  <a:pt x="263" y="115"/>
                  <a:pt x="267" y="120"/>
                  <a:pt x="267" y="125"/>
                </a:cubicBezTo>
                <a:cubicBezTo>
                  <a:pt x="267" y="125"/>
                  <a:pt x="267" y="125"/>
                  <a:pt x="267" y="125"/>
                </a:cubicBezTo>
                <a:cubicBezTo>
                  <a:pt x="267" y="130"/>
                  <a:pt x="263" y="134"/>
                  <a:pt x="258" y="134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2" y="134"/>
                  <a:pt x="77" y="130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0"/>
                  <a:pt x="82" y="115"/>
                  <a:pt x="87" y="115"/>
                </a:cubicBezTo>
                <a:close/>
                <a:moveTo>
                  <a:pt x="130" y="59"/>
                </a:moveTo>
                <a:cubicBezTo>
                  <a:pt x="130" y="33"/>
                  <a:pt x="130" y="33"/>
                  <a:pt x="130" y="33"/>
                </a:cubicBezTo>
                <a:cubicBezTo>
                  <a:pt x="130" y="31"/>
                  <a:pt x="131" y="29"/>
                  <a:pt x="132" y="28"/>
                </a:cubicBezTo>
                <a:cubicBezTo>
                  <a:pt x="132" y="28"/>
                  <a:pt x="132" y="28"/>
                  <a:pt x="132" y="28"/>
                </a:cubicBezTo>
                <a:cubicBezTo>
                  <a:pt x="134" y="27"/>
                  <a:pt x="136" y="26"/>
                  <a:pt x="138" y="26"/>
                </a:cubicBezTo>
                <a:cubicBezTo>
                  <a:pt x="206" y="26"/>
                  <a:pt x="206" y="26"/>
                  <a:pt x="206" y="26"/>
                </a:cubicBezTo>
                <a:cubicBezTo>
                  <a:pt x="208" y="26"/>
                  <a:pt x="211" y="27"/>
                  <a:pt x="212" y="28"/>
                </a:cubicBezTo>
                <a:cubicBezTo>
                  <a:pt x="212" y="28"/>
                  <a:pt x="212" y="28"/>
                  <a:pt x="212" y="28"/>
                </a:cubicBezTo>
                <a:cubicBezTo>
                  <a:pt x="214" y="29"/>
                  <a:pt x="215" y="31"/>
                  <a:pt x="215" y="33"/>
                </a:cubicBezTo>
                <a:cubicBezTo>
                  <a:pt x="215" y="59"/>
                  <a:pt x="215" y="59"/>
                  <a:pt x="215" y="59"/>
                </a:cubicBezTo>
                <a:lnTo>
                  <a:pt x="130" y="59"/>
                </a:lnTo>
                <a:close/>
              </a:path>
            </a:pathLst>
          </a:custGeom>
          <a:solidFill>
            <a:srgbClr val="D5000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58"/>
          <p:cNvSpPr>
            <a:spLocks noChangeArrowheads="1"/>
          </p:cNvSpPr>
          <p:nvPr/>
        </p:nvSpPr>
        <p:spPr bwMode="auto">
          <a:xfrm rot="2700000">
            <a:off x="2796286" y="2846708"/>
            <a:ext cx="631043" cy="631043"/>
          </a:xfrm>
          <a:prstGeom prst="roundRect">
            <a:avLst/>
          </a:prstGeom>
          <a:noFill/>
          <a:ln w="25400" cap="flat" cmpd="sng" algn="ctr">
            <a:solidFill>
              <a:srgbClr val="E8A221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58"/>
          <p:cNvSpPr>
            <a:spLocks noChangeArrowheads="1"/>
          </p:cNvSpPr>
          <p:nvPr/>
        </p:nvSpPr>
        <p:spPr bwMode="auto">
          <a:xfrm rot="2700000">
            <a:off x="8846983" y="2846708"/>
            <a:ext cx="631043" cy="631043"/>
          </a:xfrm>
          <a:prstGeom prst="roundRect">
            <a:avLst/>
          </a:prstGeom>
          <a:noFill/>
          <a:ln w="25400" cap="flat" cmpd="sng" algn="ctr">
            <a:solidFill>
              <a:srgbClr val="E8A221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en-US" sz="16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5229164" y="4667780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35294" y="5067890"/>
            <a:ext cx="9721411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。请在此添加文字说明，管理资源吧PPT模板。请在此添加文字说明，管理资源吧PPT模板。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 flipH="1">
            <a:off x="6670238" y="1702501"/>
            <a:ext cx="3459122" cy="876002"/>
          </a:xfrm>
          <a:prstGeom prst="roundRect">
            <a:avLst/>
          </a:prstGeom>
          <a:ln w="19050">
            <a:solidFill>
              <a:srgbClr val="E8A22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 flipH="1">
            <a:off x="1904731" y="2789663"/>
            <a:ext cx="3459122" cy="876002"/>
          </a:xfrm>
          <a:prstGeom prst="roundRect">
            <a:avLst/>
          </a:prstGeom>
          <a:noFill/>
          <a:ln w="19050">
            <a:solidFill>
              <a:srgbClr val="E8A221"/>
            </a:solidFill>
            <a:round/>
            <a:headEnd type="none" w="med" len="med"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 flipH="1">
            <a:off x="2086512" y="4746174"/>
            <a:ext cx="3459122" cy="876002"/>
          </a:xfrm>
          <a:prstGeom prst="roundRect">
            <a:avLst/>
          </a:prstGeom>
          <a:noFill/>
          <a:ln w="19050">
            <a:solidFill>
              <a:srgbClr val="E8A221"/>
            </a:solidFill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 flipH="1">
            <a:off x="6828147" y="3692743"/>
            <a:ext cx="3459122" cy="876002"/>
          </a:xfrm>
          <a:prstGeom prst="roundRect">
            <a:avLst/>
          </a:prstGeom>
          <a:noFill/>
          <a:ln w="19050">
            <a:solidFill>
              <a:srgbClr val="E8A221"/>
            </a:solidFill>
            <a:round/>
            <a:head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 flipH="1">
            <a:off x="6222695" y="1702501"/>
            <a:ext cx="876002" cy="876002"/>
          </a:xfrm>
          <a:prstGeom prst="ellipse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400" dirty="0" smtClean="0">
                <a:solidFill>
                  <a:srgbClr val="D5000E"/>
                </a:solidFill>
              </a:rPr>
              <a:t>02</a:t>
            </a:r>
            <a:endParaRPr lang="zh-CN" altLang="en-US" sz="2400" dirty="0">
              <a:solidFill>
                <a:srgbClr val="D5000E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 flipH="1">
            <a:off x="4916283" y="2782590"/>
            <a:ext cx="876002" cy="876002"/>
          </a:xfrm>
          <a:prstGeom prst="ellipse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400" dirty="0" smtClean="0">
                <a:solidFill>
                  <a:srgbClr val="D5000E"/>
                </a:solidFill>
              </a:rPr>
              <a:t>01</a:t>
            </a:r>
            <a:endParaRPr lang="zh-CN" altLang="en-US" sz="2400" dirty="0">
              <a:solidFill>
                <a:srgbClr val="D5000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5093508" y="4746174"/>
            <a:ext cx="876002" cy="876002"/>
          </a:xfrm>
          <a:prstGeom prst="ellipse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400" dirty="0" smtClean="0">
                <a:solidFill>
                  <a:srgbClr val="D5000E"/>
                </a:solidFill>
              </a:rPr>
              <a:t>03</a:t>
            </a:r>
            <a:endParaRPr lang="zh-CN" altLang="en-US" sz="2400" dirty="0">
              <a:solidFill>
                <a:srgbClr val="D5000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6396241" y="3692745"/>
            <a:ext cx="876002" cy="876002"/>
          </a:xfrm>
          <a:prstGeom prst="ellipse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400" dirty="0" smtClean="0">
                <a:solidFill>
                  <a:srgbClr val="D5000E"/>
                </a:solidFill>
              </a:rPr>
              <a:t>04</a:t>
            </a:r>
            <a:endParaRPr lang="zh-CN" altLang="en-US" sz="2400" dirty="0">
              <a:solidFill>
                <a:srgbClr val="D5000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7184246" y="1884983"/>
            <a:ext cx="293358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7312963" y="3875225"/>
            <a:ext cx="293358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2116938" y="4928656"/>
            <a:ext cx="293358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1939255" y="2965072"/>
            <a:ext cx="293358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3" r="19576"/>
          <a:stretch>
            <a:fillRect/>
          </a:stretch>
        </p:blipFill>
        <p:spPr>
          <a:xfrm>
            <a:off x="2337847" y="-19032"/>
            <a:ext cx="7516305" cy="68770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1" b="6456"/>
          <a:stretch>
            <a:fillRect/>
          </a:stretch>
        </p:blipFill>
        <p:spPr>
          <a:xfrm>
            <a:off x="7634258" y="2196662"/>
            <a:ext cx="4675014" cy="5745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>
            <a:off x="94268" y="-19032"/>
            <a:ext cx="1640264" cy="24462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 flipH="1">
            <a:off x="10457467" y="-19032"/>
            <a:ext cx="1640264" cy="24462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3" r="27097"/>
          <a:stretch>
            <a:fillRect/>
          </a:stretch>
        </p:blipFill>
        <p:spPr>
          <a:xfrm>
            <a:off x="7150724" y="-1315746"/>
            <a:ext cx="4454165" cy="430502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r="54611" b="33427"/>
          <a:stretch>
            <a:fillRect/>
          </a:stretch>
        </p:blipFill>
        <p:spPr>
          <a:xfrm>
            <a:off x="-649004" y="2427209"/>
            <a:ext cx="3805301" cy="4643747"/>
          </a:xfrm>
          <a:prstGeom prst="rect">
            <a:avLst/>
          </a:prstGeom>
        </p:spPr>
      </p:pic>
      <p:sp>
        <p:nvSpPr>
          <p:cNvPr id="20" name="TextBox 76"/>
          <p:cNvSpPr txBox="1"/>
          <p:nvPr/>
        </p:nvSpPr>
        <p:spPr>
          <a:xfrm>
            <a:off x="4557727" y="2336831"/>
            <a:ext cx="3076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54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54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1"/>
          <p:cNvSpPr txBox="1"/>
          <p:nvPr/>
        </p:nvSpPr>
        <p:spPr>
          <a:xfrm>
            <a:off x="4402966" y="4487338"/>
            <a:ext cx="33860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23307" y="3779738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4323049" y="325420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2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 rot="2700000">
            <a:off x="3625283" y="1166729"/>
            <a:ext cx="4945419" cy="4945419"/>
            <a:chOff x="4071967" y="1404966"/>
            <a:chExt cx="4048065" cy="4048065"/>
          </a:xfrm>
        </p:grpSpPr>
        <p:sp>
          <p:nvSpPr>
            <p:cNvPr id="22" name="椭圆 21"/>
            <p:cNvSpPr/>
            <p:nvPr/>
          </p:nvSpPr>
          <p:spPr>
            <a:xfrm>
              <a:off x="4071967" y="2512187"/>
              <a:ext cx="4048065" cy="1833623"/>
            </a:xfrm>
            <a:prstGeom prst="ellipse">
              <a:avLst/>
            </a:prstGeom>
            <a:noFill/>
            <a:ln w="19050" cap="rnd">
              <a:solidFill>
                <a:srgbClr val="EBE779">
                  <a:alpha val="5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 rot="5400000">
              <a:off x="4067272" y="2512187"/>
              <a:ext cx="4048065" cy="1833623"/>
            </a:xfrm>
            <a:prstGeom prst="ellipse">
              <a:avLst/>
            </a:prstGeom>
            <a:noFill/>
            <a:ln w="19050" cap="rnd">
              <a:solidFill>
                <a:srgbClr val="EBE779">
                  <a:alpha val="5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六边形 4"/>
          <p:cNvSpPr/>
          <p:nvPr/>
        </p:nvSpPr>
        <p:spPr>
          <a:xfrm>
            <a:off x="4409813" y="2073590"/>
            <a:ext cx="1675508" cy="1398111"/>
          </a:xfrm>
          <a:prstGeom prst="hexagon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rgbClr val="D5000E"/>
              </a:solidFill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6134771" y="2073590"/>
            <a:ext cx="1675508" cy="1398111"/>
          </a:xfrm>
          <a:prstGeom prst="hexagon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6134771" y="3740051"/>
            <a:ext cx="1675508" cy="1398111"/>
          </a:xfrm>
          <a:prstGeom prst="hexagon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rgbClr val="D5000E"/>
              </a:solidFill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4409813" y="3754402"/>
            <a:ext cx="1675508" cy="1398111"/>
          </a:xfrm>
          <a:prstGeom prst="hexagon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77321" y="2405016"/>
            <a:ext cx="5636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8358" y="2427269"/>
            <a:ext cx="7875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20178" y="4098889"/>
            <a:ext cx="7223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89588" y="4098890"/>
            <a:ext cx="5208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8110642" y="165058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10642" y="2019921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110642" y="419175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10642" y="4561085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2986801" y="165058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33998" y="2019921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986801" y="419175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33998" y="4561085"/>
            <a:ext cx="3051344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空心弧 4"/>
          <p:cNvSpPr/>
          <p:nvPr/>
        </p:nvSpPr>
        <p:spPr>
          <a:xfrm>
            <a:off x="1365824" y="1899226"/>
            <a:ext cx="2011890" cy="2011890"/>
          </a:xfrm>
          <a:prstGeom prst="blockArc">
            <a:avLst>
              <a:gd name="adj1" fmla="val 16721984"/>
              <a:gd name="adj2" fmla="val 10691500"/>
              <a:gd name="adj3" fmla="val 6227"/>
            </a:avLst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28617" y="4224765"/>
            <a:ext cx="1486304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3200" i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83,000</a:t>
            </a:r>
            <a:endParaRPr lang="en-US" altLang="zh-CN" sz="1600" i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7" name="空心弧 6"/>
          <p:cNvSpPr/>
          <p:nvPr/>
        </p:nvSpPr>
        <p:spPr>
          <a:xfrm>
            <a:off x="5090055" y="1899226"/>
            <a:ext cx="2011890" cy="2011890"/>
          </a:xfrm>
          <a:prstGeom prst="blockArc">
            <a:avLst>
              <a:gd name="adj1" fmla="val 12793947"/>
              <a:gd name="adj2" fmla="val 10691500"/>
              <a:gd name="adj3" fmla="val 6227"/>
            </a:avLst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52848" y="4224765"/>
            <a:ext cx="1486304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3200" i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95,421</a:t>
            </a:r>
            <a:endParaRPr lang="en-US" altLang="zh-CN" sz="1600" i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9" name="空心弧 8"/>
          <p:cNvSpPr/>
          <p:nvPr/>
        </p:nvSpPr>
        <p:spPr>
          <a:xfrm>
            <a:off x="8987847" y="1899226"/>
            <a:ext cx="2011890" cy="2011890"/>
          </a:xfrm>
          <a:prstGeom prst="blockArc">
            <a:avLst>
              <a:gd name="adj1" fmla="val 19596203"/>
              <a:gd name="adj2" fmla="val 10691500"/>
              <a:gd name="adj3" fmla="val 6227"/>
            </a:avLst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250640" y="4224765"/>
            <a:ext cx="1486304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3200" i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56,245</a:t>
            </a:r>
            <a:endParaRPr lang="en-US" altLang="zh-CN" sz="1600" i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809309" y="2480261"/>
            <a:ext cx="1124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92263" y="4810150"/>
            <a:ext cx="2359012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5533540" y="2480261"/>
            <a:ext cx="1124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16494" y="4810150"/>
            <a:ext cx="2359012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9431332" y="2480261"/>
            <a:ext cx="1124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814286" y="4810150"/>
            <a:ext cx="2359012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/>
        </p:nvGraphicFramePr>
        <p:xfrm>
          <a:off x="537710" y="3509411"/>
          <a:ext cx="5148070" cy="2333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380370" y="3016578"/>
          <a:ext cx="5148070" cy="2826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76"/>
          <p:cNvSpPr txBox="1"/>
          <p:nvPr/>
        </p:nvSpPr>
        <p:spPr>
          <a:xfrm>
            <a:off x="2750746" y="6039617"/>
            <a:ext cx="809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400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400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6"/>
          <p:cNvSpPr txBox="1"/>
          <p:nvPr/>
        </p:nvSpPr>
        <p:spPr>
          <a:xfrm>
            <a:off x="8593406" y="6039617"/>
            <a:ext cx="809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400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400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788593" y="1926678"/>
            <a:ext cx="1542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8593" y="2326788"/>
            <a:ext cx="473426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。请在此添加文字说明，管理资源吧PPT模板。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6631253" y="1926678"/>
            <a:ext cx="1542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31253" y="2326788"/>
            <a:ext cx="473426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。请在此添加文字说明，管理资源吧PPT模板。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/>
        </p:nvSpPr>
        <p:spPr>
          <a:xfrm>
            <a:off x="807502" y="1933730"/>
            <a:ext cx="5952654" cy="3825610"/>
          </a:xfrm>
          <a:custGeom>
            <a:avLst/>
            <a:gdLst>
              <a:gd name="connsiteX0" fmla="*/ 2688609 w 5129987"/>
              <a:gd name="connsiteY0" fmla="*/ 0 h 3296904"/>
              <a:gd name="connsiteX1" fmla="*/ 5129987 w 5129987"/>
              <a:gd name="connsiteY1" fmla="*/ 0 h 3296904"/>
              <a:gd name="connsiteX2" fmla="*/ 5129987 w 5129987"/>
              <a:gd name="connsiteY2" fmla="*/ 3296904 h 3296904"/>
              <a:gd name="connsiteX3" fmla="*/ 2688609 w 5129987"/>
              <a:gd name="connsiteY3" fmla="*/ 3296904 h 3296904"/>
              <a:gd name="connsiteX4" fmla="*/ 0 w 5129987"/>
              <a:gd name="connsiteY4" fmla="*/ 0 h 3296904"/>
              <a:gd name="connsiteX5" fmla="*/ 2441378 w 5129987"/>
              <a:gd name="connsiteY5" fmla="*/ 0 h 3296904"/>
              <a:gd name="connsiteX6" fmla="*/ 2441378 w 5129987"/>
              <a:gd name="connsiteY6" fmla="*/ 3296904 h 3296904"/>
              <a:gd name="connsiteX7" fmla="*/ 0 w 5129987"/>
              <a:gd name="connsiteY7" fmla="*/ 3296904 h 3296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9987" h="3296904">
                <a:moveTo>
                  <a:pt x="2688609" y="0"/>
                </a:moveTo>
                <a:lnTo>
                  <a:pt x="5129987" y="0"/>
                </a:lnTo>
                <a:lnTo>
                  <a:pt x="5129987" y="3296904"/>
                </a:lnTo>
                <a:lnTo>
                  <a:pt x="2688609" y="3296904"/>
                </a:lnTo>
                <a:close/>
                <a:moveTo>
                  <a:pt x="0" y="0"/>
                </a:moveTo>
                <a:lnTo>
                  <a:pt x="2441378" y="0"/>
                </a:lnTo>
                <a:lnTo>
                  <a:pt x="2441378" y="3296904"/>
                </a:lnTo>
                <a:lnTo>
                  <a:pt x="0" y="3296904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gradFill>
                <a:gsLst>
                  <a:gs pos="100000">
                    <a:srgbClr val="DBA128"/>
                  </a:gs>
                  <a:gs pos="58700">
                    <a:srgbClr val="F4CE21"/>
                  </a:gs>
                  <a:gs pos="0">
                    <a:srgbClr val="F0B427"/>
                  </a:gs>
                </a:gsLst>
                <a:lin ang="0" scaled="0"/>
              </a:gradFill>
            </a:endParaRPr>
          </a:p>
        </p:txBody>
      </p:sp>
      <p:sp>
        <p:nvSpPr>
          <p:cNvPr id="6" name="椭圆 5"/>
          <p:cNvSpPr/>
          <p:nvPr/>
        </p:nvSpPr>
        <p:spPr>
          <a:xfrm flipH="1">
            <a:off x="7185341" y="3333839"/>
            <a:ext cx="1054407" cy="1054406"/>
          </a:xfrm>
          <a:prstGeom prst="ellipse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bg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 flipH="1">
            <a:off x="7185341" y="1964813"/>
            <a:ext cx="1054407" cy="1054406"/>
          </a:xfrm>
          <a:prstGeom prst="ellipse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 flipH="1">
            <a:off x="7185341" y="4705847"/>
            <a:ext cx="1054407" cy="1054406"/>
          </a:xfrm>
          <a:prstGeom prst="ellipse">
            <a:avLst/>
          </a:prstGeom>
          <a:gradFill>
            <a:gsLst>
              <a:gs pos="95413">
                <a:srgbClr val="E8A221"/>
              </a:gs>
              <a:gs pos="55000">
                <a:srgbClr val="EBE779"/>
              </a:gs>
              <a:gs pos="0">
                <a:srgbClr val="E8A221"/>
              </a:gs>
            </a:gsLst>
            <a:lin ang="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bg1"/>
              </a:solidFill>
            </a:endParaRPr>
          </a:p>
        </p:txBody>
      </p:sp>
      <p:sp>
        <p:nvSpPr>
          <p:cNvPr id="9" name="Freeform 25"/>
          <p:cNvSpPr>
            <a:spLocks noEditPoints="1"/>
          </p:cNvSpPr>
          <p:nvPr/>
        </p:nvSpPr>
        <p:spPr bwMode="auto">
          <a:xfrm>
            <a:off x="7491094" y="2189330"/>
            <a:ext cx="442900" cy="605373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0" name="Freeform 11"/>
          <p:cNvSpPr>
            <a:spLocks noEditPoints="1"/>
          </p:cNvSpPr>
          <p:nvPr/>
        </p:nvSpPr>
        <p:spPr bwMode="auto">
          <a:xfrm>
            <a:off x="7456644" y="3497270"/>
            <a:ext cx="511800" cy="698530"/>
          </a:xfrm>
          <a:custGeom>
            <a:avLst/>
            <a:gdLst>
              <a:gd name="T0" fmla="*/ 90 w 446"/>
              <a:gd name="T1" fmla="*/ 226 h 608"/>
              <a:gd name="T2" fmla="*/ 137 w 446"/>
              <a:gd name="T3" fmla="*/ 337 h 608"/>
              <a:gd name="T4" fmla="*/ 175 w 446"/>
              <a:gd name="T5" fmla="*/ 425 h 608"/>
              <a:gd name="T6" fmla="*/ 261 w 446"/>
              <a:gd name="T7" fmla="*/ 428 h 608"/>
              <a:gd name="T8" fmla="*/ 280 w 446"/>
              <a:gd name="T9" fmla="*/ 393 h 608"/>
              <a:gd name="T10" fmla="*/ 328 w 446"/>
              <a:gd name="T11" fmla="*/ 304 h 608"/>
              <a:gd name="T12" fmla="*/ 223 w 446"/>
              <a:gd name="T13" fmla="*/ 93 h 608"/>
              <a:gd name="T14" fmla="*/ 184 w 446"/>
              <a:gd name="T15" fmla="*/ 456 h 608"/>
              <a:gd name="T16" fmla="*/ 141 w 446"/>
              <a:gd name="T17" fmla="*/ 405 h 608"/>
              <a:gd name="T18" fmla="*/ 94 w 446"/>
              <a:gd name="T19" fmla="*/ 319 h 608"/>
              <a:gd name="T20" fmla="*/ 223 w 446"/>
              <a:gd name="T21" fmla="*/ 65 h 608"/>
              <a:gd name="T22" fmla="*/ 351 w 446"/>
              <a:gd name="T23" fmla="*/ 319 h 608"/>
              <a:gd name="T24" fmla="*/ 305 w 446"/>
              <a:gd name="T25" fmla="*/ 405 h 608"/>
              <a:gd name="T26" fmla="*/ 261 w 446"/>
              <a:gd name="T27" fmla="*/ 456 h 608"/>
              <a:gd name="T28" fmla="*/ 159 w 446"/>
              <a:gd name="T29" fmla="*/ 545 h 608"/>
              <a:gd name="T30" fmla="*/ 267 w 446"/>
              <a:gd name="T31" fmla="*/ 566 h 608"/>
              <a:gd name="T32" fmla="*/ 267 w 446"/>
              <a:gd name="T33" fmla="*/ 524 h 608"/>
              <a:gd name="T34" fmla="*/ 172 w 446"/>
              <a:gd name="T35" fmla="*/ 558 h 608"/>
              <a:gd name="T36" fmla="*/ 276 w 446"/>
              <a:gd name="T37" fmla="*/ 558 h 608"/>
              <a:gd name="T38" fmla="*/ 289 w 446"/>
              <a:gd name="T39" fmla="*/ 545 h 608"/>
              <a:gd name="T40" fmla="*/ 159 w 446"/>
              <a:gd name="T41" fmla="*/ 480 h 608"/>
              <a:gd name="T42" fmla="*/ 289 w 446"/>
              <a:gd name="T43" fmla="*/ 545 h 608"/>
              <a:gd name="T44" fmla="*/ 287 w 446"/>
              <a:gd name="T45" fmla="*/ 254 h 608"/>
              <a:gd name="T46" fmla="*/ 244 w 446"/>
              <a:gd name="T47" fmla="*/ 298 h 608"/>
              <a:gd name="T48" fmla="*/ 202 w 446"/>
              <a:gd name="T49" fmla="*/ 298 h 608"/>
              <a:gd name="T50" fmla="*/ 158 w 446"/>
              <a:gd name="T51" fmla="*/ 254 h 608"/>
              <a:gd name="T52" fmla="*/ 158 w 446"/>
              <a:gd name="T53" fmla="*/ 212 h 608"/>
              <a:gd name="T54" fmla="*/ 202 w 446"/>
              <a:gd name="T55" fmla="*/ 168 h 608"/>
              <a:gd name="T56" fmla="*/ 244 w 446"/>
              <a:gd name="T57" fmla="*/ 168 h 608"/>
              <a:gd name="T58" fmla="*/ 287 w 446"/>
              <a:gd name="T59" fmla="*/ 212 h 608"/>
              <a:gd name="T60" fmla="*/ 428 w 446"/>
              <a:gd name="T61" fmla="*/ 206 h 608"/>
              <a:gd name="T62" fmla="*/ 405 w 446"/>
              <a:gd name="T63" fmla="*/ 226 h 608"/>
              <a:gd name="T64" fmla="*/ 428 w 446"/>
              <a:gd name="T65" fmla="*/ 239 h 608"/>
              <a:gd name="T66" fmla="*/ 428 w 446"/>
              <a:gd name="T67" fmla="*/ 206 h 608"/>
              <a:gd name="T68" fmla="*/ 379 w 446"/>
              <a:gd name="T69" fmla="*/ 90 h 608"/>
              <a:gd name="T70" fmla="*/ 356 w 446"/>
              <a:gd name="T71" fmla="*/ 67 h 608"/>
              <a:gd name="T72" fmla="*/ 362 w 446"/>
              <a:gd name="T73" fmla="*/ 107 h 608"/>
              <a:gd name="T74" fmla="*/ 239 w 446"/>
              <a:gd name="T75" fmla="*/ 44 h 608"/>
              <a:gd name="T76" fmla="*/ 222 w 446"/>
              <a:gd name="T77" fmla="*/ 0 h 608"/>
              <a:gd name="T78" fmla="*/ 206 w 446"/>
              <a:gd name="T79" fmla="*/ 44 h 608"/>
              <a:gd name="T80" fmla="*/ 81 w 446"/>
              <a:gd name="T81" fmla="*/ 109 h 608"/>
              <a:gd name="T82" fmla="*/ 89 w 446"/>
              <a:gd name="T83" fmla="*/ 69 h 608"/>
              <a:gd name="T84" fmla="*/ 65 w 446"/>
              <a:gd name="T85" fmla="*/ 93 h 608"/>
              <a:gd name="T86" fmla="*/ 39 w 446"/>
              <a:gd name="T87" fmla="*/ 226 h 608"/>
              <a:gd name="T88" fmla="*/ 17 w 446"/>
              <a:gd name="T89" fmla="*/ 206 h 608"/>
              <a:gd name="T90" fmla="*/ 17 w 446"/>
              <a:gd name="T91" fmla="*/ 239 h 608"/>
              <a:gd name="T92" fmla="*/ 39 w 446"/>
              <a:gd name="T93" fmla="*/ 226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3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4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4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7"/>
                  <a:pt x="211" y="147"/>
                  <a:pt x="223" y="147"/>
                </a:cubicBezTo>
                <a:cubicBezTo>
                  <a:pt x="234" y="147"/>
                  <a:pt x="244" y="157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60"/>
                  <a:pt x="362" y="60"/>
                  <a:pt x="356" y="67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1" name="Freeform 19"/>
          <p:cNvSpPr>
            <a:spLocks noEditPoints="1"/>
          </p:cNvSpPr>
          <p:nvPr/>
        </p:nvSpPr>
        <p:spPr bwMode="auto">
          <a:xfrm>
            <a:off x="7405275" y="4937695"/>
            <a:ext cx="563169" cy="533582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2" name="TextBox 76"/>
          <p:cNvSpPr txBox="1"/>
          <p:nvPr/>
        </p:nvSpPr>
        <p:spPr>
          <a:xfrm flipH="1">
            <a:off x="8450911" y="1964813"/>
            <a:ext cx="1117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8450912" y="2282936"/>
            <a:ext cx="293358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 flipH="1">
            <a:off x="8450911" y="3330802"/>
            <a:ext cx="1117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8450912" y="3648925"/>
            <a:ext cx="293358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 flipH="1">
            <a:off x="8450911" y="4702808"/>
            <a:ext cx="1117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8450912" y="5020931"/>
            <a:ext cx="293358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六边形 4"/>
          <p:cNvSpPr/>
          <p:nvPr/>
        </p:nvSpPr>
        <p:spPr>
          <a:xfrm>
            <a:off x="1770058" y="2292181"/>
            <a:ext cx="1114410" cy="960698"/>
          </a:xfrm>
          <a:prstGeom prst="hexagon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6978665" y="2292181"/>
            <a:ext cx="1114410" cy="960698"/>
          </a:xfrm>
          <a:prstGeom prst="hexagon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3908529" y="4395293"/>
            <a:ext cx="1114410" cy="960698"/>
          </a:xfrm>
          <a:prstGeom prst="hexagon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9117136" y="4395293"/>
            <a:ext cx="1114410" cy="960698"/>
          </a:xfrm>
          <a:prstGeom prst="hexagon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Freeform 18"/>
          <p:cNvSpPr/>
          <p:nvPr/>
        </p:nvSpPr>
        <p:spPr bwMode="auto">
          <a:xfrm>
            <a:off x="2097176" y="2609266"/>
            <a:ext cx="448301" cy="409820"/>
          </a:xfrm>
          <a:custGeom>
            <a:avLst/>
            <a:gdLst>
              <a:gd name="T0" fmla="*/ 108 w 144"/>
              <a:gd name="T1" fmla="*/ 0 h 132"/>
              <a:gd name="T2" fmla="*/ 36 w 144"/>
              <a:gd name="T3" fmla="*/ 0 h 132"/>
              <a:gd name="T4" fmla="*/ 0 w 144"/>
              <a:gd name="T5" fmla="*/ 36 h 132"/>
              <a:gd name="T6" fmla="*/ 0 w 144"/>
              <a:gd name="T7" fmla="*/ 60 h 132"/>
              <a:gd name="T8" fmla="*/ 36 w 144"/>
              <a:gd name="T9" fmla="*/ 96 h 132"/>
              <a:gd name="T10" fmla="*/ 42 w 144"/>
              <a:gd name="T11" fmla="*/ 96 h 132"/>
              <a:gd name="T12" fmla="*/ 42 w 144"/>
              <a:gd name="T13" fmla="*/ 132 h 132"/>
              <a:gd name="T14" fmla="*/ 83 w 144"/>
              <a:gd name="T15" fmla="*/ 96 h 132"/>
              <a:gd name="T16" fmla="*/ 108 w 144"/>
              <a:gd name="T17" fmla="*/ 96 h 132"/>
              <a:gd name="T18" fmla="*/ 144 w 144"/>
              <a:gd name="T19" fmla="*/ 60 h 132"/>
              <a:gd name="T20" fmla="*/ 144 w 144"/>
              <a:gd name="T21" fmla="*/ 36 h 132"/>
              <a:gd name="T22" fmla="*/ 108 w 144"/>
              <a:gd name="T23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</a:path>
            </a:pathLst>
          </a:custGeom>
          <a:solidFill>
            <a:srgbClr val="D5000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302270" y="2479848"/>
            <a:ext cx="475918" cy="539238"/>
            <a:chOff x="3514490" y="3741653"/>
            <a:chExt cx="246737" cy="279565"/>
          </a:xfrm>
          <a:solidFill>
            <a:srgbClr val="D5000E"/>
          </a:solidFill>
          <a:effectLst/>
        </p:grpSpPr>
        <p:sp>
          <p:nvSpPr>
            <p:cNvPr id="11" name="Freeform 20"/>
            <p:cNvSpPr>
              <a:spLocks noEditPoints="1"/>
            </p:cNvSpPr>
            <p:nvPr/>
          </p:nvSpPr>
          <p:spPr bwMode="auto">
            <a:xfrm>
              <a:off x="3624621" y="3741653"/>
              <a:ext cx="105896" cy="84717"/>
            </a:xfrm>
            <a:custGeom>
              <a:avLst/>
              <a:gdLst>
                <a:gd name="T0" fmla="*/ 39 w 62"/>
                <a:gd name="T1" fmla="*/ 12 h 50"/>
                <a:gd name="T2" fmla="*/ 39 w 62"/>
                <a:gd name="T3" fmla="*/ 12 h 50"/>
                <a:gd name="T4" fmla="*/ 45 w 62"/>
                <a:gd name="T5" fmla="*/ 14 h 50"/>
                <a:gd name="T6" fmla="*/ 46 w 62"/>
                <a:gd name="T7" fmla="*/ 18 h 50"/>
                <a:gd name="T8" fmla="*/ 40 w 62"/>
                <a:gd name="T9" fmla="*/ 29 h 50"/>
                <a:gd name="T10" fmla="*/ 20 w 62"/>
                <a:gd name="T11" fmla="*/ 38 h 50"/>
                <a:gd name="T12" fmla="*/ 17 w 62"/>
                <a:gd name="T13" fmla="*/ 38 h 50"/>
                <a:gd name="T14" fmla="*/ 17 w 62"/>
                <a:gd name="T15" fmla="*/ 38 h 50"/>
                <a:gd name="T16" fmla="*/ 26 w 62"/>
                <a:gd name="T17" fmla="*/ 18 h 50"/>
                <a:gd name="T18" fmla="*/ 39 w 62"/>
                <a:gd name="T19" fmla="*/ 12 h 50"/>
                <a:gd name="T20" fmla="*/ 39 w 62"/>
                <a:gd name="T21" fmla="*/ 0 h 50"/>
                <a:gd name="T22" fmla="*/ 17 w 62"/>
                <a:gd name="T23" fmla="*/ 9 h 50"/>
                <a:gd name="T24" fmla="*/ 8 w 62"/>
                <a:gd name="T25" fmla="*/ 47 h 50"/>
                <a:gd name="T26" fmla="*/ 20 w 62"/>
                <a:gd name="T27" fmla="*/ 50 h 50"/>
                <a:gd name="T28" fmla="*/ 49 w 62"/>
                <a:gd name="T29" fmla="*/ 38 h 50"/>
                <a:gd name="T30" fmla="*/ 53 w 62"/>
                <a:gd name="T31" fmla="*/ 5 h 50"/>
                <a:gd name="T32" fmla="*/ 39 w 6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50"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1" y="12"/>
                    <a:pt x="43" y="12"/>
                    <a:pt x="45" y="14"/>
                  </a:cubicBezTo>
                  <a:cubicBezTo>
                    <a:pt x="45" y="14"/>
                    <a:pt x="46" y="15"/>
                    <a:pt x="46" y="18"/>
                  </a:cubicBezTo>
                  <a:cubicBezTo>
                    <a:pt x="46" y="21"/>
                    <a:pt x="45" y="25"/>
                    <a:pt x="40" y="29"/>
                  </a:cubicBezTo>
                  <a:cubicBezTo>
                    <a:pt x="35" y="34"/>
                    <a:pt x="26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5"/>
                    <a:pt x="18" y="25"/>
                    <a:pt x="26" y="18"/>
                  </a:cubicBezTo>
                  <a:cubicBezTo>
                    <a:pt x="30" y="14"/>
                    <a:pt x="35" y="12"/>
                    <a:pt x="39" y="12"/>
                  </a:cubicBezTo>
                  <a:moveTo>
                    <a:pt x="39" y="0"/>
                  </a:moveTo>
                  <a:cubicBezTo>
                    <a:pt x="32" y="0"/>
                    <a:pt x="24" y="3"/>
                    <a:pt x="17" y="9"/>
                  </a:cubicBezTo>
                  <a:cubicBezTo>
                    <a:pt x="6" y="19"/>
                    <a:pt x="0" y="38"/>
                    <a:pt x="8" y="47"/>
                  </a:cubicBezTo>
                  <a:cubicBezTo>
                    <a:pt x="11" y="49"/>
                    <a:pt x="15" y="50"/>
                    <a:pt x="20" y="50"/>
                  </a:cubicBezTo>
                  <a:cubicBezTo>
                    <a:pt x="29" y="50"/>
                    <a:pt x="41" y="45"/>
                    <a:pt x="49" y="38"/>
                  </a:cubicBezTo>
                  <a:cubicBezTo>
                    <a:pt x="60" y="28"/>
                    <a:pt x="62" y="13"/>
                    <a:pt x="53" y="5"/>
                  </a:cubicBezTo>
                  <a:cubicBezTo>
                    <a:pt x="50" y="1"/>
                    <a:pt x="45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21"/>
            <p:cNvSpPr>
              <a:spLocks noEditPoints="1"/>
            </p:cNvSpPr>
            <p:nvPr/>
          </p:nvSpPr>
          <p:spPr bwMode="auto">
            <a:xfrm>
              <a:off x="3545200" y="3741653"/>
              <a:ext cx="106955" cy="84717"/>
            </a:xfrm>
            <a:custGeom>
              <a:avLst/>
              <a:gdLst>
                <a:gd name="T0" fmla="*/ 23 w 62"/>
                <a:gd name="T1" fmla="*/ 12 h 50"/>
                <a:gd name="T2" fmla="*/ 36 w 62"/>
                <a:gd name="T3" fmla="*/ 18 h 50"/>
                <a:gd name="T4" fmla="*/ 45 w 62"/>
                <a:gd name="T5" fmla="*/ 38 h 50"/>
                <a:gd name="T6" fmla="*/ 42 w 62"/>
                <a:gd name="T7" fmla="*/ 38 h 50"/>
                <a:gd name="T8" fmla="*/ 22 w 62"/>
                <a:gd name="T9" fmla="*/ 29 h 50"/>
                <a:gd name="T10" fmla="*/ 16 w 62"/>
                <a:gd name="T11" fmla="*/ 18 h 50"/>
                <a:gd name="T12" fmla="*/ 17 w 62"/>
                <a:gd name="T13" fmla="*/ 14 h 50"/>
                <a:gd name="T14" fmla="*/ 23 w 62"/>
                <a:gd name="T15" fmla="*/ 12 h 50"/>
                <a:gd name="T16" fmla="*/ 23 w 62"/>
                <a:gd name="T17" fmla="*/ 0 h 50"/>
                <a:gd name="T18" fmla="*/ 9 w 62"/>
                <a:gd name="T19" fmla="*/ 5 h 50"/>
                <a:gd name="T20" fmla="*/ 13 w 62"/>
                <a:gd name="T21" fmla="*/ 38 h 50"/>
                <a:gd name="T22" fmla="*/ 42 w 62"/>
                <a:gd name="T23" fmla="*/ 50 h 50"/>
                <a:gd name="T24" fmla="*/ 54 w 62"/>
                <a:gd name="T25" fmla="*/ 47 h 50"/>
                <a:gd name="T26" fmla="*/ 45 w 62"/>
                <a:gd name="T27" fmla="*/ 9 h 50"/>
                <a:gd name="T28" fmla="*/ 23 w 62"/>
                <a:gd name="T2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0">
                  <a:moveTo>
                    <a:pt x="23" y="12"/>
                  </a:moveTo>
                  <a:cubicBezTo>
                    <a:pt x="27" y="12"/>
                    <a:pt x="32" y="14"/>
                    <a:pt x="36" y="18"/>
                  </a:cubicBezTo>
                  <a:cubicBezTo>
                    <a:pt x="44" y="25"/>
                    <a:pt x="46" y="35"/>
                    <a:pt x="45" y="38"/>
                  </a:cubicBezTo>
                  <a:cubicBezTo>
                    <a:pt x="45" y="38"/>
                    <a:pt x="45" y="38"/>
                    <a:pt x="42" y="38"/>
                  </a:cubicBezTo>
                  <a:cubicBezTo>
                    <a:pt x="36" y="38"/>
                    <a:pt x="27" y="34"/>
                    <a:pt x="22" y="29"/>
                  </a:cubicBezTo>
                  <a:cubicBezTo>
                    <a:pt x="17" y="25"/>
                    <a:pt x="16" y="21"/>
                    <a:pt x="16" y="18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9" y="12"/>
                    <a:pt x="21" y="12"/>
                    <a:pt x="23" y="12"/>
                  </a:cubicBezTo>
                  <a:moveTo>
                    <a:pt x="23" y="0"/>
                  </a:moveTo>
                  <a:cubicBezTo>
                    <a:pt x="17" y="0"/>
                    <a:pt x="12" y="1"/>
                    <a:pt x="9" y="5"/>
                  </a:cubicBezTo>
                  <a:cubicBezTo>
                    <a:pt x="0" y="13"/>
                    <a:pt x="2" y="28"/>
                    <a:pt x="13" y="38"/>
                  </a:cubicBezTo>
                  <a:cubicBezTo>
                    <a:pt x="21" y="45"/>
                    <a:pt x="33" y="50"/>
                    <a:pt x="42" y="50"/>
                  </a:cubicBezTo>
                  <a:cubicBezTo>
                    <a:pt x="47" y="50"/>
                    <a:pt x="51" y="49"/>
                    <a:pt x="54" y="47"/>
                  </a:cubicBezTo>
                  <a:cubicBezTo>
                    <a:pt x="62" y="38"/>
                    <a:pt x="56" y="19"/>
                    <a:pt x="45" y="9"/>
                  </a:cubicBezTo>
                  <a:cubicBezTo>
                    <a:pt x="38" y="3"/>
                    <a:pt x="30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22"/>
            <p:cNvSpPr/>
            <p:nvPr/>
          </p:nvSpPr>
          <p:spPr bwMode="auto">
            <a:xfrm>
              <a:off x="3647918" y="3816839"/>
              <a:ext cx="113309" cy="92130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12 h 54"/>
                <a:gd name="T4" fmla="*/ 54 w 66"/>
                <a:gd name="T5" fmla="*/ 0 h 54"/>
                <a:gd name="T6" fmla="*/ 0 w 66"/>
                <a:gd name="T7" fmla="*/ 0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6"/>
                    <a:pt x="61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23"/>
            <p:cNvSpPr/>
            <p:nvPr/>
          </p:nvSpPr>
          <p:spPr bwMode="auto">
            <a:xfrm>
              <a:off x="3647918" y="3929088"/>
              <a:ext cx="113309" cy="92130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54 h 54"/>
                <a:gd name="T4" fmla="*/ 54 w 66"/>
                <a:gd name="T5" fmla="*/ 54 h 54"/>
                <a:gd name="T6" fmla="*/ 66 w 66"/>
                <a:gd name="T7" fmla="*/ 42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1" y="54"/>
                    <a:pt x="66" y="49"/>
                    <a:pt x="66" y="42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24"/>
            <p:cNvSpPr/>
            <p:nvPr/>
          </p:nvSpPr>
          <p:spPr bwMode="auto">
            <a:xfrm>
              <a:off x="3514490" y="3816839"/>
              <a:ext cx="113309" cy="92130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0 h 54"/>
                <a:gd name="T4" fmla="*/ 12 w 66"/>
                <a:gd name="T5" fmla="*/ 0 h 54"/>
                <a:gd name="T6" fmla="*/ 0 w 66"/>
                <a:gd name="T7" fmla="*/ 12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25"/>
            <p:cNvSpPr/>
            <p:nvPr/>
          </p:nvSpPr>
          <p:spPr bwMode="auto">
            <a:xfrm>
              <a:off x="3514490" y="3929088"/>
              <a:ext cx="113309" cy="92130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42 h 54"/>
                <a:gd name="T4" fmla="*/ 12 w 66"/>
                <a:gd name="T5" fmla="*/ 54 h 54"/>
                <a:gd name="T6" fmla="*/ 66 w 66"/>
                <a:gd name="T7" fmla="*/ 54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5" y="54"/>
                    <a:pt x="12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Freeform 28"/>
          <p:cNvSpPr>
            <a:spLocks noEditPoints="1"/>
          </p:cNvSpPr>
          <p:nvPr/>
        </p:nvSpPr>
        <p:spPr bwMode="auto">
          <a:xfrm>
            <a:off x="4181662" y="4591570"/>
            <a:ext cx="568143" cy="568143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rgbClr val="D5000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465693" y="4648389"/>
            <a:ext cx="454507" cy="454507"/>
            <a:chOff x="8204053" y="3686139"/>
            <a:chExt cx="246231" cy="246231"/>
          </a:xfrm>
          <a:solidFill>
            <a:srgbClr val="D5000E"/>
          </a:solidFill>
          <a:effectLst/>
        </p:grpSpPr>
        <p:sp>
          <p:nvSpPr>
            <p:cNvPr id="19" name="Oval 876"/>
            <p:cNvSpPr>
              <a:spLocks noChangeArrowheads="1"/>
            </p:cNvSpPr>
            <p:nvPr/>
          </p:nvSpPr>
          <p:spPr bwMode="auto">
            <a:xfrm>
              <a:off x="8204053" y="3864777"/>
              <a:ext cx="66627" cy="675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877"/>
            <p:cNvSpPr/>
            <p:nvPr/>
          </p:nvSpPr>
          <p:spPr bwMode="auto">
            <a:xfrm>
              <a:off x="8204053" y="3768216"/>
              <a:ext cx="164154" cy="164154"/>
            </a:xfrm>
            <a:custGeom>
              <a:avLst/>
              <a:gdLst>
                <a:gd name="T0" fmla="*/ 105 w 105"/>
                <a:gd name="T1" fmla="*/ 105 h 105"/>
                <a:gd name="T2" fmla="*/ 74 w 105"/>
                <a:gd name="T3" fmla="*/ 105 h 105"/>
                <a:gd name="T4" fmla="*/ 0 w 105"/>
                <a:gd name="T5" fmla="*/ 31 h 105"/>
                <a:gd name="T6" fmla="*/ 0 w 105"/>
                <a:gd name="T7" fmla="*/ 31 h 105"/>
                <a:gd name="T8" fmla="*/ 0 w 105"/>
                <a:gd name="T9" fmla="*/ 0 h 105"/>
                <a:gd name="T10" fmla="*/ 105 w 105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05">
                  <a:moveTo>
                    <a:pt x="105" y="105"/>
                  </a:moveTo>
                  <a:cubicBezTo>
                    <a:pt x="74" y="105"/>
                    <a:pt x="74" y="105"/>
                    <a:pt x="74" y="105"/>
                  </a:cubicBezTo>
                  <a:cubicBezTo>
                    <a:pt x="74" y="64"/>
                    <a:pt x="41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8" y="0"/>
                    <a:pt x="105" y="47"/>
                    <a:pt x="105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878"/>
            <p:cNvSpPr/>
            <p:nvPr/>
          </p:nvSpPr>
          <p:spPr bwMode="auto">
            <a:xfrm>
              <a:off x="8204053" y="3686139"/>
              <a:ext cx="246231" cy="246231"/>
            </a:xfrm>
            <a:custGeom>
              <a:avLst/>
              <a:gdLst>
                <a:gd name="T0" fmla="*/ 126 w 158"/>
                <a:gd name="T1" fmla="*/ 158 h 158"/>
                <a:gd name="T2" fmla="*/ 0 w 158"/>
                <a:gd name="T3" fmla="*/ 32 h 158"/>
                <a:gd name="T4" fmla="*/ 0 w 158"/>
                <a:gd name="T5" fmla="*/ 0 h 158"/>
                <a:gd name="T6" fmla="*/ 158 w 158"/>
                <a:gd name="T7" fmla="*/ 158 h 158"/>
                <a:gd name="T8" fmla="*/ 126 w 158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8">
                  <a:moveTo>
                    <a:pt x="126" y="158"/>
                  </a:moveTo>
                  <a:cubicBezTo>
                    <a:pt x="126" y="88"/>
                    <a:pt x="7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0"/>
                    <a:pt x="158" y="71"/>
                    <a:pt x="158" y="158"/>
                  </a:cubicBezTo>
                  <a:lnTo>
                    <a:pt x="126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Box 76"/>
          <p:cNvSpPr txBox="1"/>
          <p:nvPr/>
        </p:nvSpPr>
        <p:spPr>
          <a:xfrm>
            <a:off x="3037659" y="2202455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037660" y="2552804"/>
            <a:ext cx="2689274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8246266" y="2202455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246267" y="2552804"/>
            <a:ext cx="2689274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2629967" y="427905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9234" y="4629406"/>
            <a:ext cx="2689274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7838574" y="427905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47841" y="4629406"/>
            <a:ext cx="2689274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。请在此添加文字说明，管理资源吧PPT模板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3" r="19576"/>
          <a:stretch>
            <a:fillRect/>
          </a:stretch>
        </p:blipFill>
        <p:spPr>
          <a:xfrm>
            <a:off x="2337847" y="-19032"/>
            <a:ext cx="7516305" cy="68770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1" b="6456"/>
          <a:stretch>
            <a:fillRect/>
          </a:stretch>
        </p:blipFill>
        <p:spPr>
          <a:xfrm>
            <a:off x="7634258" y="2196662"/>
            <a:ext cx="4675014" cy="5745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>
            <a:off x="94268" y="-19032"/>
            <a:ext cx="1640264" cy="24462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 flipH="1">
            <a:off x="10457467" y="-19032"/>
            <a:ext cx="1640264" cy="24462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3" r="27097"/>
          <a:stretch>
            <a:fillRect/>
          </a:stretch>
        </p:blipFill>
        <p:spPr>
          <a:xfrm>
            <a:off x="7150724" y="-1315746"/>
            <a:ext cx="4454165" cy="430502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r="54611" b="33427"/>
          <a:stretch>
            <a:fillRect/>
          </a:stretch>
        </p:blipFill>
        <p:spPr>
          <a:xfrm>
            <a:off x="-649004" y="2427209"/>
            <a:ext cx="3805301" cy="4643747"/>
          </a:xfrm>
          <a:prstGeom prst="rect">
            <a:avLst/>
          </a:prstGeom>
        </p:spPr>
      </p:pic>
      <p:sp>
        <p:nvSpPr>
          <p:cNvPr id="20" name="TextBox 76"/>
          <p:cNvSpPr txBox="1"/>
          <p:nvPr/>
        </p:nvSpPr>
        <p:spPr>
          <a:xfrm>
            <a:off x="4557728" y="2336831"/>
            <a:ext cx="3076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5400" b="1" dirty="0" smtClean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54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1"/>
          <p:cNvSpPr txBox="1"/>
          <p:nvPr/>
        </p:nvSpPr>
        <p:spPr>
          <a:xfrm>
            <a:off x="4402966" y="4487338"/>
            <a:ext cx="33860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23307" y="3779738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4323049" y="325420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gradFill>
                  <a:gsLst>
                    <a:gs pos="95413">
                      <a:srgbClr val="E8A221"/>
                    </a:gs>
                    <a:gs pos="53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200" b="1" dirty="0">
              <a:gradFill>
                <a:gsLst>
                  <a:gs pos="95413">
                    <a:srgbClr val="E8A221"/>
                  </a:gs>
                  <a:gs pos="53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0" y="2738592"/>
            <a:ext cx="12192000" cy="3408243"/>
          </a:xfrm>
          <a:prstGeom prst="rect">
            <a:avLst/>
          </a:pr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>
            <a:solidFill>
              <a:srgbClr val="E804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Freeform 26"/>
          <p:cNvSpPr>
            <a:spLocks noChangeAspect="1" noEditPoints="1"/>
          </p:cNvSpPr>
          <p:nvPr/>
        </p:nvSpPr>
        <p:spPr bwMode="auto">
          <a:xfrm>
            <a:off x="1071162" y="4869027"/>
            <a:ext cx="596900" cy="746125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en-US" altLang="zh-CN" sz="2400"/>
          </a:p>
        </p:txBody>
      </p:sp>
      <p:sp>
        <p:nvSpPr>
          <p:cNvPr id="37" name="圆角矩形 36"/>
          <p:cNvSpPr/>
          <p:nvPr/>
        </p:nvSpPr>
        <p:spPr>
          <a:xfrm>
            <a:off x="841711" y="4714188"/>
            <a:ext cx="1055802" cy="1055802"/>
          </a:xfrm>
          <a:prstGeom prst="roundRect">
            <a:avLst/>
          </a:prstGeom>
          <a:noFill/>
          <a:ln w="28575">
            <a:solidFill>
              <a:srgbClr val="D50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6"/>
          <p:cNvSpPr>
            <a:spLocks noChangeAspect="1" noEditPoints="1"/>
          </p:cNvSpPr>
          <p:nvPr/>
        </p:nvSpPr>
        <p:spPr bwMode="auto">
          <a:xfrm>
            <a:off x="3594918" y="4881727"/>
            <a:ext cx="654050" cy="720725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en-US" altLang="zh-CN"/>
          </a:p>
        </p:txBody>
      </p:sp>
      <p:sp>
        <p:nvSpPr>
          <p:cNvPr id="39" name="圆角矩形 38"/>
          <p:cNvSpPr/>
          <p:nvPr/>
        </p:nvSpPr>
        <p:spPr>
          <a:xfrm>
            <a:off x="3394042" y="4714188"/>
            <a:ext cx="1055802" cy="1055802"/>
          </a:xfrm>
          <a:prstGeom prst="roundRect">
            <a:avLst/>
          </a:prstGeom>
          <a:noFill/>
          <a:ln w="28575">
            <a:solidFill>
              <a:srgbClr val="D50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76"/>
          <p:cNvSpPr txBox="1"/>
          <p:nvPr/>
        </p:nvSpPr>
        <p:spPr>
          <a:xfrm>
            <a:off x="615765" y="2879012"/>
            <a:ext cx="1988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5766" y="3247473"/>
            <a:ext cx="4022482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</a:t>
            </a:r>
            <a:r>
              <a:rPr lang="zh-CN" altLang="en-US" sz="1400" dirty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</a:t>
            </a:r>
            <a:r>
              <a:rPr lang="zh-CN" altLang="en-US" sz="14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。请在此添加文字说明，管理资源吧PPT模板。请在此添加文字说明，管理资源吧PPT模板。</a:t>
            </a:r>
            <a:endParaRPr lang="en-US" altLang="zh-CN" sz="1400" dirty="0" smtClean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770413" y="1098508"/>
            <a:ext cx="7421587" cy="4796957"/>
            <a:chOff x="-3733388" y="719528"/>
            <a:chExt cx="8707199" cy="5627914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39460" y="1675862"/>
              <a:ext cx="6182412" cy="3992579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6"/>
          <p:cNvSpPr txBox="1"/>
          <p:nvPr/>
        </p:nvSpPr>
        <p:spPr>
          <a:xfrm>
            <a:off x="4977745" y="30739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</a:t>
            </a:r>
            <a:r>
              <a:rPr lang="zh-CN" altLang="en-US" sz="2000" b="1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6149" y="628583"/>
            <a:ext cx="1859703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gradFill>
                  <a:gsLst>
                    <a:gs pos="100000">
                      <a:srgbClr val="E8A221"/>
                    </a:gs>
                    <a:gs pos="54000">
                      <a:srgbClr val="EBE779"/>
                    </a:gs>
                    <a:gs pos="0">
                      <a:srgbClr val="E8A221"/>
                    </a:gs>
                  </a:gsLst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gradFill>
                <a:gsLst>
                  <a:gs pos="100000">
                    <a:srgbClr val="E8A221"/>
                  </a:gs>
                  <a:gs pos="54000">
                    <a:srgbClr val="EBE779"/>
                  </a:gs>
                  <a:gs pos="0">
                    <a:srgbClr val="E8A221"/>
                  </a:gs>
                </a:gsLst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83309" y="937578"/>
            <a:ext cx="225382" cy="0"/>
          </a:xfrm>
          <a:prstGeom prst="line">
            <a:avLst/>
          </a:prstGeom>
          <a:ln w="28575" cap="rnd">
            <a:solidFill>
              <a:srgbClr val="E8A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584545" y="1844742"/>
            <a:ext cx="2228850" cy="3356476"/>
            <a:chOff x="5105400" y="2222500"/>
            <a:chExt cx="1917700" cy="3356476"/>
          </a:xfr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</p:grpSpPr>
        <p:sp>
          <p:nvSpPr>
            <p:cNvPr id="6" name="矩形 5"/>
            <p:cNvSpPr/>
            <p:nvPr/>
          </p:nvSpPr>
          <p:spPr>
            <a:xfrm>
              <a:off x="5105400" y="2222500"/>
              <a:ext cx="1917700" cy="3009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flipV="1">
              <a:off x="5902325" y="5232400"/>
              <a:ext cx="387350" cy="3465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85405" y="1844742"/>
            <a:ext cx="2228850" cy="3356476"/>
            <a:chOff x="5105400" y="2222500"/>
            <a:chExt cx="1917700" cy="3356476"/>
          </a:xfr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</p:grpSpPr>
        <p:sp>
          <p:nvSpPr>
            <p:cNvPr id="9" name="矩形 8"/>
            <p:cNvSpPr/>
            <p:nvPr/>
          </p:nvSpPr>
          <p:spPr>
            <a:xfrm>
              <a:off x="5105400" y="2222500"/>
              <a:ext cx="1917700" cy="3009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5902325" y="5232400"/>
              <a:ext cx="387350" cy="3465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5655114" y="2284821"/>
            <a:ext cx="896427" cy="632973"/>
          </a:xfrm>
          <a:custGeom>
            <a:avLst/>
            <a:gdLst>
              <a:gd name="T0" fmla="*/ 218 w 219"/>
              <a:gd name="T1" fmla="*/ 117 h 154"/>
              <a:gd name="T2" fmla="*/ 219 w 219"/>
              <a:gd name="T3" fmla="*/ 118 h 154"/>
              <a:gd name="T4" fmla="*/ 218 w 219"/>
              <a:gd name="T5" fmla="*/ 119 h 154"/>
              <a:gd name="T6" fmla="*/ 174 w 219"/>
              <a:gd name="T7" fmla="*/ 153 h 154"/>
              <a:gd name="T8" fmla="*/ 172 w 219"/>
              <a:gd name="T9" fmla="*/ 153 h 154"/>
              <a:gd name="T10" fmla="*/ 171 w 219"/>
              <a:gd name="T11" fmla="*/ 151 h 154"/>
              <a:gd name="T12" fmla="*/ 179 w 219"/>
              <a:gd name="T13" fmla="*/ 133 h 154"/>
              <a:gd name="T14" fmla="*/ 113 w 219"/>
              <a:gd name="T15" fmla="*/ 106 h 154"/>
              <a:gd name="T16" fmla="*/ 126 w 219"/>
              <a:gd name="T17" fmla="*/ 89 h 154"/>
              <a:gd name="T18" fmla="*/ 131 w 219"/>
              <a:gd name="T19" fmla="*/ 82 h 154"/>
              <a:gd name="T20" fmla="*/ 179 w 219"/>
              <a:gd name="T21" fmla="*/ 103 h 154"/>
              <a:gd name="T22" fmla="*/ 171 w 219"/>
              <a:gd name="T23" fmla="*/ 85 h 154"/>
              <a:gd name="T24" fmla="*/ 172 w 219"/>
              <a:gd name="T25" fmla="*/ 83 h 154"/>
              <a:gd name="T26" fmla="*/ 173 w 219"/>
              <a:gd name="T27" fmla="*/ 82 h 154"/>
              <a:gd name="T28" fmla="*/ 174 w 219"/>
              <a:gd name="T29" fmla="*/ 83 h 154"/>
              <a:gd name="T30" fmla="*/ 218 w 219"/>
              <a:gd name="T31" fmla="*/ 117 h 154"/>
              <a:gd name="T32" fmla="*/ 45 w 219"/>
              <a:gd name="T33" fmla="*/ 71 h 154"/>
              <a:gd name="T34" fmla="*/ 46 w 219"/>
              <a:gd name="T35" fmla="*/ 71 h 154"/>
              <a:gd name="T36" fmla="*/ 47 w 219"/>
              <a:gd name="T37" fmla="*/ 71 h 154"/>
              <a:gd name="T38" fmla="*/ 47 w 219"/>
              <a:gd name="T39" fmla="*/ 69 h 154"/>
              <a:gd name="T40" fmla="*/ 40 w 219"/>
              <a:gd name="T41" fmla="*/ 50 h 154"/>
              <a:gd name="T42" fmla="*/ 87 w 219"/>
              <a:gd name="T43" fmla="*/ 72 h 154"/>
              <a:gd name="T44" fmla="*/ 93 w 219"/>
              <a:gd name="T45" fmla="*/ 65 h 154"/>
              <a:gd name="T46" fmla="*/ 106 w 219"/>
              <a:gd name="T47" fmla="*/ 49 h 154"/>
              <a:gd name="T48" fmla="*/ 40 w 219"/>
              <a:gd name="T49" fmla="*/ 21 h 154"/>
              <a:gd name="T50" fmla="*/ 47 w 219"/>
              <a:gd name="T51" fmla="*/ 2 h 154"/>
              <a:gd name="T52" fmla="*/ 47 w 219"/>
              <a:gd name="T53" fmla="*/ 0 h 154"/>
              <a:gd name="T54" fmla="*/ 45 w 219"/>
              <a:gd name="T55" fmla="*/ 0 h 154"/>
              <a:gd name="T56" fmla="*/ 0 w 219"/>
              <a:gd name="T57" fmla="*/ 34 h 154"/>
              <a:gd name="T58" fmla="*/ 0 w 219"/>
              <a:gd name="T59" fmla="*/ 35 h 154"/>
              <a:gd name="T60" fmla="*/ 0 w 219"/>
              <a:gd name="T61" fmla="*/ 37 h 154"/>
              <a:gd name="T62" fmla="*/ 45 w 219"/>
              <a:gd name="T63" fmla="*/ 71 h 154"/>
              <a:gd name="T64" fmla="*/ 121 w 219"/>
              <a:gd name="T65" fmla="*/ 86 h 154"/>
              <a:gd name="T66" fmla="*/ 179 w 219"/>
              <a:gd name="T67" fmla="*/ 50 h 154"/>
              <a:gd name="T68" fmla="*/ 171 w 219"/>
              <a:gd name="T69" fmla="*/ 69 h 154"/>
              <a:gd name="T70" fmla="*/ 172 w 219"/>
              <a:gd name="T71" fmla="*/ 71 h 154"/>
              <a:gd name="T72" fmla="*/ 173 w 219"/>
              <a:gd name="T73" fmla="*/ 71 h 154"/>
              <a:gd name="T74" fmla="*/ 174 w 219"/>
              <a:gd name="T75" fmla="*/ 71 h 154"/>
              <a:gd name="T76" fmla="*/ 218 w 219"/>
              <a:gd name="T77" fmla="*/ 37 h 154"/>
              <a:gd name="T78" fmla="*/ 219 w 219"/>
              <a:gd name="T79" fmla="*/ 35 h 154"/>
              <a:gd name="T80" fmla="*/ 218 w 219"/>
              <a:gd name="T81" fmla="*/ 34 h 154"/>
              <a:gd name="T82" fmla="*/ 174 w 219"/>
              <a:gd name="T83" fmla="*/ 0 h 154"/>
              <a:gd name="T84" fmla="*/ 172 w 219"/>
              <a:gd name="T85" fmla="*/ 0 h 154"/>
              <a:gd name="T86" fmla="*/ 171 w 219"/>
              <a:gd name="T87" fmla="*/ 2 h 154"/>
              <a:gd name="T88" fmla="*/ 179 w 219"/>
              <a:gd name="T89" fmla="*/ 21 h 154"/>
              <a:gd name="T90" fmla="*/ 97 w 219"/>
              <a:gd name="T91" fmla="*/ 69 h 154"/>
              <a:gd name="T92" fmla="*/ 40 w 219"/>
              <a:gd name="T93" fmla="*/ 103 h 154"/>
              <a:gd name="T94" fmla="*/ 47 w 219"/>
              <a:gd name="T95" fmla="*/ 85 h 154"/>
              <a:gd name="T96" fmla="*/ 47 w 219"/>
              <a:gd name="T97" fmla="*/ 83 h 154"/>
              <a:gd name="T98" fmla="*/ 46 w 219"/>
              <a:gd name="T99" fmla="*/ 82 h 154"/>
              <a:gd name="T100" fmla="*/ 45 w 219"/>
              <a:gd name="T101" fmla="*/ 83 h 154"/>
              <a:gd name="T102" fmla="*/ 0 w 219"/>
              <a:gd name="T103" fmla="*/ 117 h 154"/>
              <a:gd name="T104" fmla="*/ 0 w 219"/>
              <a:gd name="T105" fmla="*/ 118 h 154"/>
              <a:gd name="T106" fmla="*/ 0 w 219"/>
              <a:gd name="T107" fmla="*/ 119 h 154"/>
              <a:gd name="T108" fmla="*/ 45 w 219"/>
              <a:gd name="T109" fmla="*/ 153 h 154"/>
              <a:gd name="T110" fmla="*/ 47 w 219"/>
              <a:gd name="T111" fmla="*/ 153 h 154"/>
              <a:gd name="T112" fmla="*/ 47 w 219"/>
              <a:gd name="T113" fmla="*/ 151 h 154"/>
              <a:gd name="T114" fmla="*/ 40 w 219"/>
              <a:gd name="T115" fmla="*/ 133 h 154"/>
              <a:gd name="T116" fmla="*/ 121 w 219"/>
              <a:gd name="T11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rgbClr val="D5000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id-ID" sz="1800">
              <a:latin typeface="Impact" panose="020B0806030902050204" pitchFamily="34" charset="0"/>
            </a:endParaRPr>
          </a:p>
        </p:txBody>
      </p:sp>
      <p:sp>
        <p:nvSpPr>
          <p:cNvPr id="12" name="稻壳儿小白白(http://dwz.cn/Wu2UP)"/>
          <p:cNvSpPr>
            <a:spLocks noChangeAspect="1" noEditPoints="1"/>
          </p:cNvSpPr>
          <p:nvPr/>
        </p:nvSpPr>
        <p:spPr bwMode="auto">
          <a:xfrm>
            <a:off x="2359008" y="2257991"/>
            <a:ext cx="679919" cy="727801"/>
          </a:xfrm>
          <a:custGeom>
            <a:avLst/>
            <a:gdLst>
              <a:gd name="T0" fmla="*/ 24082704 w 376"/>
              <a:gd name="T1" fmla="*/ 1086151 h 401"/>
              <a:gd name="T2" fmla="*/ 22285300 w 376"/>
              <a:gd name="T3" fmla="*/ 1086151 h 401"/>
              <a:gd name="T4" fmla="*/ 0 w 376"/>
              <a:gd name="T5" fmla="*/ 57573819 h 401"/>
              <a:gd name="T6" fmla="*/ 23363862 w 376"/>
              <a:gd name="T7" fmla="*/ 80747645 h 401"/>
              <a:gd name="T8" fmla="*/ 46368004 w 376"/>
              <a:gd name="T9" fmla="*/ 57573819 h 401"/>
              <a:gd name="T10" fmla="*/ 24082704 w 376"/>
              <a:gd name="T11" fmla="*/ 1086151 h 401"/>
              <a:gd name="T12" fmla="*/ 112505061 w 376"/>
              <a:gd name="T13" fmla="*/ 1086151 h 401"/>
              <a:gd name="T14" fmla="*/ 111067377 w 376"/>
              <a:gd name="T15" fmla="*/ 1086151 h 401"/>
              <a:gd name="T16" fmla="*/ 88422956 w 376"/>
              <a:gd name="T17" fmla="*/ 57573819 h 401"/>
              <a:gd name="T18" fmla="*/ 111786219 w 376"/>
              <a:gd name="T19" fmla="*/ 80747645 h 401"/>
              <a:gd name="T20" fmla="*/ 135150081 w 376"/>
              <a:gd name="T21" fmla="*/ 57573819 h 401"/>
              <a:gd name="T22" fmla="*/ 112505061 w 376"/>
              <a:gd name="T23" fmla="*/ 1086151 h 401"/>
              <a:gd name="T24" fmla="*/ 66496778 w 376"/>
              <a:gd name="T25" fmla="*/ 65177477 h 401"/>
              <a:gd name="T26" fmla="*/ 44211478 w 376"/>
              <a:gd name="T27" fmla="*/ 122026794 h 401"/>
              <a:gd name="T28" fmla="*/ 67575340 w 376"/>
              <a:gd name="T29" fmla="*/ 145201222 h 401"/>
              <a:gd name="T30" fmla="*/ 90938603 w 376"/>
              <a:gd name="T31" fmla="*/ 122026794 h 401"/>
              <a:gd name="T32" fmla="*/ 68294182 w 376"/>
              <a:gd name="T33" fmla="*/ 65177477 h 401"/>
              <a:gd name="T34" fmla="*/ 66496778 w 376"/>
              <a:gd name="T35" fmla="*/ 65177477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D5000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 flipH="1">
            <a:off x="1967436" y="3158314"/>
            <a:ext cx="1527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16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02998" y="3598594"/>
            <a:ext cx="1991938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请在此添加文字说明，管理资源吧PPT模板。请在此添加文字说明，管理资源吧PPT模板。</a:t>
            </a:r>
            <a:endParaRPr lang="en-US" altLang="zh-CN" sz="1200" dirty="0" smtClean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5365013" y="3158314"/>
            <a:ext cx="1527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16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00575" y="3598594"/>
            <a:ext cx="1991938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请在此添加文字说明，管理资源吧PPT模板。请在此添加文字说明，管理资源吧PPT模板。</a:t>
            </a:r>
            <a:endParaRPr lang="en-US" altLang="zh-CN" sz="1200" dirty="0" smtClean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KSO_Shape"/>
          <p:cNvSpPr>
            <a:spLocks noChangeAspect="1"/>
          </p:cNvSpPr>
          <p:nvPr/>
        </p:nvSpPr>
        <p:spPr>
          <a:xfrm>
            <a:off x="2381810" y="5362969"/>
            <a:ext cx="657117" cy="679776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8" name="KSO_Shape"/>
          <p:cNvSpPr>
            <a:spLocks noChangeAspect="1"/>
          </p:cNvSpPr>
          <p:nvPr/>
        </p:nvSpPr>
        <p:spPr>
          <a:xfrm>
            <a:off x="5829416" y="5419616"/>
            <a:ext cx="614629" cy="566482"/>
          </a:xfrm>
          <a:custGeom>
            <a:avLst/>
            <a:gdLst/>
            <a:ahLst/>
            <a:cxnLst/>
            <a:rect l="l" t="t" r="r" b="b"/>
            <a:pathLst>
              <a:path w="2922576" h="2692126">
                <a:moveTo>
                  <a:pt x="553896" y="1279436"/>
                </a:moveTo>
                <a:cubicBezTo>
                  <a:pt x="792021" y="1473111"/>
                  <a:pt x="992046" y="1742986"/>
                  <a:pt x="1211121" y="1974761"/>
                </a:cubicBezTo>
                <a:lnTo>
                  <a:pt x="1201596" y="2431961"/>
                </a:lnTo>
                <a:cubicBezTo>
                  <a:pt x="947596" y="2384336"/>
                  <a:pt x="769796" y="2336711"/>
                  <a:pt x="639621" y="2117636"/>
                </a:cubicBezTo>
                <a:cubicBezTo>
                  <a:pt x="509446" y="1898561"/>
                  <a:pt x="582471" y="1558836"/>
                  <a:pt x="553896" y="1279436"/>
                </a:cubicBezTo>
                <a:close/>
                <a:moveTo>
                  <a:pt x="1414250" y="349940"/>
                </a:moveTo>
                <a:lnTo>
                  <a:pt x="1576175" y="702365"/>
                </a:lnTo>
                <a:lnTo>
                  <a:pt x="1840671" y="351223"/>
                </a:lnTo>
                <a:cubicBezTo>
                  <a:pt x="1946050" y="474823"/>
                  <a:pt x="2011221" y="645739"/>
                  <a:pt x="2011221" y="834547"/>
                </a:cubicBezTo>
                <a:cubicBezTo>
                  <a:pt x="2019964" y="1198269"/>
                  <a:pt x="1873746" y="1469720"/>
                  <a:pt x="1527496" y="1508764"/>
                </a:cubicBezTo>
                <a:lnTo>
                  <a:pt x="1534971" y="2136686"/>
                </a:lnTo>
                <a:cubicBezTo>
                  <a:pt x="1804846" y="1854111"/>
                  <a:pt x="2036621" y="1552486"/>
                  <a:pt x="2344596" y="1288961"/>
                </a:cubicBezTo>
                <a:cubicBezTo>
                  <a:pt x="2347771" y="1504861"/>
                  <a:pt x="2350946" y="1939836"/>
                  <a:pt x="2192196" y="2193836"/>
                </a:cubicBezTo>
                <a:cubicBezTo>
                  <a:pt x="1995346" y="2466886"/>
                  <a:pt x="1623871" y="2444661"/>
                  <a:pt x="1344471" y="2441486"/>
                </a:cubicBezTo>
                <a:lnTo>
                  <a:pt x="1353780" y="1510652"/>
                </a:lnTo>
                <a:cubicBezTo>
                  <a:pt x="992542" y="1480514"/>
                  <a:pt x="840254" y="1205525"/>
                  <a:pt x="849171" y="834547"/>
                </a:cubicBezTo>
                <a:cubicBezTo>
                  <a:pt x="853745" y="644286"/>
                  <a:pt x="913894" y="479273"/>
                  <a:pt x="1011904" y="360081"/>
                </a:cubicBezTo>
                <a:lnTo>
                  <a:pt x="1014200" y="359465"/>
                </a:lnTo>
                <a:lnTo>
                  <a:pt x="1214225" y="683315"/>
                </a:lnTo>
                <a:close/>
                <a:moveTo>
                  <a:pt x="480281" y="174535"/>
                </a:moveTo>
                <a:cubicBezTo>
                  <a:pt x="324175" y="174535"/>
                  <a:pt x="197626" y="319405"/>
                  <a:pt x="197626" y="498111"/>
                </a:cubicBezTo>
                <a:lnTo>
                  <a:pt x="197626" y="2194015"/>
                </a:lnTo>
                <a:cubicBezTo>
                  <a:pt x="197626" y="2372721"/>
                  <a:pt x="324175" y="2517591"/>
                  <a:pt x="480281" y="2517591"/>
                </a:cubicBezTo>
                <a:lnTo>
                  <a:pt x="2458598" y="2517591"/>
                </a:lnTo>
                <a:cubicBezTo>
                  <a:pt x="2614704" y="2517591"/>
                  <a:pt x="2741253" y="2372721"/>
                  <a:pt x="2741253" y="2194015"/>
                </a:cubicBezTo>
                <a:lnTo>
                  <a:pt x="2741253" y="498111"/>
                </a:lnTo>
                <a:cubicBezTo>
                  <a:pt x="2741253" y="319405"/>
                  <a:pt x="2614704" y="174535"/>
                  <a:pt x="2458598" y="174535"/>
                </a:cubicBezTo>
                <a:close/>
                <a:moveTo>
                  <a:pt x="324765" y="0"/>
                </a:moveTo>
                <a:lnTo>
                  <a:pt x="2597811" y="0"/>
                </a:lnTo>
                <a:cubicBezTo>
                  <a:pt x="2777173" y="0"/>
                  <a:pt x="2922576" y="166453"/>
                  <a:pt x="2922576" y="371783"/>
                </a:cubicBezTo>
                <a:lnTo>
                  <a:pt x="2922576" y="2320344"/>
                </a:lnTo>
                <a:cubicBezTo>
                  <a:pt x="2922576" y="2525673"/>
                  <a:pt x="2777173" y="2692126"/>
                  <a:pt x="2597811" y="2692126"/>
                </a:cubicBezTo>
                <a:lnTo>
                  <a:pt x="324765" y="2692126"/>
                </a:lnTo>
                <a:cubicBezTo>
                  <a:pt x="145402" y="2692126"/>
                  <a:pt x="0" y="2525673"/>
                  <a:pt x="0" y="2320344"/>
                </a:cubicBezTo>
                <a:lnTo>
                  <a:pt x="0" y="371783"/>
                </a:lnTo>
                <a:cubicBezTo>
                  <a:pt x="0" y="166453"/>
                  <a:pt x="145402" y="0"/>
                  <a:pt x="324765" y="0"/>
                </a:cubicBezTo>
                <a:close/>
              </a:path>
            </a:pathLst>
          </a:cu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504724" y="1844742"/>
            <a:ext cx="2228850" cy="3356476"/>
            <a:chOff x="5105400" y="2222500"/>
            <a:chExt cx="1917700" cy="3356476"/>
          </a:xfr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</p:grpSpPr>
        <p:sp>
          <p:nvSpPr>
            <p:cNvPr id="20" name="矩形 19"/>
            <p:cNvSpPr/>
            <p:nvPr/>
          </p:nvSpPr>
          <p:spPr>
            <a:xfrm>
              <a:off x="5105400" y="2222500"/>
              <a:ext cx="1917700" cy="3009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flipV="1">
              <a:off x="5902325" y="5232400"/>
              <a:ext cx="387350" cy="3465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 flipH="1">
            <a:off x="8887615" y="3158314"/>
            <a:ext cx="1527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1600" b="1" dirty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623177" y="3598594"/>
            <a:ext cx="1991938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D50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请在此添加文字说明，管理资源吧PPT模板。请在此添加文字说明，管理资源吧PPT模板。</a:t>
            </a:r>
            <a:endParaRPr lang="en-US" altLang="zh-CN" sz="1200" dirty="0" smtClean="0">
              <a:solidFill>
                <a:srgbClr val="D5000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KSO_Shape"/>
          <p:cNvSpPr>
            <a:spLocks noChangeAspect="1"/>
          </p:cNvSpPr>
          <p:nvPr/>
        </p:nvSpPr>
        <p:spPr>
          <a:xfrm>
            <a:off x="9259954" y="2223795"/>
            <a:ext cx="718384" cy="714761"/>
          </a:xfrm>
          <a:custGeom>
            <a:avLst/>
            <a:gdLst/>
            <a:ahLst/>
            <a:cxnLst/>
            <a:rect l="l" t="t" r="r" b="b"/>
            <a:pathLst>
              <a:path w="1171576" h="1571810">
                <a:moveTo>
                  <a:pt x="662070" y="927911"/>
                </a:moveTo>
                <a:lnTo>
                  <a:pt x="795754" y="1040206"/>
                </a:lnTo>
                <a:lnTo>
                  <a:pt x="662070" y="1184585"/>
                </a:lnTo>
                <a:close/>
                <a:moveTo>
                  <a:pt x="662070" y="398563"/>
                </a:moveTo>
                <a:lnTo>
                  <a:pt x="795754" y="510858"/>
                </a:lnTo>
                <a:lnTo>
                  <a:pt x="662070" y="655237"/>
                </a:lnTo>
                <a:close/>
                <a:moveTo>
                  <a:pt x="539081" y="115152"/>
                </a:moveTo>
                <a:cubicBezTo>
                  <a:pt x="540863" y="298745"/>
                  <a:pt x="542646" y="482338"/>
                  <a:pt x="544428" y="665931"/>
                </a:cubicBezTo>
                <a:lnTo>
                  <a:pt x="325186" y="430647"/>
                </a:lnTo>
                <a:lnTo>
                  <a:pt x="250323" y="510858"/>
                </a:lnTo>
                <a:lnTo>
                  <a:pt x="533733" y="788921"/>
                </a:lnTo>
                <a:lnTo>
                  <a:pt x="234281" y="1077679"/>
                </a:lnTo>
                <a:lnTo>
                  <a:pt x="309144" y="1152542"/>
                </a:lnTo>
                <a:lnTo>
                  <a:pt x="549775" y="922605"/>
                </a:lnTo>
                <a:cubicBezTo>
                  <a:pt x="547993" y="1102633"/>
                  <a:pt x="546210" y="1282661"/>
                  <a:pt x="544428" y="1462689"/>
                </a:cubicBezTo>
                <a:lnTo>
                  <a:pt x="950828" y="1066984"/>
                </a:lnTo>
                <a:lnTo>
                  <a:pt x="683460" y="783573"/>
                </a:lnTo>
                <a:lnTo>
                  <a:pt x="945481" y="516205"/>
                </a:lnTo>
                <a:close/>
                <a:moveTo>
                  <a:pt x="585788" y="184"/>
                </a:moveTo>
                <a:cubicBezTo>
                  <a:pt x="1023610" y="9709"/>
                  <a:pt x="1171576" y="352004"/>
                  <a:pt x="1171576" y="785997"/>
                </a:cubicBezTo>
                <a:cubicBezTo>
                  <a:pt x="1171576" y="1219990"/>
                  <a:pt x="1080760" y="1571810"/>
                  <a:pt x="585788" y="1571810"/>
                </a:cubicBezTo>
                <a:cubicBezTo>
                  <a:pt x="90816" y="1571810"/>
                  <a:pt x="0" y="1219990"/>
                  <a:pt x="0" y="785997"/>
                </a:cubicBezTo>
                <a:cubicBezTo>
                  <a:pt x="0" y="352004"/>
                  <a:pt x="147966" y="-9341"/>
                  <a:pt x="585788" y="184"/>
                </a:cubicBezTo>
                <a:close/>
              </a:path>
            </a:pathLst>
          </a:custGeom>
          <a:solidFill>
            <a:srgbClr val="D5000E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27" name="KSO_Shape"/>
          <p:cNvSpPr>
            <a:spLocks noChangeAspect="1"/>
          </p:cNvSpPr>
          <p:nvPr/>
        </p:nvSpPr>
        <p:spPr>
          <a:xfrm>
            <a:off x="9312492" y="5514680"/>
            <a:ext cx="705363" cy="471418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gradFill>
            <a:gsLst>
              <a:gs pos="95413">
                <a:srgbClr val="E8A221"/>
              </a:gs>
              <a:gs pos="53000">
                <a:srgbClr val="EBE779"/>
              </a:gs>
              <a:gs pos="0">
                <a:srgbClr val="E8A221"/>
              </a:gs>
            </a:gsLst>
            <a:lin ang="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3" r="19576"/>
          <a:stretch>
            <a:fillRect/>
          </a:stretch>
        </p:blipFill>
        <p:spPr>
          <a:xfrm>
            <a:off x="2337847" y="-19032"/>
            <a:ext cx="7516305" cy="68770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1" r="44881"/>
          <a:stretch>
            <a:fillRect/>
          </a:stretch>
        </p:blipFill>
        <p:spPr>
          <a:xfrm>
            <a:off x="-415906" y="-31532"/>
            <a:ext cx="7259766" cy="68895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1" b="6456"/>
          <a:stretch>
            <a:fillRect/>
          </a:stretch>
        </p:blipFill>
        <p:spPr>
          <a:xfrm>
            <a:off x="8795207" y="1692561"/>
            <a:ext cx="4306923" cy="52927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>
            <a:off x="94268" y="-19032"/>
            <a:ext cx="1640264" cy="24462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6706" r="59595" b="12787"/>
          <a:stretch>
            <a:fillRect/>
          </a:stretch>
        </p:blipFill>
        <p:spPr>
          <a:xfrm flipH="1">
            <a:off x="10457467" y="-19032"/>
            <a:ext cx="1640264" cy="24462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3" r="27097"/>
          <a:stretch>
            <a:fillRect/>
          </a:stretch>
        </p:blipFill>
        <p:spPr>
          <a:xfrm>
            <a:off x="-655164" y="3153517"/>
            <a:ext cx="4454165" cy="430502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t="11474" r="54611" b="33427"/>
          <a:stretch>
            <a:fillRect/>
          </a:stretch>
        </p:blipFill>
        <p:spPr>
          <a:xfrm>
            <a:off x="7237069" y="-115614"/>
            <a:ext cx="3504436" cy="35394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54512" r="21913" b="18796"/>
          <a:stretch>
            <a:fillRect/>
          </a:stretch>
        </p:blipFill>
        <p:spPr>
          <a:xfrm>
            <a:off x="0" y="4081061"/>
            <a:ext cx="12192000" cy="2776939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496819" y="2858472"/>
            <a:ext cx="51983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gradFill>
                  <a:gsLst>
                    <a:gs pos="0">
                      <a:srgbClr val="E8A221"/>
                    </a:gs>
                    <a:gs pos="52000">
                      <a:srgbClr val="EBE779"/>
                    </a:gs>
                    <a:gs pos="100000">
                      <a:srgbClr val="E8A22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6600" b="1" dirty="0">
              <a:gradFill>
                <a:gsLst>
                  <a:gs pos="0">
                    <a:srgbClr val="E8A221"/>
                  </a:gs>
                  <a:gs pos="52000">
                    <a:srgbClr val="EBE779"/>
                  </a:gs>
                  <a:gs pos="100000">
                    <a:srgbClr val="E8A22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081851"/>
            <a:ext cx="11394642" cy="4308475"/>
            <a:chOff x="422275" y="1579563"/>
            <a:chExt cx="11394642" cy="4308475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065411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060066"/>
            <a:ext cx="429624" cy="429624"/>
            <a:chOff x="1787872" y="3796481"/>
            <a:chExt cx="296916" cy="296916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072084"/>
            <a:ext cx="429624" cy="405589"/>
            <a:chOff x="2578955" y="3804786"/>
            <a:chExt cx="296915" cy="280306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047949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122561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087511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046236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054174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053351"/>
            <a:ext cx="507739" cy="474691"/>
            <a:chOff x="4067683" y="3042772"/>
            <a:chExt cx="350901" cy="328061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033858"/>
            <a:ext cx="369536" cy="492715"/>
            <a:chOff x="1092301" y="2278682"/>
            <a:chExt cx="255389" cy="340519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112088"/>
            <a:ext cx="465675" cy="333485"/>
            <a:chOff x="2566497" y="2332666"/>
            <a:chExt cx="321832" cy="230473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003249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049286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061861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065036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043697"/>
            <a:ext cx="198288" cy="468685"/>
            <a:chOff x="3405334" y="1535355"/>
            <a:chExt cx="137038" cy="323909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071386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064911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064911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067148"/>
            <a:ext cx="249363" cy="450653"/>
            <a:chOff x="3386647" y="802411"/>
            <a:chExt cx="172336" cy="311450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061138"/>
            <a:ext cx="474691" cy="462672"/>
            <a:chOff x="4080141" y="798258"/>
            <a:chExt cx="328062" cy="319755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064261"/>
            <a:ext cx="513747" cy="453656"/>
            <a:chOff x="2549886" y="800334"/>
            <a:chExt cx="355053" cy="313526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067022"/>
            <a:ext cx="465677" cy="423619"/>
            <a:chOff x="4821392" y="2301522"/>
            <a:chExt cx="321831" cy="292764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084086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071211"/>
            <a:ext cx="525763" cy="402584"/>
            <a:chOff x="5552261" y="1554043"/>
            <a:chExt cx="363359" cy="278229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045986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036711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082875"/>
            <a:ext cx="579843" cy="402587"/>
            <a:chOff x="5533573" y="812792"/>
            <a:chExt cx="400733" cy="278229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074686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078111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098624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054174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4970053"/>
            <a:ext cx="456661" cy="606883"/>
            <a:chOff x="5575100" y="3734191"/>
            <a:chExt cx="315602" cy="419419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042686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066749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1976117"/>
            <a:ext cx="646533" cy="541333"/>
            <a:chOff x="2951142" y="2589225"/>
            <a:chExt cx="468313" cy="392113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020009"/>
            <a:ext cx="525995" cy="504077"/>
            <a:chOff x="1168380" y="3486162"/>
            <a:chExt cx="381000" cy="365126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183413"/>
            <a:ext cx="694744" cy="245461"/>
            <a:chOff x="1441430" y="4357700"/>
            <a:chExt cx="503238" cy="177800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060489"/>
            <a:ext cx="657499" cy="433947"/>
            <a:chOff x="2141517" y="2373325"/>
            <a:chExt cx="476251" cy="314325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021909"/>
            <a:ext cx="289296" cy="624619"/>
            <a:chOff x="3328967" y="3373450"/>
            <a:chExt cx="209550" cy="452438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4979686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gradFill>
            <a:gsLst>
              <a:gs pos="0">
                <a:srgbClr val="E8A221"/>
              </a:gs>
              <a:gs pos="52000">
                <a:srgbClr val="EBE779"/>
              </a:gs>
              <a:gs pos="100000">
                <a:srgbClr val="E8A221"/>
              </a:gs>
            </a:gsLst>
            <a:lin ang="0" scaled="0"/>
          </a:gradFill>
        </p:grpSpPr>
        <p:sp>
          <p:nvSpPr>
            <p:cNvPr id="3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5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2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4256</Words>
  <Application>WPS 演示</Application>
  <PresentationFormat>宽屏</PresentationFormat>
  <Paragraphs>411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Calibri</vt:lpstr>
      <vt:lpstr>Impact</vt:lpstr>
      <vt:lpstr>Arial Unicode MS</vt:lpstr>
      <vt:lpstr>Calibri Light</vt:lpstr>
      <vt:lpstr>Segoe UI Light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守护灬星之痕</cp:lastModifiedBy>
  <cp:revision>28</cp:revision>
  <dcterms:created xsi:type="dcterms:W3CDTF">2017-01-19T03:24:00Z</dcterms:created>
  <dcterms:modified xsi:type="dcterms:W3CDTF">2018-02-05T07:27:51Z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