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9"/>
  </p:handoutMasterIdLst>
  <p:sldIdLst>
    <p:sldId id="388" r:id="rId3"/>
    <p:sldId id="374" r:id="rId5"/>
    <p:sldId id="383" r:id="rId6"/>
    <p:sldId id="347" r:id="rId7"/>
    <p:sldId id="285" r:id="rId8"/>
    <p:sldId id="359" r:id="rId9"/>
    <p:sldId id="266" r:id="rId10"/>
    <p:sldId id="384" r:id="rId11"/>
    <p:sldId id="340" r:id="rId12"/>
    <p:sldId id="338" r:id="rId13"/>
    <p:sldId id="344" r:id="rId14"/>
    <p:sldId id="348" r:id="rId15"/>
    <p:sldId id="345" r:id="rId16"/>
    <p:sldId id="385" r:id="rId17"/>
    <p:sldId id="268" r:id="rId18"/>
    <p:sldId id="337" r:id="rId19"/>
    <p:sldId id="349" r:id="rId20"/>
    <p:sldId id="386" r:id="rId21"/>
    <p:sldId id="357" r:id="rId22"/>
    <p:sldId id="351" r:id="rId23"/>
    <p:sldId id="355" r:id="rId24"/>
    <p:sldId id="358" r:id="rId25"/>
    <p:sldId id="360" r:id="rId26"/>
    <p:sldId id="362" r:id="rId27"/>
    <p:sldId id="387"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C667"/>
    <a:srgbClr val="FFF16B"/>
    <a:srgbClr val="FFC000"/>
    <a:srgbClr val="E36900"/>
    <a:srgbClr val="FFB905"/>
    <a:srgbClr val="E60000"/>
    <a:srgbClr val="C00000"/>
    <a:srgbClr val="B31F23"/>
    <a:srgbClr val="A61D00"/>
    <a:srgbClr val="F9F1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1" autoAdjust="0"/>
    <p:restoredTop sz="79672" autoAdjust="0"/>
  </p:normalViewPr>
  <p:slideViewPr>
    <p:cSldViewPr snapToGrid="0">
      <p:cViewPr varScale="1">
        <p:scale>
          <a:sx n="81" d="100"/>
          <a:sy n="81" d="100"/>
        </p:scale>
        <p:origin x="1320" y="102"/>
      </p:cViewPr>
      <p:guideLst/>
    </p:cSldViewPr>
  </p:slideViewPr>
  <p:notesTextViewPr>
    <p:cViewPr>
      <p:scale>
        <a:sx n="125" d="100"/>
        <a:sy n="125"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4591A-441A-4F18-8342-2AB73FFC3DD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D56EEB-F678-4E08-BD64-AAFCFE7A5D3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造字工房俊雅（非商用）常规体</a:t>
            </a:r>
            <a:endParaRPr lang="en-US" altLang="zh-CN" dirty="0" smtClean="0"/>
          </a:p>
          <a:p>
            <a:r>
              <a:rPr lang="zh-CN" altLang="en-US" dirty="0" smtClean="0"/>
              <a:t>汉仪长美黑简</a:t>
            </a:r>
            <a:endParaRPr lang="zh-CN" altLang="en-US" dirty="0"/>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D56EEB-F678-4E08-BD64-AAFCFE7A5D3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246B37E-DB3B-4EB3-8A99-C4EBF227A15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F2091D-4AA1-423B-B1E3-0460E54F052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246B37E-DB3B-4EB3-8A99-C4EBF227A15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F2091D-4AA1-423B-B1E3-0460E54F052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B246B37E-DB3B-4EB3-8A99-C4EBF227A15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F2091D-4AA1-423B-B1E3-0460E54F052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B246B37E-DB3B-4EB3-8A99-C4EBF227A15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F2091D-4AA1-423B-B1E3-0460E54F052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B246B37E-DB3B-4EB3-8A99-C4EBF227A15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3F2091D-4AA1-423B-B1E3-0460E54F052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246B37E-DB3B-4EB3-8A99-C4EBF227A15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3F2091D-4AA1-423B-B1E3-0460E54F052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246B37E-DB3B-4EB3-8A99-C4EBF227A15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3F2091D-4AA1-423B-B1E3-0460E54F0526}" type="slidenum">
              <a:rPr lang="zh-CN" altLang="en-US" smtClean="0"/>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246B37E-DB3B-4EB3-8A99-C4EBF227A15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3F2091D-4AA1-423B-B1E3-0460E54F0526}" type="slidenum">
              <a:rPr lang="zh-CN" altLang="en-US" smtClean="0"/>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340" y="76201"/>
            <a:ext cx="12071320" cy="6705598"/>
          </a:xfrm>
          <a:prstGeom prst="rect">
            <a:avLst/>
          </a:prstGeom>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日期占位符 1"/>
          <p:cNvSpPr>
            <a:spLocks noGrp="1"/>
          </p:cNvSpPr>
          <p:nvPr>
            <p:ph type="dt" sz="half" idx="10"/>
          </p:nvPr>
        </p:nvSpPr>
        <p:spPr/>
        <p:txBody>
          <a:bodyPr/>
          <a:lstStyle/>
          <a:p>
            <a:fld id="{B246B37E-DB3B-4EB3-8A99-C4EBF227A15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3F2091D-4AA1-423B-B1E3-0460E54F0526}" type="slidenum">
              <a:rPr lang="zh-CN" altLang="en-US" smtClean="0"/>
            </a:fld>
            <a:endParaRPr lang="zh-CN" altLang="en-US"/>
          </a:p>
        </p:txBody>
      </p:sp>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0431" y="0"/>
            <a:ext cx="629295" cy="1363044"/>
          </a:xfrm>
          <a:prstGeom prst="rect">
            <a:avLst/>
          </a:prstGeom>
        </p:spPr>
      </p:pic>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246B37E-DB3B-4EB3-8A99-C4EBF227A15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F2091D-4AA1-423B-B1E3-0460E54F052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246B37E-DB3B-4EB3-8A99-C4EBF227A15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F2091D-4AA1-423B-B1E3-0460E54F052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246B37E-DB3B-4EB3-8A99-C4EBF227A15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F2091D-4AA1-423B-B1E3-0460E54F0526}"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246B37E-DB3B-4EB3-8A99-C4EBF227A15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F2091D-4AA1-423B-B1E3-0460E54F0526}"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空白页">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0" y="0"/>
            <a:ext cx="12192000" cy="6858000"/>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46B37E-DB3B-4EB3-8A99-C4EBF227A15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F2091D-4AA1-423B-B1E3-0460E54F052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11.png"/><Relationship Id="rId1" Type="http://schemas.openxmlformats.org/officeDocument/2006/relationships/image" Target="../media/image10.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image" Target="../media/image14.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9.xml"/><Relationship Id="rId2" Type="http://schemas.openxmlformats.org/officeDocument/2006/relationships/image" Target="../media/image16.jpeg"/><Relationship Id="rId1"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9.xml"/><Relationship Id="rId2" Type="http://schemas.microsoft.com/office/2007/relationships/hdphoto" Target="../media/hdphoto2.wdp"/><Relationship Id="rId1"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9.xml"/><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9.xml"/><Relationship Id="rId2" Type="http://schemas.openxmlformats.org/officeDocument/2006/relationships/image" Target="../media/image20.jpeg"/><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9.xml"/><Relationship Id="rId2" Type="http://schemas.openxmlformats.org/officeDocument/2006/relationships/image" Target="../media/image22.png"/><Relationship Id="rId1"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9.xml"/><Relationship Id="rId1" Type="http://schemas.openxmlformats.org/officeDocument/2006/relationships/image" Target="../media/image23.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image" Target="../media/image12.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9.xml"/><Relationship Id="rId2" Type="http://schemas.openxmlformats.org/officeDocument/2006/relationships/image" Target="../media/image25.png"/><Relationship Id="rId1"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xml"/><Relationship Id="rId1" Type="http://schemas.openxmlformats.org/officeDocument/2006/relationships/image" Target="../media/image2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9.xml"/><Relationship Id="rId3" Type="http://schemas.microsoft.com/office/2007/relationships/hdphoto" Target="../media/hdphoto3.wdp"/><Relationship Id="rId2" Type="http://schemas.openxmlformats.org/officeDocument/2006/relationships/image" Target="../media/image28.png"/><Relationship Id="rId1" Type="http://schemas.openxmlformats.org/officeDocument/2006/relationships/image" Target="../media/image2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76143" y="-360571"/>
            <a:ext cx="6979343" cy="2651541"/>
          </a:xfrm>
          <a:prstGeom prst="rect">
            <a:avLst/>
          </a:prstGeom>
        </p:spPr>
      </p:pic>
      <p:sp>
        <p:nvSpPr>
          <p:cNvPr id="6" name="文本框 5"/>
          <p:cNvSpPr txBox="1"/>
          <p:nvPr/>
        </p:nvSpPr>
        <p:spPr>
          <a:xfrm>
            <a:off x="5164981" y="4508023"/>
            <a:ext cx="1862038" cy="306705"/>
          </a:xfrm>
          <a:prstGeom prst="rect">
            <a:avLst/>
          </a:prstGeom>
          <a:noFill/>
        </p:spPr>
        <p:txBody>
          <a:bodyPr wrap="square" rtlCol="0">
            <a:spAutoFit/>
          </a:bodyPr>
          <a:lstStyle/>
          <a:p>
            <a:pPr algn="dist"/>
            <a:r>
              <a:rPr lang="zh-CN" altLang="en-US" sz="1400" dirty="0" smtClean="0">
                <a:solidFill>
                  <a:srgbClr val="FFF16B"/>
                </a:solidFill>
                <a:latin typeface="汉仪长美黑简" panose="02010609000101010101" pitchFamily="49" charset="-122"/>
                <a:ea typeface="汉仪长美黑简" panose="02010609000101010101" pitchFamily="49" charset="-122"/>
              </a:rPr>
              <a:t>汇报：管理资源吧</a:t>
            </a:r>
            <a:endParaRPr lang="zh-CN" altLang="en-US" sz="1400" dirty="0">
              <a:solidFill>
                <a:srgbClr val="FFF16B"/>
              </a:solidFill>
              <a:latin typeface="汉仪长美黑简" panose="02010609000101010101" pitchFamily="49" charset="-122"/>
              <a:ea typeface="汉仪长美黑简" panose="02010609000101010101" pitchFamily="49" charset="-122"/>
            </a:endParaRPr>
          </a:p>
        </p:txBody>
      </p:sp>
      <p:sp>
        <p:nvSpPr>
          <p:cNvPr id="7" name="TextBox 5"/>
          <p:cNvSpPr txBox="1">
            <a:spLocks noChangeArrowheads="1"/>
          </p:cNvSpPr>
          <p:nvPr/>
        </p:nvSpPr>
        <p:spPr bwMode="auto">
          <a:xfrm>
            <a:off x="3495675" y="2873147"/>
            <a:ext cx="5200650" cy="707886"/>
          </a:xfrm>
          <a:prstGeom prst="rect">
            <a:avLst/>
          </a:prstGeom>
          <a:noFill/>
          <a:ln w="9525">
            <a:noFill/>
            <a:miter lim="800000"/>
          </a:ln>
        </p:spPr>
        <p:txBody>
          <a:bodyPr vert="horz" wrap="square">
            <a:spAutoFit/>
          </a:bodyPr>
          <a:lstStyle/>
          <a:p>
            <a:pPr algn="ctr"/>
            <a:r>
              <a:rPr lang="zh-CN" altLang="en-US" sz="4000" dirty="0" smtClean="0">
                <a:solidFill>
                  <a:srgbClr val="FFF16B"/>
                </a:solidFill>
                <a:latin typeface="汉仪长美黑简" panose="02010609000101010101" pitchFamily="49" charset="-122"/>
                <a:ea typeface="汉仪长美黑简" panose="02010609000101010101" pitchFamily="49" charset="-122"/>
              </a:rPr>
              <a:t>剪纸中国风通用设计</a:t>
            </a:r>
            <a:endParaRPr lang="zh-CN" altLang="en-US" sz="4000" dirty="0">
              <a:solidFill>
                <a:srgbClr val="FFF16B"/>
              </a:solidFill>
              <a:latin typeface="汉仪长美黑简" panose="02010609000101010101" pitchFamily="49" charset="-122"/>
              <a:ea typeface="汉仪长美黑简" panose="02010609000101010101" pitchFamily="49" charset="-122"/>
            </a:endParaRPr>
          </a:p>
        </p:txBody>
      </p:sp>
      <p:sp>
        <p:nvSpPr>
          <p:cNvPr id="8" name="TextBox 15"/>
          <p:cNvSpPr txBox="1">
            <a:spLocks noChangeArrowheads="1"/>
          </p:cNvSpPr>
          <p:nvPr/>
        </p:nvSpPr>
        <p:spPr bwMode="auto">
          <a:xfrm>
            <a:off x="3698240" y="1567815"/>
            <a:ext cx="4831715" cy="1445260"/>
          </a:xfrm>
          <a:prstGeom prst="rect">
            <a:avLst/>
          </a:prstGeom>
          <a:noFill/>
          <a:ln w="9525">
            <a:noFill/>
            <a:miter lim="800000"/>
          </a:ln>
        </p:spPr>
        <p:txBody>
          <a:bodyPr vert="horz" wrap="square">
            <a:spAutoFit/>
          </a:bodyPr>
          <a:lstStyle/>
          <a:p>
            <a:pPr algn="dist"/>
            <a:r>
              <a:rPr lang="zh-CN" altLang="en-US" sz="8800" b="1" dirty="0" smtClean="0">
                <a:solidFill>
                  <a:srgbClr val="FFF16B"/>
                </a:solidFill>
                <a:latin typeface="造字工房俊雅（非商用）常规体" pitchFamily="50" charset="-122"/>
                <a:ea typeface="造字工房俊雅（非商用）常规体" pitchFamily="50" charset="-122"/>
                <a:cs typeface="+mn-ea"/>
                <a:sym typeface="+mn-lt"/>
              </a:rPr>
              <a:t>贰零壹捌</a:t>
            </a:r>
            <a:endParaRPr lang="zh-CN" altLang="en-US" sz="8800" b="1" dirty="0">
              <a:solidFill>
                <a:srgbClr val="FFF16B"/>
              </a:solidFill>
              <a:latin typeface="造字工房俊雅（非商用）常规体" pitchFamily="50" charset="-122"/>
              <a:ea typeface="造字工房俊雅（非商用）常规体" pitchFamily="50" charset="-122"/>
              <a:cs typeface="+mn-ea"/>
              <a:sym typeface="+mn-lt"/>
            </a:endParaRPr>
          </a:p>
        </p:txBody>
      </p:sp>
      <p:sp>
        <p:nvSpPr>
          <p:cNvPr id="9" name="文本框 8"/>
          <p:cNvSpPr txBox="1"/>
          <p:nvPr/>
        </p:nvSpPr>
        <p:spPr>
          <a:xfrm>
            <a:off x="3708649" y="3566276"/>
            <a:ext cx="4774702" cy="1015663"/>
          </a:xfrm>
          <a:prstGeom prst="rect">
            <a:avLst/>
          </a:prstGeom>
          <a:noFill/>
        </p:spPr>
        <p:txBody>
          <a:bodyPr wrap="square" rtlCol="0">
            <a:spAutoFit/>
          </a:bodyPr>
          <a:lstStyle/>
          <a:p>
            <a:pPr algn="ctr"/>
            <a:r>
              <a:rPr lang="en-US" altLang="zh-CN" sz="1200" dirty="0">
                <a:solidFill>
                  <a:srgbClr val="FFF16B"/>
                </a:solidFill>
                <a:latin typeface="Calibri" panose="020F0502020204030204" pitchFamily="34" charset="0"/>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200" dirty="0">
              <a:solidFill>
                <a:srgbClr val="FFF16B"/>
              </a:solidFill>
              <a:latin typeface="Calibri" panose="020F0502020204030204" pitchFamily="34" charset="0"/>
            </a:endParaRPr>
          </a:p>
        </p:txBody>
      </p:sp>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flipV="1">
            <a:off x="7618066" y="1289673"/>
            <a:ext cx="5271193" cy="2002593"/>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0608" y="3472357"/>
            <a:ext cx="2602346" cy="2911859"/>
          </a:xfrm>
          <a:prstGeom prst="rect">
            <a:avLst/>
          </a:prstGeom>
        </p:spPr>
      </p:pic>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7948303" y="3472357"/>
            <a:ext cx="2602346" cy="2911859"/>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3500" y="5333270"/>
            <a:ext cx="1905000" cy="84185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p:tgtEl>
                                              <p:spTgt spid="4"/>
                                            </p:tgtEl>
                                            <p:attrNameLst>
                                              <p:attrName>ppt_x</p:attrName>
                                            </p:attrNameLst>
                                          </p:cBhvr>
                                          <p:tavLst>
                                            <p:tav tm="0">
                                              <p:val>
                                                <p:strVal val="#ppt_x-#ppt_w*1.125000"/>
                                              </p:val>
                                            </p:tav>
                                            <p:tav tm="100000">
                                              <p:val>
                                                <p:strVal val="#ppt_x"/>
                                              </p:val>
                                            </p:tav>
                                          </p:tavLst>
                                        </p:anim>
                                        <p:animEffect transition="in" filter="wipe(right)">
                                          <p:cBhvr>
                                            <p:cTn id="8" dur="1250"/>
                                            <p:tgtEl>
                                              <p:spTgt spid="4"/>
                                            </p:tgtEl>
                                          </p:cBhvr>
                                        </p:animEffect>
                                      </p:childTnLst>
                                    </p:cTn>
                                  </p:par>
                                  <p:par>
                                    <p:cTn id="9" presetID="12" presetClass="entr" presetSubtype="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250"/>
                                            <p:tgtEl>
                                              <p:spTgt spid="10"/>
                                            </p:tgtEl>
                                            <p:attrNameLst>
                                              <p:attrName>ppt_x</p:attrName>
                                            </p:attrNameLst>
                                          </p:cBhvr>
                                          <p:tavLst>
                                            <p:tav tm="0">
                                              <p:val>
                                                <p:strVal val="#ppt_x+#ppt_w*1.125000"/>
                                              </p:val>
                                            </p:tav>
                                            <p:tav tm="100000">
                                              <p:val>
                                                <p:strVal val="#ppt_x"/>
                                              </p:val>
                                            </p:tav>
                                          </p:tavLst>
                                        </p:anim>
                                        <p:animEffect transition="in" filter="wipe(left)">
                                          <p:cBhvr>
                                            <p:cTn id="12" dur="1250"/>
                                            <p:tgtEl>
                                              <p:spTgt spid="10"/>
                                            </p:tgtEl>
                                          </p:cBhvr>
                                        </p:animEffect>
                                      </p:childTnLst>
                                    </p:cTn>
                                  </p:par>
                                </p:childTnLst>
                              </p:cTn>
                            </p:par>
                            <p:par>
                              <p:cTn id="13" fill="hold">
                                <p:stCondLst>
                                  <p:cond delay="1500"/>
                                </p:stCondLst>
                                <p:childTnLst>
                                  <p:par>
                                    <p:cTn id="14" presetID="2" presetClass="entr" presetSubtype="1" accel="60000" fill="hold" grpId="0" nodeType="afterEffect" p14:presetBounceEnd="60000">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14:bounceEnd="60000">
                                          <p:cBhvr additive="base">
                                            <p:cTn id="16" dur="100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17" dur="1000" fill="hold"/>
                                            <p:tgtEl>
                                              <p:spTgt spid="8"/>
                                            </p:tgtEl>
                                            <p:attrNameLst>
                                              <p:attrName>ppt_y</p:attrName>
                                            </p:attrNameLst>
                                          </p:cBhvr>
                                          <p:tavLst>
                                            <p:tav tm="0">
                                              <p:val>
                                                <p:strVal val="0-#ppt_h/2"/>
                                              </p:val>
                                            </p:tav>
                                            <p:tav tm="100000">
                                              <p:val>
                                                <p:strVal val="#ppt_y"/>
                                              </p:val>
                                            </p:tav>
                                          </p:tavLst>
                                        </p:anim>
                                      </p:childTnLst>
                                    </p:cTn>
                                  </p:par>
                                </p:childTnLst>
                              </p:cTn>
                            </p:par>
                            <p:par>
                              <p:cTn id="18" fill="hold">
                                <p:stCondLst>
                                  <p:cond delay="1299"/>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199"/>
                                </p:stCondLst>
                                <p:childTnLst>
                                  <p:par>
                                    <p:cTn id="24" presetID="22" presetClass="entr" presetSubtype="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500"/>
                                            <p:tgtEl>
                                              <p:spTgt spid="9"/>
                                            </p:tgtEl>
                                          </p:cBhvr>
                                        </p:animEffect>
                                      </p:childTnLst>
                                    </p:cTn>
                                  </p:par>
                                </p:childTnLst>
                              </p:cTn>
                            </p:par>
                            <p:par>
                              <p:cTn id="27" fill="hold">
                                <p:stCondLst>
                                  <p:cond delay="2699"/>
                                </p:stCondLst>
                                <p:childTnLst>
                                  <p:par>
                                    <p:cTn id="28" presetID="10"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par>
                              <p:cTn id="31" fill="hold">
                                <p:stCondLst>
                                  <p:cond delay="3199"/>
                                </p:stCondLst>
                                <p:childTnLst>
                                  <p:par>
                                    <p:cTn id="32" presetID="10" presetClass="entr" presetSubtype="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42"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p:tgtEl>
                                              <p:spTgt spid="4"/>
                                            </p:tgtEl>
                                            <p:attrNameLst>
                                              <p:attrName>ppt_x</p:attrName>
                                            </p:attrNameLst>
                                          </p:cBhvr>
                                          <p:tavLst>
                                            <p:tav tm="0">
                                              <p:val>
                                                <p:strVal val="#ppt_x-#ppt_w*1.125000"/>
                                              </p:val>
                                            </p:tav>
                                            <p:tav tm="100000">
                                              <p:val>
                                                <p:strVal val="#ppt_x"/>
                                              </p:val>
                                            </p:tav>
                                          </p:tavLst>
                                        </p:anim>
                                        <p:animEffect transition="in" filter="wipe(right)">
                                          <p:cBhvr>
                                            <p:cTn id="8" dur="1250"/>
                                            <p:tgtEl>
                                              <p:spTgt spid="4"/>
                                            </p:tgtEl>
                                          </p:cBhvr>
                                        </p:animEffect>
                                      </p:childTnLst>
                                    </p:cTn>
                                  </p:par>
                                  <p:par>
                                    <p:cTn id="9" presetID="12" presetClass="entr" presetSubtype="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250"/>
                                            <p:tgtEl>
                                              <p:spTgt spid="10"/>
                                            </p:tgtEl>
                                            <p:attrNameLst>
                                              <p:attrName>ppt_x</p:attrName>
                                            </p:attrNameLst>
                                          </p:cBhvr>
                                          <p:tavLst>
                                            <p:tav tm="0">
                                              <p:val>
                                                <p:strVal val="#ppt_x+#ppt_w*1.125000"/>
                                              </p:val>
                                            </p:tav>
                                            <p:tav tm="100000">
                                              <p:val>
                                                <p:strVal val="#ppt_x"/>
                                              </p:val>
                                            </p:tav>
                                          </p:tavLst>
                                        </p:anim>
                                        <p:animEffect transition="in" filter="wipe(left)">
                                          <p:cBhvr>
                                            <p:cTn id="12" dur="1250"/>
                                            <p:tgtEl>
                                              <p:spTgt spid="10"/>
                                            </p:tgtEl>
                                          </p:cBhvr>
                                        </p:animEffect>
                                      </p:childTnLst>
                                    </p:cTn>
                                  </p:par>
                                </p:childTnLst>
                              </p:cTn>
                            </p:par>
                            <p:par>
                              <p:cTn id="13" fill="hold">
                                <p:stCondLst>
                                  <p:cond delay="1500"/>
                                </p:stCondLst>
                                <p:childTnLst>
                                  <p:par>
                                    <p:cTn id="14" presetID="2" presetClass="entr" presetSubtype="1" accel="60000" fill="hold" grpId="0" nodeType="after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000" fill="hold"/>
                                            <p:tgtEl>
                                              <p:spTgt spid="8"/>
                                            </p:tgtEl>
                                            <p:attrNameLst>
                                              <p:attrName>ppt_x</p:attrName>
                                            </p:attrNameLst>
                                          </p:cBhvr>
                                          <p:tavLst>
                                            <p:tav tm="0">
                                              <p:val>
                                                <p:strVal val="#ppt_x"/>
                                              </p:val>
                                            </p:tav>
                                            <p:tav tm="100000">
                                              <p:val>
                                                <p:strVal val="#ppt_x"/>
                                              </p:val>
                                            </p:tav>
                                          </p:tavLst>
                                        </p:anim>
                                        <p:anim calcmode="lin" valueType="num">
                                          <p:cBhvr additive="base">
                                            <p:cTn id="17" dur="1000" fill="hold"/>
                                            <p:tgtEl>
                                              <p:spTgt spid="8"/>
                                            </p:tgtEl>
                                            <p:attrNameLst>
                                              <p:attrName>ppt_y</p:attrName>
                                            </p:attrNameLst>
                                          </p:cBhvr>
                                          <p:tavLst>
                                            <p:tav tm="0">
                                              <p:val>
                                                <p:strVal val="0-#ppt_h/2"/>
                                              </p:val>
                                            </p:tav>
                                            <p:tav tm="100000">
                                              <p:val>
                                                <p:strVal val="#ppt_y"/>
                                              </p:val>
                                            </p:tav>
                                          </p:tavLst>
                                        </p:anim>
                                      </p:childTnLst>
                                    </p:cTn>
                                  </p:par>
                                </p:childTnLst>
                              </p:cTn>
                            </p:par>
                            <p:par>
                              <p:cTn id="18" fill="hold">
                                <p:stCondLst>
                                  <p:cond delay="1299"/>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199"/>
                                </p:stCondLst>
                                <p:childTnLst>
                                  <p:par>
                                    <p:cTn id="24" presetID="22" presetClass="entr" presetSubtype="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500"/>
                                            <p:tgtEl>
                                              <p:spTgt spid="9"/>
                                            </p:tgtEl>
                                          </p:cBhvr>
                                        </p:animEffect>
                                      </p:childTnLst>
                                    </p:cTn>
                                  </p:par>
                                </p:childTnLst>
                              </p:cTn>
                            </p:par>
                            <p:par>
                              <p:cTn id="27" fill="hold">
                                <p:stCondLst>
                                  <p:cond delay="2699"/>
                                </p:stCondLst>
                                <p:childTnLst>
                                  <p:par>
                                    <p:cTn id="28" presetID="10"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par>
                              <p:cTn id="31" fill="hold">
                                <p:stCondLst>
                                  <p:cond delay="3199"/>
                                </p:stCondLst>
                                <p:childTnLst>
                                  <p:par>
                                    <p:cTn id="32" presetID="10" presetClass="entr" presetSubtype="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42"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11"/>
          <p:cNvSpPr txBox="1">
            <a:spLocks noChangeArrowheads="1"/>
          </p:cNvSpPr>
          <p:nvPr/>
        </p:nvSpPr>
        <p:spPr bwMode="auto">
          <a:xfrm>
            <a:off x="1541036" y="4703311"/>
            <a:ext cx="2120100" cy="461665"/>
          </a:xfrm>
          <a:prstGeom prst="rect">
            <a:avLst/>
          </a:prstGeom>
          <a:noFill/>
          <a:ln w="9525">
            <a:noFill/>
            <a:miter lim="800000"/>
          </a:ln>
        </p:spPr>
        <p:txBody>
          <a:bodyPr wrap="square">
            <a:spAutoFit/>
          </a:bodyPr>
          <a:lstStyle/>
          <a:p>
            <a:pPr algn="ctr"/>
            <a:r>
              <a:rPr lang="zh-CN" altLang="en-US" sz="2400" dirty="0">
                <a:solidFill>
                  <a:srgbClr val="FFF16B"/>
                </a:solidFill>
                <a:latin typeface="汉仪长美黑简" panose="02010609000101010101" pitchFamily="49" charset="-122"/>
                <a:ea typeface="汉仪长美黑简" panose="02010609000101010101" pitchFamily="49" charset="-122"/>
                <a:cs typeface="+mn-ea"/>
                <a:sym typeface="+mn-lt"/>
              </a:rPr>
              <a:t>年度工作概述</a:t>
            </a:r>
            <a:endParaRPr lang="zh-CN" altLang="en-US" sz="2400" dirty="0">
              <a:solidFill>
                <a:srgbClr val="FFF16B"/>
              </a:solidFill>
              <a:latin typeface="汉仪长美黑简" panose="02010609000101010101" pitchFamily="49" charset="-122"/>
              <a:ea typeface="汉仪长美黑简" panose="02010609000101010101" pitchFamily="49" charset="-122"/>
              <a:cs typeface="+mn-ea"/>
              <a:sym typeface="+mn-lt"/>
            </a:endParaRPr>
          </a:p>
        </p:txBody>
      </p:sp>
      <p:grpSp>
        <p:nvGrpSpPr>
          <p:cNvPr id="30" name="组合 29"/>
          <p:cNvGrpSpPr/>
          <p:nvPr/>
        </p:nvGrpSpPr>
        <p:grpSpPr>
          <a:xfrm>
            <a:off x="1910447" y="3124201"/>
            <a:ext cx="1408426" cy="1410410"/>
            <a:chOff x="1809345" y="2242131"/>
            <a:chExt cx="1610630" cy="1612899"/>
          </a:xfrm>
        </p:grpSpPr>
        <p:pic>
          <p:nvPicPr>
            <p:cNvPr id="31" name="图片 3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809345" y="2242131"/>
              <a:ext cx="1610630" cy="1612899"/>
            </a:xfrm>
            <a:prstGeom prst="rect">
              <a:avLst/>
            </a:prstGeom>
          </p:spPr>
        </p:pic>
        <p:sp>
          <p:nvSpPr>
            <p:cNvPr id="32" name="TextBox 15"/>
            <p:cNvSpPr txBox="1">
              <a:spLocks noChangeArrowheads="1"/>
            </p:cNvSpPr>
            <p:nvPr/>
          </p:nvSpPr>
          <p:spPr bwMode="auto">
            <a:xfrm>
              <a:off x="2226619" y="2565160"/>
              <a:ext cx="748925" cy="769441"/>
            </a:xfrm>
            <a:prstGeom prst="rect">
              <a:avLst/>
            </a:prstGeom>
            <a:noFill/>
            <a:ln w="9525">
              <a:noFill/>
              <a:miter lim="800000"/>
            </a:ln>
          </p:spPr>
          <p:txBody>
            <a:bodyPr vert="horz" wrap="none">
              <a:spAutoFit/>
            </a:bodyPr>
            <a:lstStyle/>
            <a:p>
              <a:pPr algn="ctr"/>
              <a:r>
                <a:rPr lang="zh-CN" altLang="en-US" sz="4400" dirty="0" smtClean="0">
                  <a:solidFill>
                    <a:srgbClr val="FFF16B"/>
                  </a:solidFill>
                  <a:latin typeface="汉仪长美黑简" panose="02010609000101010101" pitchFamily="49" charset="-122"/>
                  <a:ea typeface="汉仪长美黑简" panose="02010609000101010101" pitchFamily="49" charset="-122"/>
                  <a:cs typeface="+mn-ea"/>
                  <a:sym typeface="+mn-lt"/>
                </a:rPr>
                <a:t>壹</a:t>
              </a:r>
              <a:endParaRPr lang="zh-CN" altLang="en-US" sz="4400" dirty="0">
                <a:solidFill>
                  <a:srgbClr val="FFF16B"/>
                </a:solidFill>
                <a:latin typeface="汉仪长美黑简" panose="02010609000101010101" pitchFamily="49" charset="-122"/>
                <a:ea typeface="汉仪长美黑简" panose="02010609000101010101" pitchFamily="49" charset="-122"/>
                <a:cs typeface="+mn-ea"/>
                <a:sym typeface="+mn-lt"/>
              </a:endParaRPr>
            </a:p>
          </p:txBody>
        </p:sp>
      </p:grpSp>
      <p:sp>
        <p:nvSpPr>
          <p:cNvPr id="33" name="TextBox 11"/>
          <p:cNvSpPr txBox="1">
            <a:spLocks noChangeArrowheads="1"/>
          </p:cNvSpPr>
          <p:nvPr/>
        </p:nvSpPr>
        <p:spPr bwMode="auto">
          <a:xfrm>
            <a:off x="3881161" y="4703311"/>
            <a:ext cx="2120100" cy="461665"/>
          </a:xfrm>
          <a:prstGeom prst="rect">
            <a:avLst/>
          </a:prstGeom>
          <a:noFill/>
          <a:ln w="9525">
            <a:noFill/>
            <a:miter lim="800000"/>
          </a:ln>
        </p:spPr>
        <p:txBody>
          <a:bodyPr wrap="square">
            <a:spAutoFit/>
          </a:bodyPr>
          <a:lstStyle/>
          <a:p>
            <a:pPr algn="ctr"/>
            <a:r>
              <a:rPr lang="zh-CN" altLang="en-US" sz="2400" dirty="0">
                <a:solidFill>
                  <a:srgbClr val="FFF16B"/>
                </a:solidFill>
                <a:latin typeface="汉仪长美黑简" panose="02010609000101010101" pitchFamily="49" charset="-122"/>
                <a:ea typeface="汉仪长美黑简" panose="02010609000101010101" pitchFamily="49" charset="-122"/>
                <a:cs typeface="+mn-ea"/>
                <a:sym typeface="+mn-lt"/>
              </a:rPr>
              <a:t>工作完成情况</a:t>
            </a:r>
            <a:endParaRPr lang="zh-CN" altLang="en-US" sz="2400" dirty="0">
              <a:solidFill>
                <a:srgbClr val="FFF16B"/>
              </a:solidFill>
              <a:latin typeface="汉仪长美黑简" panose="02010609000101010101" pitchFamily="49" charset="-122"/>
              <a:ea typeface="汉仪长美黑简" panose="02010609000101010101" pitchFamily="49" charset="-122"/>
              <a:cs typeface="+mn-ea"/>
              <a:sym typeface="+mn-lt"/>
            </a:endParaRPr>
          </a:p>
        </p:txBody>
      </p:sp>
      <p:sp>
        <p:nvSpPr>
          <p:cNvPr id="34" name="TextBox 11"/>
          <p:cNvSpPr txBox="1">
            <a:spLocks noChangeArrowheads="1"/>
          </p:cNvSpPr>
          <p:nvPr/>
        </p:nvSpPr>
        <p:spPr bwMode="auto">
          <a:xfrm>
            <a:off x="6221286" y="4703311"/>
            <a:ext cx="2120100" cy="461665"/>
          </a:xfrm>
          <a:prstGeom prst="rect">
            <a:avLst/>
          </a:prstGeom>
          <a:noFill/>
          <a:ln w="9525">
            <a:noFill/>
            <a:miter lim="800000"/>
          </a:ln>
        </p:spPr>
        <p:txBody>
          <a:bodyPr wrap="square">
            <a:spAutoFit/>
          </a:bodyPr>
          <a:lstStyle/>
          <a:p>
            <a:pPr algn="ctr"/>
            <a:r>
              <a:rPr lang="zh-CN" altLang="en-US" sz="2400" dirty="0">
                <a:solidFill>
                  <a:srgbClr val="FFF16B"/>
                </a:solidFill>
                <a:latin typeface="汉仪长美黑简" panose="02010609000101010101" pitchFamily="49" charset="-122"/>
                <a:ea typeface="汉仪长美黑简" panose="02010609000101010101" pitchFamily="49" charset="-122"/>
                <a:cs typeface="+mn-ea"/>
                <a:sym typeface="+mn-lt"/>
              </a:rPr>
              <a:t>工作经验总结</a:t>
            </a:r>
            <a:endParaRPr lang="zh-CN" altLang="en-US" sz="2400" dirty="0">
              <a:solidFill>
                <a:srgbClr val="FFF16B"/>
              </a:solidFill>
              <a:latin typeface="汉仪长美黑简" panose="02010609000101010101" pitchFamily="49" charset="-122"/>
              <a:ea typeface="汉仪长美黑简" panose="02010609000101010101" pitchFamily="49" charset="-122"/>
              <a:cs typeface="+mn-ea"/>
              <a:sym typeface="+mn-lt"/>
            </a:endParaRPr>
          </a:p>
        </p:txBody>
      </p:sp>
      <p:sp>
        <p:nvSpPr>
          <p:cNvPr id="35" name="TextBox 11"/>
          <p:cNvSpPr txBox="1">
            <a:spLocks noChangeArrowheads="1"/>
          </p:cNvSpPr>
          <p:nvPr/>
        </p:nvSpPr>
        <p:spPr bwMode="auto">
          <a:xfrm>
            <a:off x="8561410" y="4727712"/>
            <a:ext cx="2120100" cy="461665"/>
          </a:xfrm>
          <a:prstGeom prst="rect">
            <a:avLst/>
          </a:prstGeom>
          <a:noFill/>
          <a:ln w="9525">
            <a:noFill/>
            <a:miter lim="800000"/>
          </a:ln>
        </p:spPr>
        <p:txBody>
          <a:bodyPr wrap="square">
            <a:spAutoFit/>
          </a:bodyPr>
          <a:lstStyle/>
          <a:p>
            <a:pPr algn="ctr"/>
            <a:r>
              <a:rPr lang="zh-CN" altLang="en-US" sz="2400" dirty="0">
                <a:solidFill>
                  <a:srgbClr val="FFF16B"/>
                </a:solidFill>
                <a:latin typeface="汉仪长美黑简" panose="02010609000101010101" pitchFamily="49" charset="-122"/>
                <a:ea typeface="汉仪长美黑简" panose="02010609000101010101" pitchFamily="49" charset="-122"/>
                <a:cs typeface="+mn-ea"/>
                <a:sym typeface="+mn-lt"/>
              </a:rPr>
              <a:t>明年工作计划</a:t>
            </a:r>
            <a:endParaRPr lang="zh-CN" altLang="en-US" sz="2400" dirty="0">
              <a:solidFill>
                <a:srgbClr val="FFF16B"/>
              </a:solidFill>
              <a:latin typeface="汉仪长美黑简" panose="02010609000101010101" pitchFamily="49" charset="-122"/>
              <a:ea typeface="汉仪长美黑简" panose="02010609000101010101" pitchFamily="49" charset="-122"/>
              <a:cs typeface="+mn-ea"/>
              <a:sym typeface="+mn-lt"/>
            </a:endParaRPr>
          </a:p>
        </p:txBody>
      </p:sp>
      <p:grpSp>
        <p:nvGrpSpPr>
          <p:cNvPr id="37" name="组合 36"/>
          <p:cNvGrpSpPr/>
          <p:nvPr/>
        </p:nvGrpSpPr>
        <p:grpSpPr>
          <a:xfrm>
            <a:off x="4243754" y="3124201"/>
            <a:ext cx="1408426" cy="1410410"/>
            <a:chOff x="4142652" y="2242131"/>
            <a:chExt cx="1610630" cy="1612899"/>
          </a:xfrm>
        </p:grpSpPr>
        <p:pic>
          <p:nvPicPr>
            <p:cNvPr id="38" name="图片 3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142652" y="2242131"/>
              <a:ext cx="1610630" cy="1612899"/>
            </a:xfrm>
            <a:prstGeom prst="rect">
              <a:avLst/>
            </a:prstGeom>
          </p:spPr>
        </p:pic>
        <p:sp>
          <p:nvSpPr>
            <p:cNvPr id="39" name="TextBox 15"/>
            <p:cNvSpPr txBox="1">
              <a:spLocks noChangeArrowheads="1"/>
            </p:cNvSpPr>
            <p:nvPr/>
          </p:nvSpPr>
          <p:spPr bwMode="auto">
            <a:xfrm>
              <a:off x="4566594" y="2539305"/>
              <a:ext cx="748925" cy="769441"/>
            </a:xfrm>
            <a:prstGeom prst="rect">
              <a:avLst/>
            </a:prstGeom>
            <a:noFill/>
            <a:ln w="9525">
              <a:noFill/>
              <a:miter lim="800000"/>
            </a:ln>
          </p:spPr>
          <p:txBody>
            <a:bodyPr vert="horz" wrap="none">
              <a:spAutoFit/>
            </a:bodyPr>
            <a:lstStyle/>
            <a:p>
              <a:pPr algn="ctr"/>
              <a:r>
                <a:rPr lang="zh-CN" altLang="en-US" sz="4400" dirty="0" smtClean="0">
                  <a:solidFill>
                    <a:srgbClr val="FFF16B"/>
                  </a:solidFill>
                  <a:latin typeface="汉仪长美黑简" panose="02010609000101010101" pitchFamily="49" charset="-122"/>
                  <a:ea typeface="汉仪长美黑简" panose="02010609000101010101" pitchFamily="49" charset="-122"/>
                  <a:cs typeface="+mn-ea"/>
                  <a:sym typeface="+mn-lt"/>
                </a:rPr>
                <a:t>贰</a:t>
              </a:r>
              <a:endParaRPr lang="zh-CN" altLang="en-US" sz="4400" dirty="0">
                <a:solidFill>
                  <a:srgbClr val="FFF16B"/>
                </a:solidFill>
                <a:latin typeface="汉仪长美黑简" panose="02010609000101010101" pitchFamily="49" charset="-122"/>
                <a:ea typeface="汉仪长美黑简" panose="02010609000101010101" pitchFamily="49" charset="-122"/>
                <a:cs typeface="+mn-ea"/>
                <a:sym typeface="+mn-lt"/>
              </a:endParaRPr>
            </a:p>
          </p:txBody>
        </p:sp>
      </p:grpSp>
      <p:grpSp>
        <p:nvGrpSpPr>
          <p:cNvPr id="40" name="组合 39"/>
          <p:cNvGrpSpPr/>
          <p:nvPr/>
        </p:nvGrpSpPr>
        <p:grpSpPr>
          <a:xfrm>
            <a:off x="6577061" y="3124201"/>
            <a:ext cx="1408426" cy="1410410"/>
            <a:chOff x="6475959" y="2242131"/>
            <a:chExt cx="1610630" cy="1612899"/>
          </a:xfrm>
        </p:grpSpPr>
        <p:pic>
          <p:nvPicPr>
            <p:cNvPr id="41" name="图片 4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475959" y="2242131"/>
              <a:ext cx="1610630" cy="1612899"/>
            </a:xfrm>
            <a:prstGeom prst="rect">
              <a:avLst/>
            </a:prstGeom>
          </p:spPr>
        </p:pic>
        <p:sp>
          <p:nvSpPr>
            <p:cNvPr id="42" name="TextBox 15"/>
            <p:cNvSpPr txBox="1">
              <a:spLocks noChangeArrowheads="1"/>
            </p:cNvSpPr>
            <p:nvPr/>
          </p:nvSpPr>
          <p:spPr bwMode="auto">
            <a:xfrm>
              <a:off x="6906569" y="2568352"/>
              <a:ext cx="748925" cy="769441"/>
            </a:xfrm>
            <a:prstGeom prst="rect">
              <a:avLst/>
            </a:prstGeom>
            <a:noFill/>
            <a:ln w="9525">
              <a:noFill/>
              <a:miter lim="800000"/>
            </a:ln>
          </p:spPr>
          <p:txBody>
            <a:bodyPr vert="horz" wrap="none">
              <a:spAutoFit/>
            </a:bodyPr>
            <a:lstStyle/>
            <a:p>
              <a:pPr algn="ctr"/>
              <a:r>
                <a:rPr lang="zh-CN" altLang="en-US" sz="4400" dirty="0" smtClean="0">
                  <a:solidFill>
                    <a:srgbClr val="FFF16B"/>
                  </a:solidFill>
                  <a:latin typeface="汉仪长美黑简" panose="02010609000101010101" pitchFamily="49" charset="-122"/>
                  <a:ea typeface="汉仪长美黑简" panose="02010609000101010101" pitchFamily="49" charset="-122"/>
                  <a:cs typeface="+mn-ea"/>
                  <a:sym typeface="+mn-lt"/>
                </a:rPr>
                <a:t>叁</a:t>
              </a:r>
              <a:endParaRPr lang="zh-CN" altLang="en-US" sz="4400" dirty="0">
                <a:solidFill>
                  <a:srgbClr val="FFF16B"/>
                </a:solidFill>
                <a:latin typeface="汉仪长美黑简" panose="02010609000101010101" pitchFamily="49" charset="-122"/>
                <a:ea typeface="汉仪长美黑简" panose="02010609000101010101" pitchFamily="49" charset="-122"/>
                <a:cs typeface="+mn-ea"/>
                <a:sym typeface="+mn-lt"/>
              </a:endParaRPr>
            </a:p>
          </p:txBody>
        </p:sp>
      </p:grpSp>
      <p:grpSp>
        <p:nvGrpSpPr>
          <p:cNvPr id="43" name="组合 42"/>
          <p:cNvGrpSpPr/>
          <p:nvPr/>
        </p:nvGrpSpPr>
        <p:grpSpPr>
          <a:xfrm>
            <a:off x="8910367" y="3124201"/>
            <a:ext cx="1408426" cy="1410410"/>
            <a:chOff x="8809265" y="2242131"/>
            <a:chExt cx="1610630" cy="1612899"/>
          </a:xfrm>
        </p:grpSpPr>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809265" y="2242131"/>
              <a:ext cx="1610630" cy="1612899"/>
            </a:xfrm>
            <a:prstGeom prst="rect">
              <a:avLst/>
            </a:prstGeom>
          </p:spPr>
        </p:pic>
        <p:sp>
          <p:nvSpPr>
            <p:cNvPr id="45" name="TextBox 15"/>
            <p:cNvSpPr txBox="1">
              <a:spLocks noChangeArrowheads="1"/>
            </p:cNvSpPr>
            <p:nvPr/>
          </p:nvSpPr>
          <p:spPr bwMode="auto">
            <a:xfrm>
              <a:off x="9246543" y="2565160"/>
              <a:ext cx="748925" cy="769441"/>
            </a:xfrm>
            <a:prstGeom prst="rect">
              <a:avLst/>
            </a:prstGeom>
            <a:noFill/>
            <a:ln w="9525">
              <a:noFill/>
              <a:miter lim="800000"/>
            </a:ln>
          </p:spPr>
          <p:txBody>
            <a:bodyPr vert="horz" wrap="none">
              <a:spAutoFit/>
            </a:bodyPr>
            <a:lstStyle/>
            <a:p>
              <a:pPr algn="ctr"/>
              <a:r>
                <a:rPr lang="zh-CN" altLang="en-US" sz="4400" dirty="0" smtClean="0">
                  <a:solidFill>
                    <a:srgbClr val="FFF16B"/>
                  </a:solidFill>
                  <a:latin typeface="汉仪长美黑简" panose="02010609000101010101" pitchFamily="49" charset="-122"/>
                  <a:ea typeface="汉仪长美黑简" panose="02010609000101010101" pitchFamily="49" charset="-122"/>
                  <a:cs typeface="+mn-ea"/>
                  <a:sym typeface="+mn-lt"/>
                </a:rPr>
                <a:t>肆</a:t>
              </a:r>
              <a:endParaRPr lang="zh-CN" altLang="en-US" sz="4400" dirty="0">
                <a:solidFill>
                  <a:srgbClr val="FFF16B"/>
                </a:solidFill>
                <a:latin typeface="汉仪长美黑简" panose="02010609000101010101" pitchFamily="49" charset="-122"/>
                <a:ea typeface="汉仪长美黑简" panose="02010609000101010101" pitchFamily="49" charset="-122"/>
                <a:cs typeface="+mn-ea"/>
                <a:sym typeface="+mn-lt"/>
              </a:endParaRPr>
            </a:p>
          </p:txBody>
        </p:sp>
      </p:grpSp>
      <p:grpSp>
        <p:nvGrpSpPr>
          <p:cNvPr id="14" name="组合 13"/>
          <p:cNvGrpSpPr/>
          <p:nvPr/>
        </p:nvGrpSpPr>
        <p:grpSpPr>
          <a:xfrm>
            <a:off x="4914900" y="589975"/>
            <a:ext cx="2362200" cy="2365526"/>
            <a:chOff x="4648200" y="-317354"/>
            <a:chExt cx="2895600" cy="2899678"/>
          </a:xfrm>
        </p:grpSpPr>
        <p:sp>
          <p:nvSpPr>
            <p:cNvPr id="36" name="TextBox 2"/>
            <p:cNvSpPr txBox="1">
              <a:spLocks noChangeArrowheads="1"/>
            </p:cNvSpPr>
            <p:nvPr/>
          </p:nvSpPr>
          <p:spPr bwMode="auto">
            <a:xfrm>
              <a:off x="5092699" y="542842"/>
              <a:ext cx="2006600" cy="1131824"/>
            </a:xfrm>
            <a:prstGeom prst="rect">
              <a:avLst/>
            </a:prstGeom>
            <a:noFill/>
            <a:ln w="9525">
              <a:noFill/>
              <a:miter lim="800000"/>
            </a:ln>
          </p:spPr>
          <p:txBody>
            <a:bodyPr wrap="square">
              <a:spAutoFit/>
            </a:bodyPr>
            <a:lstStyle/>
            <a:p>
              <a:pPr algn="dist"/>
              <a:r>
                <a:rPr lang="zh-CN" altLang="en-US" sz="5400" b="1" dirty="0" smtClean="0">
                  <a:solidFill>
                    <a:srgbClr val="FFF16B"/>
                  </a:solidFill>
                  <a:latin typeface="汉仪长美黑简" panose="02010609000101010101" pitchFamily="49" charset="-122"/>
                  <a:ea typeface="汉仪长美黑简" panose="02010609000101010101" pitchFamily="49" charset="-122"/>
                  <a:cs typeface="+mn-ea"/>
                  <a:sym typeface="+mn-lt"/>
                </a:rPr>
                <a:t>目录</a:t>
              </a:r>
              <a:endParaRPr lang="zh-CN" altLang="en-US" sz="5400" b="1" dirty="0">
                <a:solidFill>
                  <a:srgbClr val="FFF16B"/>
                </a:solidFill>
                <a:latin typeface="汉仪长美黑简" panose="02010609000101010101" pitchFamily="49" charset="-122"/>
                <a:ea typeface="汉仪长美黑简" panose="02010609000101010101" pitchFamily="49" charset="-122"/>
                <a:cs typeface="+mn-ea"/>
                <a:sym typeface="+mn-lt"/>
              </a:endParaRPr>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8200" y="-317354"/>
              <a:ext cx="2895600" cy="2899678"/>
            </a:xfrm>
            <a:prstGeom prst="rect">
              <a:avLst/>
            </a:prstGeom>
          </p:spPr>
        </p:pic>
      </p:grpSp>
      <p:sp>
        <p:nvSpPr>
          <p:cNvPr id="23" name="文本框 22"/>
          <p:cNvSpPr txBox="1"/>
          <p:nvPr/>
        </p:nvSpPr>
        <p:spPr>
          <a:xfrm>
            <a:off x="1132486" y="5635631"/>
            <a:ext cx="9927029" cy="461665"/>
          </a:xfrm>
          <a:prstGeom prst="rect">
            <a:avLst/>
          </a:prstGeom>
          <a:noFill/>
        </p:spPr>
        <p:txBody>
          <a:bodyPr wrap="square" rtlCol="0">
            <a:spAutoFit/>
          </a:bodyPr>
          <a:lstStyle/>
          <a:p>
            <a:pPr algn="ctr"/>
            <a:r>
              <a:rPr lang="en-US" altLang="zh-CN" sz="1200" dirty="0">
                <a:solidFill>
                  <a:srgbClr val="F6C667"/>
                </a:solidFill>
                <a:latin typeface="Calibri" panose="020F0502020204030204" pitchFamily="34" charset="0"/>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200" dirty="0">
              <a:solidFill>
                <a:srgbClr val="F6C667"/>
              </a:solidFill>
              <a:latin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p14:prism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par>
                                <p:cTn id="16" presetID="53" presetClass="entr" presetSubtype="16" fill="hold" nodeType="withEffect">
                                  <p:stCondLst>
                                    <p:cond delay="10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par>
                                <p:cTn id="21" presetID="53" presetClass="entr" presetSubtype="16" fill="hold" nodeType="withEffect">
                                  <p:stCondLst>
                                    <p:cond delay="20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par>
                                <p:cTn id="26" presetID="53" presetClass="entr" presetSubtype="16" fill="hold" nodeType="withEffect">
                                  <p:stCondLst>
                                    <p:cond delay="300"/>
                                  </p:stCondLst>
                                  <p:childTnLst>
                                    <p:set>
                                      <p:cBhvr>
                                        <p:cTn id="27" dur="1" fill="hold">
                                          <p:stCondLst>
                                            <p:cond delay="0"/>
                                          </p:stCondLst>
                                        </p:cTn>
                                        <p:tgtEl>
                                          <p:spTgt spid="43"/>
                                        </p:tgtEl>
                                        <p:attrNameLst>
                                          <p:attrName>style.visibility</p:attrName>
                                        </p:attrNameLst>
                                      </p:cBhvr>
                                      <p:to>
                                        <p:strVal val="visible"/>
                                      </p:to>
                                    </p:set>
                                    <p:anim calcmode="lin" valueType="num">
                                      <p:cBhvr>
                                        <p:cTn id="28" dur="500" fill="hold"/>
                                        <p:tgtEl>
                                          <p:spTgt spid="43"/>
                                        </p:tgtEl>
                                        <p:attrNameLst>
                                          <p:attrName>ppt_w</p:attrName>
                                        </p:attrNameLst>
                                      </p:cBhvr>
                                      <p:tavLst>
                                        <p:tav tm="0">
                                          <p:val>
                                            <p:fltVal val="0"/>
                                          </p:val>
                                        </p:tav>
                                        <p:tav tm="100000">
                                          <p:val>
                                            <p:strVal val="#ppt_w"/>
                                          </p:val>
                                        </p:tav>
                                      </p:tavLst>
                                    </p:anim>
                                    <p:anim calcmode="lin" valueType="num">
                                      <p:cBhvr>
                                        <p:cTn id="29" dur="500" fill="hold"/>
                                        <p:tgtEl>
                                          <p:spTgt spid="43"/>
                                        </p:tgtEl>
                                        <p:attrNameLst>
                                          <p:attrName>ppt_h</p:attrName>
                                        </p:attrNameLst>
                                      </p:cBhvr>
                                      <p:tavLst>
                                        <p:tav tm="0">
                                          <p:val>
                                            <p:fltVal val="0"/>
                                          </p:val>
                                        </p:tav>
                                        <p:tav tm="100000">
                                          <p:val>
                                            <p:strVal val="#ppt_h"/>
                                          </p:val>
                                        </p:tav>
                                      </p:tavLst>
                                    </p:anim>
                                    <p:animEffect transition="in" filter="fade">
                                      <p:cBhvr>
                                        <p:cTn id="30" dur="500"/>
                                        <p:tgtEl>
                                          <p:spTgt spid="43"/>
                                        </p:tgtEl>
                                      </p:cBhvr>
                                    </p:animEffect>
                                  </p:childTnLst>
                                </p:cTn>
                              </p:par>
                            </p:childTnLst>
                          </p:cTn>
                        </p:par>
                        <p:par>
                          <p:cTn id="31" fill="hold">
                            <p:stCondLst>
                              <p:cond delay="1500"/>
                            </p:stCondLst>
                            <p:childTnLst>
                              <p:par>
                                <p:cTn id="32" presetID="2" presetClass="entr" presetSubtype="2"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1+#ppt_w/2"/>
                                          </p:val>
                                        </p:tav>
                                        <p:tav tm="100000">
                                          <p:val>
                                            <p:strVal val="#ppt_x"/>
                                          </p:val>
                                        </p:tav>
                                      </p:tavLst>
                                    </p:anim>
                                    <p:anim calcmode="lin" valueType="num">
                                      <p:cBhvr additive="base">
                                        <p:cTn id="35" dur="500" fill="hold"/>
                                        <p:tgtEl>
                                          <p:spTgt spid="29"/>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1+#ppt_w/2"/>
                                          </p:val>
                                        </p:tav>
                                        <p:tav tm="100000">
                                          <p:val>
                                            <p:strVal val="#ppt_x"/>
                                          </p:val>
                                        </p:tav>
                                      </p:tavLst>
                                    </p:anim>
                                    <p:anim calcmode="lin" valueType="num">
                                      <p:cBhvr additive="base">
                                        <p:cTn id="39" dur="500" fill="hold"/>
                                        <p:tgtEl>
                                          <p:spTgt spid="3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1+#ppt_w/2"/>
                                          </p:val>
                                        </p:tav>
                                        <p:tav tm="100000">
                                          <p:val>
                                            <p:strVal val="#ppt_x"/>
                                          </p:val>
                                        </p:tav>
                                      </p:tavLst>
                                    </p:anim>
                                    <p:anim calcmode="lin" valueType="num">
                                      <p:cBhvr additive="base">
                                        <p:cTn id="43" dur="500" fill="hold"/>
                                        <p:tgtEl>
                                          <p:spTgt spid="34"/>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1+#ppt_w/2"/>
                                          </p:val>
                                        </p:tav>
                                        <p:tav tm="100000">
                                          <p:val>
                                            <p:strVal val="#ppt_x"/>
                                          </p:val>
                                        </p:tav>
                                      </p:tavLst>
                                    </p:anim>
                                    <p:anim calcmode="lin" valueType="num">
                                      <p:cBhvr additive="base">
                                        <p:cTn id="47" dur="500" fill="hold"/>
                                        <p:tgtEl>
                                          <p:spTgt spid="35"/>
                                        </p:tgtEl>
                                        <p:attrNameLst>
                                          <p:attrName>ppt_y</p:attrName>
                                        </p:attrNameLst>
                                      </p:cBhvr>
                                      <p:tavLst>
                                        <p:tav tm="0">
                                          <p:val>
                                            <p:strVal val="#ppt_y"/>
                                          </p:val>
                                        </p:tav>
                                        <p:tav tm="100000">
                                          <p:val>
                                            <p:strVal val="#ppt_y"/>
                                          </p:val>
                                        </p:tav>
                                      </p:tavLst>
                                    </p:anim>
                                  </p:childTnLst>
                                </p:cTn>
                              </p:par>
                            </p:childTnLst>
                          </p:cTn>
                        </p:par>
                        <p:par>
                          <p:cTn id="48" fill="hold">
                            <p:stCondLst>
                              <p:cond delay="2000"/>
                            </p:stCondLst>
                            <p:childTnLst>
                              <p:par>
                                <p:cTn id="49" presetID="22" presetClass="entr" presetSubtype="1"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up)">
                                      <p:cBhvr>
                                        <p:cTn id="5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3" grpId="0"/>
      <p:bldP spid="34" grpId="0"/>
      <p:bldP spid="35"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02726" y="3616825"/>
            <a:ext cx="4186548" cy="1015663"/>
          </a:xfrm>
          <a:prstGeom prst="rect">
            <a:avLst/>
          </a:prstGeom>
          <a:noFill/>
        </p:spPr>
        <p:txBody>
          <a:bodyPr wrap="square" rtlCol="0">
            <a:spAutoFit/>
          </a:bodyPr>
          <a:lstStyle/>
          <a:p>
            <a:pPr algn="ctr"/>
            <a:r>
              <a:rPr lang="en-US" altLang="zh-CN" sz="1200" dirty="0">
                <a:solidFill>
                  <a:srgbClr val="F6C667"/>
                </a:solidFill>
                <a:latin typeface="Calibri" panose="020F0502020204030204" pitchFamily="34" charset="0"/>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200" dirty="0">
              <a:solidFill>
                <a:srgbClr val="F6C667"/>
              </a:solidFill>
              <a:latin typeface="Calibri" panose="020F0502020204030204" pitchFamily="34" charset="0"/>
            </a:endParaRPr>
          </a:p>
        </p:txBody>
      </p:sp>
      <p:sp>
        <p:nvSpPr>
          <p:cNvPr id="3" name="TextBox 11"/>
          <p:cNvSpPr txBox="1">
            <a:spLocks noChangeArrowheads="1"/>
          </p:cNvSpPr>
          <p:nvPr/>
        </p:nvSpPr>
        <p:spPr bwMode="auto">
          <a:xfrm>
            <a:off x="4800600" y="3155160"/>
            <a:ext cx="2590800" cy="461665"/>
          </a:xfrm>
          <a:prstGeom prst="rect">
            <a:avLst/>
          </a:prstGeom>
          <a:noFill/>
          <a:ln w="9525">
            <a:noFill/>
            <a:miter lim="800000"/>
          </a:ln>
        </p:spPr>
        <p:txBody>
          <a:bodyPr wrap="square">
            <a:spAutoFit/>
          </a:bodyPr>
          <a:lstStyle/>
          <a:p>
            <a:pPr algn="ctr"/>
            <a:r>
              <a:rPr lang="zh-CN" altLang="en-US" sz="2400" dirty="0" smtClean="0">
                <a:solidFill>
                  <a:srgbClr val="F6C667"/>
                </a:solidFill>
                <a:latin typeface="汉仪长美黑简" panose="02010609000101010101" pitchFamily="49" charset="-122"/>
                <a:ea typeface="汉仪长美黑简" panose="02010609000101010101" pitchFamily="49" charset="-122"/>
                <a:cs typeface="+mn-ea"/>
                <a:sym typeface="+mn-lt"/>
              </a:rPr>
              <a:t>基本工作概述</a:t>
            </a:r>
            <a:endParaRPr lang="zh-CN" altLang="en-US" sz="2400" dirty="0">
              <a:solidFill>
                <a:srgbClr val="F6C667"/>
              </a:solidFill>
              <a:latin typeface="汉仪长美黑简" panose="02010609000101010101" pitchFamily="49" charset="-122"/>
              <a:ea typeface="汉仪长美黑简" panose="02010609000101010101" pitchFamily="49" charset="-122"/>
              <a:cs typeface="+mn-ea"/>
              <a:sym typeface="+mn-lt"/>
            </a:endParaRPr>
          </a:p>
        </p:txBody>
      </p:sp>
      <p:grpSp>
        <p:nvGrpSpPr>
          <p:cNvPr id="4" name="组合 3"/>
          <p:cNvGrpSpPr/>
          <p:nvPr/>
        </p:nvGrpSpPr>
        <p:grpSpPr>
          <a:xfrm>
            <a:off x="5290685" y="1424918"/>
            <a:ext cx="1610631" cy="1612899"/>
            <a:chOff x="2274910" y="1620512"/>
            <a:chExt cx="1610631" cy="1612899"/>
          </a:xfrm>
        </p:grpSpPr>
        <p:pic>
          <p:nvPicPr>
            <p:cNvPr id="5" name="图片 4"/>
            <p:cNvPicPr>
              <a:picLocks noChangeAspect="1"/>
            </p:cNvPicPr>
            <p:nvPr/>
          </p:nvPicPr>
          <p:blipFill>
            <a:blip r:embed="rId1"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274910" y="1620512"/>
              <a:ext cx="1610631" cy="1612899"/>
            </a:xfrm>
            <a:prstGeom prst="rect">
              <a:avLst/>
            </a:prstGeom>
          </p:spPr>
        </p:pic>
        <p:sp>
          <p:nvSpPr>
            <p:cNvPr id="6" name="TextBox 15"/>
            <p:cNvSpPr txBox="1">
              <a:spLocks noChangeArrowheads="1"/>
            </p:cNvSpPr>
            <p:nvPr/>
          </p:nvSpPr>
          <p:spPr bwMode="auto">
            <a:xfrm>
              <a:off x="2692184" y="2030355"/>
              <a:ext cx="748924" cy="769441"/>
            </a:xfrm>
            <a:prstGeom prst="rect">
              <a:avLst/>
            </a:prstGeom>
            <a:noFill/>
            <a:ln w="9525">
              <a:noFill/>
              <a:miter lim="800000"/>
            </a:ln>
          </p:spPr>
          <p:txBody>
            <a:bodyPr vert="horz" wrap="none">
              <a:spAutoFit/>
            </a:bodyPr>
            <a:lstStyle/>
            <a:p>
              <a:pPr algn="ctr"/>
              <a:r>
                <a:rPr lang="zh-CN" altLang="en-US" sz="4400" dirty="0" smtClean="0">
                  <a:solidFill>
                    <a:srgbClr val="F6C667"/>
                  </a:solidFill>
                  <a:latin typeface="汉仪长美黑简" panose="02010609000101010101" pitchFamily="49" charset="-122"/>
                  <a:ea typeface="汉仪长美黑简" panose="02010609000101010101" pitchFamily="49" charset="-122"/>
                  <a:cs typeface="+mn-ea"/>
                  <a:sym typeface="+mn-lt"/>
                </a:rPr>
                <a:t>壹</a:t>
              </a:r>
              <a:endParaRPr lang="zh-CN" altLang="en-US" sz="4400" dirty="0">
                <a:solidFill>
                  <a:srgbClr val="F6C667"/>
                </a:solidFill>
                <a:latin typeface="汉仪长美黑简" panose="02010609000101010101" pitchFamily="49" charset="-122"/>
                <a:ea typeface="汉仪长美黑简" panose="02010609000101010101" pitchFamily="49" charset="-122"/>
                <a:cs typeface="+mn-ea"/>
                <a:sym typeface="+mn-lt"/>
              </a:endParaRPr>
            </a:p>
          </p:txBody>
        </p:sp>
      </p:gr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0759" y="3886200"/>
            <a:ext cx="627948" cy="2022555"/>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flipV="1">
            <a:off x="7318590" y="921734"/>
            <a:ext cx="5271193" cy="200259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750"/>
                            </p:stCondLst>
                            <p:childTnLst>
                              <p:par>
                                <p:cTn id="16" presetID="22" presetClass="entr" presetSubtype="1"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3"/>
          <p:cNvSpPr txBox="1">
            <a:spLocks noChangeArrowheads="1"/>
          </p:cNvSpPr>
          <p:nvPr/>
        </p:nvSpPr>
        <p:spPr bwMode="auto">
          <a:xfrm>
            <a:off x="1259842" y="368221"/>
            <a:ext cx="4153103" cy="523220"/>
          </a:xfrm>
          <a:prstGeom prst="rect">
            <a:avLst/>
          </a:prstGeom>
          <a:noFill/>
          <a:ln w="9525">
            <a:noFill/>
            <a:miter lim="800000"/>
          </a:ln>
        </p:spPr>
        <p:txBody>
          <a:bodyPr wrap="square">
            <a:spAutoFit/>
          </a:bodyPr>
          <a:lstStyle>
            <a:defPPr>
              <a:defRPr lang="zh-CN"/>
            </a:defPPr>
            <a:lvl1pPr>
              <a:defRPr sz="2800">
                <a:solidFill>
                  <a:srgbClr val="C00000"/>
                </a:solidFill>
                <a:effectLst>
                  <a:outerShdw blurRad="241300" dist="228600" dir="8700000" algn="r" rotWithShape="0">
                    <a:prstClr val="black">
                      <a:alpha val="19000"/>
                    </a:prstClr>
                  </a:outerShdw>
                </a:effectLst>
                <a:latin typeface="汉仪长美黑简" panose="02010609000101010101" pitchFamily="49" charset="-122"/>
                <a:ea typeface="汉仪长美黑简" panose="02010609000101010101" pitchFamily="49" charset="-122"/>
              </a:defRPr>
            </a:lvl1pPr>
          </a:lstStyle>
          <a:p>
            <a:r>
              <a:rPr lang="zh-CN" altLang="en-US" dirty="0"/>
              <a:t>输入相关页面标题文字</a:t>
            </a:r>
            <a:endParaRPr lang="zh-CN" altLang="en-US" dirty="0"/>
          </a:p>
        </p:txBody>
      </p:sp>
      <p:sp>
        <p:nvSpPr>
          <p:cNvPr id="3" name="矩形 2"/>
          <p:cNvSpPr/>
          <p:nvPr/>
        </p:nvSpPr>
        <p:spPr>
          <a:xfrm>
            <a:off x="3115380" y="2328728"/>
            <a:ext cx="1415772" cy="1200329"/>
          </a:xfrm>
          <a:prstGeom prst="rect">
            <a:avLst/>
          </a:prstGeom>
        </p:spPr>
        <p:txBody>
          <a:bodyPr wrap="none">
            <a:spAutoFit/>
          </a:bodyPr>
          <a:lstStyle/>
          <a:p>
            <a:pPr algn="ctr" eaLnBrk="1" fontAlgn="auto" hangingPunct="1">
              <a:spcBef>
                <a:spcPts val="0"/>
              </a:spcBef>
              <a:spcAft>
                <a:spcPts val="0"/>
              </a:spcAft>
            </a:pPr>
            <a:r>
              <a:rPr lang="zh-CN" altLang="en-US" sz="3600" spc="-300" dirty="0" smtClean="0">
                <a:solidFill>
                  <a:srgbClr val="C00000"/>
                </a:solidFill>
                <a:latin typeface="造字工房俊雅（非商用）常规体" pitchFamily="50" charset="-122"/>
                <a:ea typeface="造字工房俊雅（非商用）常规体" pitchFamily="50" charset="-122"/>
              </a:rPr>
              <a:t>请在这里</a:t>
            </a:r>
            <a:endParaRPr lang="en-US" altLang="zh-CN" sz="3600" spc="-300" dirty="0" smtClean="0">
              <a:solidFill>
                <a:srgbClr val="C00000"/>
              </a:solidFill>
              <a:latin typeface="造字工房俊雅（非商用）常规体" pitchFamily="50" charset="-122"/>
              <a:ea typeface="造字工房俊雅（非商用）常规体" pitchFamily="50" charset="-122"/>
            </a:endParaRPr>
          </a:p>
          <a:p>
            <a:pPr algn="ctr" eaLnBrk="1" fontAlgn="auto" hangingPunct="1">
              <a:spcBef>
                <a:spcPts val="0"/>
              </a:spcBef>
              <a:spcAft>
                <a:spcPts val="0"/>
              </a:spcAft>
            </a:pPr>
            <a:r>
              <a:rPr lang="zh-CN" altLang="en-US" sz="3600" spc="-300" dirty="0" smtClean="0">
                <a:solidFill>
                  <a:srgbClr val="C00000"/>
                </a:solidFill>
                <a:latin typeface="造字工房俊雅（非商用）常规体" pitchFamily="50" charset="-122"/>
                <a:ea typeface="造字工房俊雅（非商用）常规体" pitchFamily="50" charset="-122"/>
              </a:rPr>
              <a:t>输入标题</a:t>
            </a:r>
            <a:endParaRPr lang="en-US" altLang="zh-CN" sz="3600" spc="-300" dirty="0" smtClean="0">
              <a:solidFill>
                <a:srgbClr val="C00000"/>
              </a:solidFill>
              <a:latin typeface="造字工房俊雅（非商用）常规体" pitchFamily="50" charset="-122"/>
              <a:ea typeface="造字工房俊雅（非商用）常规体" pitchFamily="50" charset="-122"/>
            </a:endParaRPr>
          </a:p>
        </p:txBody>
      </p:sp>
      <p:sp>
        <p:nvSpPr>
          <p:cNvPr id="4" name="文本框 3"/>
          <p:cNvSpPr txBox="1"/>
          <p:nvPr/>
        </p:nvSpPr>
        <p:spPr>
          <a:xfrm>
            <a:off x="2924409" y="3623244"/>
            <a:ext cx="1797714" cy="307777"/>
          </a:xfrm>
          <a:prstGeom prst="rect">
            <a:avLst/>
          </a:prstGeom>
          <a:noFill/>
        </p:spPr>
        <p:txBody>
          <a:bodyPr vert="horz" wrap="square" rtlCol="0">
            <a:spAutoFit/>
          </a:bodyPr>
          <a:lstStyle/>
          <a:p>
            <a:pPr algn="dist" eaLnBrk="1" fontAlgn="auto" hangingPunct="1">
              <a:spcBef>
                <a:spcPts val="0"/>
              </a:spcBef>
              <a:spcAft>
                <a:spcPts val="0"/>
              </a:spcAft>
            </a:pPr>
            <a:r>
              <a:rPr lang="en-US" altLang="zh-CN" sz="1400" dirty="0" smtClean="0">
                <a:solidFill>
                  <a:srgbClr val="C00000"/>
                </a:solidFill>
                <a:latin typeface="Agency FB"/>
                <a:ea typeface="微软雅黑 Light" panose="020B0502040204020203" pitchFamily="34" charset="-122"/>
              </a:rPr>
              <a:t>ADD YOUR TITLE HERE </a:t>
            </a:r>
            <a:endParaRPr lang="zh-CN" altLang="en-US" sz="1400" dirty="0">
              <a:solidFill>
                <a:srgbClr val="C00000"/>
              </a:solidFill>
              <a:latin typeface="Agency FB"/>
              <a:ea typeface="微软雅黑 Light" panose="020B0502040204020203" pitchFamily="34" charset="-122"/>
            </a:endParaRPr>
          </a:p>
        </p:txBody>
      </p:sp>
      <p:grpSp>
        <p:nvGrpSpPr>
          <p:cNvPr id="5" name="组合 4"/>
          <p:cNvGrpSpPr/>
          <p:nvPr/>
        </p:nvGrpSpPr>
        <p:grpSpPr>
          <a:xfrm>
            <a:off x="1208250" y="2268512"/>
            <a:ext cx="1631101" cy="2222168"/>
            <a:chOff x="5411843" y="2690362"/>
            <a:chExt cx="1631101" cy="2222168"/>
          </a:xfrm>
        </p:grpSpPr>
        <p:sp>
          <p:nvSpPr>
            <p:cNvPr id="6" name="AutoShape 45"/>
            <p:cNvSpPr/>
            <p:nvPr/>
          </p:nvSpPr>
          <p:spPr bwMode="auto">
            <a:xfrm>
              <a:off x="5436394" y="3114100"/>
              <a:ext cx="1606550" cy="857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defTabSz="323850" eaLnBrk="1" fontAlgn="auto" hangingPunct="1">
                <a:lnSpc>
                  <a:spcPct val="120000"/>
                </a:lnSpc>
                <a:spcBef>
                  <a:spcPts val="850"/>
                </a:spcBef>
                <a:spcAft>
                  <a:spcPts val="0"/>
                </a:spcAft>
                <a:defRPr/>
              </a:pPr>
              <a:r>
                <a:rPr lang="es-ES" sz="900" dirty="0">
                  <a:solidFill>
                    <a:schemeClr val="tx1">
                      <a:lumMod val="65000"/>
                      <a:lumOff val="35000"/>
                    </a:schemeClr>
                  </a:solidFill>
                  <a:latin typeface="Lato" charset="0"/>
                  <a:ea typeface="MS PGothic" panose="020B0600070205080204" charset="-128"/>
                  <a:cs typeface="Lato" charset="0"/>
                  <a:sym typeface="Lato" charset="0"/>
                </a:rPr>
                <a:t>Lorem ipsum dolor sit amet, consectetur adipiscing elit. Integer mollis vehicula ligula ut faucibus. Curabitur vestibulum consequat urna et vehicula. </a:t>
              </a:r>
              <a:endParaRPr lang="es-ES" sz="1450" dirty="0">
                <a:solidFill>
                  <a:schemeClr val="tx1">
                    <a:lumMod val="65000"/>
                    <a:lumOff val="35000"/>
                  </a:schemeClr>
                </a:solidFill>
                <a:latin typeface="Gill Sans" charset="0"/>
                <a:ea typeface="MS PGothic" panose="020B0600070205080204" charset="-128"/>
                <a:sym typeface="Gill Sans" charset="0"/>
              </a:endParaRPr>
            </a:p>
          </p:txBody>
        </p:sp>
        <p:sp>
          <p:nvSpPr>
            <p:cNvPr id="7" name="AutoShape 46"/>
            <p:cNvSpPr/>
            <p:nvPr/>
          </p:nvSpPr>
          <p:spPr bwMode="auto">
            <a:xfrm>
              <a:off x="5436394" y="2690362"/>
              <a:ext cx="1581999" cy="33980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defTabSz="303530" eaLnBrk="1" fontAlgn="auto" hangingPunct="1">
                <a:spcBef>
                  <a:spcPts val="750"/>
                </a:spcBef>
                <a:spcAft>
                  <a:spcPts val="0"/>
                </a:spcAft>
                <a:defRPr/>
              </a:pPr>
              <a:r>
                <a:rPr lang="es-ES" altLang="zh-CN" sz="2000" b="1" dirty="0" smtClean="0">
                  <a:solidFill>
                    <a:srgbClr val="C00000"/>
                  </a:solidFill>
                  <a:latin typeface="Agency FB"/>
                  <a:ea typeface="MS PGothic" panose="020B0600070205080204" charset="-128"/>
                  <a:cs typeface="Lato" charset="0"/>
                  <a:sym typeface="Lato" charset="0"/>
                </a:rPr>
                <a:t>YOUR </a:t>
              </a:r>
              <a:r>
                <a:rPr lang="es-ES" altLang="zh-CN" sz="2000" b="1" dirty="0">
                  <a:solidFill>
                    <a:srgbClr val="C00000"/>
                  </a:solidFill>
                  <a:latin typeface="Agency FB"/>
                  <a:ea typeface="MS PGothic" panose="020B0600070205080204" charset="-128"/>
                  <a:cs typeface="Lato" charset="0"/>
                  <a:sym typeface="Lato" charset="0"/>
                </a:rPr>
                <a:t>TITLE HERE</a:t>
              </a:r>
              <a:endParaRPr lang="es-ES" altLang="zh-CN" sz="3200" b="1" dirty="0">
                <a:solidFill>
                  <a:srgbClr val="C00000"/>
                </a:solidFill>
                <a:latin typeface="Agency FB"/>
                <a:ea typeface="MS PGothic" panose="020B0600070205080204" charset="-128"/>
                <a:sym typeface="Gill Sans" charset="0"/>
              </a:endParaRPr>
            </a:p>
          </p:txBody>
        </p:sp>
        <p:sp>
          <p:nvSpPr>
            <p:cNvPr id="8" name="AutoShape 45"/>
            <p:cNvSpPr/>
            <p:nvPr/>
          </p:nvSpPr>
          <p:spPr bwMode="auto">
            <a:xfrm>
              <a:off x="5411843" y="4055280"/>
              <a:ext cx="1606550" cy="857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defTabSz="323850" eaLnBrk="1" fontAlgn="auto" hangingPunct="1">
                <a:lnSpc>
                  <a:spcPct val="120000"/>
                </a:lnSpc>
                <a:spcBef>
                  <a:spcPts val="850"/>
                </a:spcBef>
                <a:spcAft>
                  <a:spcPts val="0"/>
                </a:spcAft>
                <a:defRPr/>
              </a:pPr>
              <a:r>
                <a:rPr lang="es-ES" sz="900" dirty="0">
                  <a:solidFill>
                    <a:schemeClr val="tx1">
                      <a:lumMod val="65000"/>
                      <a:lumOff val="35000"/>
                    </a:schemeClr>
                  </a:solidFill>
                  <a:latin typeface="Lato" charset="0"/>
                  <a:ea typeface="MS PGothic" panose="020B0600070205080204" charset="-128"/>
                  <a:cs typeface="Lato" charset="0"/>
                  <a:sym typeface="Lato" charset="0"/>
                </a:rPr>
                <a:t>Lorem ipsum dolor sit amet, consectetur adipiscing elit. Integer mollis vehicula ligula ut faucibus. Curabitur vestibulum consequat urna et vehicula. </a:t>
              </a:r>
              <a:endParaRPr lang="es-ES" sz="1450" dirty="0">
                <a:solidFill>
                  <a:schemeClr val="tx1">
                    <a:lumMod val="65000"/>
                    <a:lumOff val="35000"/>
                  </a:schemeClr>
                </a:solidFill>
                <a:latin typeface="Gill Sans" charset="0"/>
                <a:ea typeface="MS PGothic" panose="020B0600070205080204" charset="-128"/>
                <a:sym typeface="Gill Sans" charset="0"/>
              </a:endParaRPr>
            </a:p>
          </p:txBody>
        </p:sp>
      </p:gr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230319" y="1511794"/>
            <a:ext cx="6335278" cy="406434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949"/>
                            </p:stCondLst>
                            <p:childTnLst>
                              <p:par>
                                <p:cTn id="10" presetID="47"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949"/>
                            </p:stCondLst>
                            <p:childTnLst>
                              <p:par>
                                <p:cTn id="21" presetID="2" presetClass="entr" presetSubtype="4"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2" presetClass="entr" presetSubtype="1"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5"/>
          <p:cNvSpPr/>
          <p:nvPr/>
        </p:nvSpPr>
        <p:spPr bwMode="auto">
          <a:xfrm>
            <a:off x="1357013" y="1361714"/>
            <a:ext cx="9403398" cy="4753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935" dirty="0">
                <a:solidFill>
                  <a:schemeClr val="tx1">
                    <a:lumMod val="75000"/>
                    <a:lumOff val="25000"/>
                  </a:schemeClr>
                </a:solidFill>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dirty="0">
              <a:solidFill>
                <a:schemeClr val="tx1">
                  <a:lumMod val="75000"/>
                  <a:lumOff val="25000"/>
                </a:schemeClr>
              </a:solidFill>
              <a:cs typeface="+mn-ea"/>
              <a:sym typeface="+mn-lt"/>
            </a:endParaRPr>
          </a:p>
        </p:txBody>
      </p:sp>
      <p:grpSp>
        <p:nvGrpSpPr>
          <p:cNvPr id="21" name="Group 6"/>
          <p:cNvGrpSpPr/>
          <p:nvPr/>
        </p:nvGrpSpPr>
        <p:grpSpPr bwMode="auto">
          <a:xfrm>
            <a:off x="6838629" y="2237905"/>
            <a:ext cx="4278022" cy="3956329"/>
            <a:chOff x="0" y="0"/>
            <a:chExt cx="8559803" cy="7913482"/>
          </a:xfrm>
        </p:grpSpPr>
        <p:pic>
          <p:nvPicPr>
            <p:cNvPr id="22" name="Picture 7" descr="mockup_0018_iMac-_FRONT.png"/>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8559803" cy="79134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3"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217730" y="270766"/>
              <a:ext cx="8052718" cy="4528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grpSp>
      <p:sp>
        <p:nvSpPr>
          <p:cNvPr id="24" name="AutoShape 9"/>
          <p:cNvSpPr/>
          <p:nvPr/>
        </p:nvSpPr>
        <p:spPr bwMode="auto">
          <a:xfrm>
            <a:off x="1360982" y="2419648"/>
            <a:ext cx="5000812" cy="6928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lnSpc>
                <a:spcPct val="120000"/>
              </a:lnSpc>
            </a:pPr>
            <a:r>
              <a:rPr lang="es-ES" altLang="zh-CN" sz="935">
                <a:solidFill>
                  <a:schemeClr val="tx1">
                    <a:lumMod val="75000"/>
                    <a:lumOff val="25000"/>
                  </a:schemeClr>
                </a:solidFill>
                <a:cs typeface="+mn-ea"/>
                <a:sym typeface="+mn-lt"/>
              </a:rPr>
              <a:t>Lorem ipsum dolor sit amet, consectetur adipiscing elit. Vivamus sagittis lacus vel augue laoreet rutrum faucibus dolor auctor. Curabitur blandit tempus porttitor. Maecenas faucibus mollis interdum. Maecenas faucibus mollis interdum. Integer posuere erat a ante venenatis dapibus posuere velit aliquet. Fusce dapibus, tellus ac cursus commodo.</a:t>
            </a:r>
            <a:endParaRPr lang="es-ES" altLang="zh-CN" sz="2485">
              <a:solidFill>
                <a:schemeClr val="tx1">
                  <a:lumMod val="75000"/>
                  <a:lumOff val="25000"/>
                </a:schemeClr>
              </a:solidFill>
              <a:cs typeface="+mn-ea"/>
              <a:sym typeface="+mn-lt"/>
            </a:endParaRPr>
          </a:p>
        </p:txBody>
      </p:sp>
      <p:sp>
        <p:nvSpPr>
          <p:cNvPr id="25" name="AutoShape 10"/>
          <p:cNvSpPr/>
          <p:nvPr/>
        </p:nvSpPr>
        <p:spPr bwMode="auto">
          <a:xfrm>
            <a:off x="1360982" y="4429161"/>
            <a:ext cx="532373" cy="532537"/>
          </a:xfrm>
          <a:custGeom>
            <a:avLst/>
            <a:gdLst>
              <a:gd name="T0" fmla="*/ 532579 w 19679"/>
              <a:gd name="T1" fmla="*/ 584598 h 19679"/>
              <a:gd name="T2" fmla="*/ 532579 w 19679"/>
              <a:gd name="T3" fmla="*/ 584598 h 19679"/>
              <a:gd name="T4" fmla="*/ 532579 w 19679"/>
              <a:gd name="T5" fmla="*/ 584598 h 19679"/>
              <a:gd name="T6" fmla="*/ 532579 w 19679"/>
              <a:gd name="T7" fmla="*/ 58459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C00000"/>
          </a:solidFill>
          <a:ln>
            <a:gradFill flip="none" rotWithShape="1">
              <a:gsLst>
                <a:gs pos="0">
                  <a:srgbClr val="AD7D3B"/>
                </a:gs>
                <a:gs pos="50000">
                  <a:srgbClr val="D49841"/>
                </a:gs>
                <a:gs pos="100000">
                  <a:srgbClr val="FFF7C8"/>
                </a:gs>
              </a:gsLst>
              <a:lin ang="0" scaled="0"/>
              <a:tileRect l="-100000" b="-100000"/>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80000" rtlCol="0" anchor="b"/>
          <a:lstStyle/>
          <a:p>
            <a:pPr algn="ct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26" name="AutoShape 11"/>
          <p:cNvSpPr/>
          <p:nvPr/>
        </p:nvSpPr>
        <p:spPr bwMode="auto">
          <a:xfrm>
            <a:off x="3188980" y="4429161"/>
            <a:ext cx="532373" cy="532537"/>
          </a:xfrm>
          <a:custGeom>
            <a:avLst/>
            <a:gdLst>
              <a:gd name="T0" fmla="*/ 532579 w 19679"/>
              <a:gd name="T1" fmla="*/ 584598 h 19679"/>
              <a:gd name="T2" fmla="*/ 532579 w 19679"/>
              <a:gd name="T3" fmla="*/ 584598 h 19679"/>
              <a:gd name="T4" fmla="*/ 532579 w 19679"/>
              <a:gd name="T5" fmla="*/ 584598 h 19679"/>
              <a:gd name="T6" fmla="*/ 532579 w 19679"/>
              <a:gd name="T7" fmla="*/ 58459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C00000"/>
          </a:solidFill>
          <a:ln>
            <a:gradFill flip="none" rotWithShape="1">
              <a:gsLst>
                <a:gs pos="0">
                  <a:srgbClr val="AD7D3B"/>
                </a:gs>
                <a:gs pos="50000">
                  <a:srgbClr val="D49841"/>
                </a:gs>
                <a:gs pos="100000">
                  <a:srgbClr val="FFF7C8"/>
                </a:gs>
              </a:gsLst>
              <a:lin ang="0" scaled="0"/>
              <a:tileRect l="-100000" b="-100000"/>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80000" rtlCol="0" anchor="b"/>
          <a:lstStyle/>
          <a:p>
            <a:pPr algn="ct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27" name="AutoShape 12"/>
          <p:cNvSpPr/>
          <p:nvPr/>
        </p:nvSpPr>
        <p:spPr bwMode="auto">
          <a:xfrm>
            <a:off x="4991589" y="4429161"/>
            <a:ext cx="532373" cy="532537"/>
          </a:xfrm>
          <a:custGeom>
            <a:avLst/>
            <a:gdLst>
              <a:gd name="T0" fmla="*/ 532579 w 19679"/>
              <a:gd name="T1" fmla="*/ 584598 h 19679"/>
              <a:gd name="T2" fmla="*/ 532579 w 19679"/>
              <a:gd name="T3" fmla="*/ 584598 h 19679"/>
              <a:gd name="T4" fmla="*/ 532579 w 19679"/>
              <a:gd name="T5" fmla="*/ 584598 h 19679"/>
              <a:gd name="T6" fmla="*/ 532579 w 19679"/>
              <a:gd name="T7" fmla="*/ 58459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C00000"/>
          </a:solidFill>
          <a:ln>
            <a:gradFill flip="none" rotWithShape="1">
              <a:gsLst>
                <a:gs pos="0">
                  <a:srgbClr val="AD7D3B"/>
                </a:gs>
                <a:gs pos="50000">
                  <a:srgbClr val="D49841"/>
                </a:gs>
                <a:gs pos="100000">
                  <a:srgbClr val="FFF7C8"/>
                </a:gs>
              </a:gsLst>
              <a:lin ang="0" scaled="0"/>
              <a:tileRect l="-100000" b="-100000"/>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80000" rtlCol="0" anchor="b"/>
          <a:lstStyle/>
          <a:p>
            <a:pPr algn="ct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28" name="AutoShape 13"/>
          <p:cNvSpPr/>
          <p:nvPr/>
        </p:nvSpPr>
        <p:spPr bwMode="auto">
          <a:xfrm>
            <a:off x="5158204" y="4583925"/>
            <a:ext cx="208665" cy="208729"/>
          </a:xfrm>
          <a:custGeom>
            <a:avLst/>
            <a:gdLst>
              <a:gd name="T0" fmla="*/ 208757 w 21600"/>
              <a:gd name="T1" fmla="*/ 208756 h 21600"/>
              <a:gd name="T2" fmla="*/ 208757 w 21600"/>
              <a:gd name="T3" fmla="*/ 208756 h 21600"/>
              <a:gd name="T4" fmla="*/ 208757 w 21600"/>
              <a:gd name="T5" fmla="*/ 208756 h 21600"/>
              <a:gd name="T6" fmla="*/ 208757 w 21600"/>
              <a:gd name="T7" fmla="*/ 2087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080" y="5513"/>
                </a:moveTo>
                <a:cubicBezTo>
                  <a:pt x="17129" y="6606"/>
                  <a:pt x="17242" y="7684"/>
                  <a:pt x="17416" y="8751"/>
                </a:cubicBezTo>
                <a:cubicBezTo>
                  <a:pt x="17593" y="9818"/>
                  <a:pt x="17852" y="10843"/>
                  <a:pt x="18196" y="11820"/>
                </a:cubicBezTo>
                <a:cubicBezTo>
                  <a:pt x="18539" y="12800"/>
                  <a:pt x="18988" y="13717"/>
                  <a:pt x="19540" y="14575"/>
                </a:cubicBezTo>
                <a:cubicBezTo>
                  <a:pt x="20094" y="15436"/>
                  <a:pt x="20779" y="16210"/>
                  <a:pt x="21599" y="16896"/>
                </a:cubicBezTo>
                <a:cubicBezTo>
                  <a:pt x="21564" y="17526"/>
                  <a:pt x="21335" y="18042"/>
                  <a:pt x="20910" y="18443"/>
                </a:cubicBezTo>
                <a:cubicBezTo>
                  <a:pt x="20486" y="18844"/>
                  <a:pt x="19994" y="19042"/>
                  <a:pt x="19437" y="19042"/>
                </a:cubicBezTo>
                <a:lnTo>
                  <a:pt x="13679" y="19042"/>
                </a:lnTo>
                <a:cubicBezTo>
                  <a:pt x="13530" y="19781"/>
                  <a:pt x="13194" y="20394"/>
                  <a:pt x="12666" y="20874"/>
                </a:cubicBezTo>
                <a:cubicBezTo>
                  <a:pt x="12137" y="21357"/>
                  <a:pt x="11519" y="21600"/>
                  <a:pt x="10816" y="21600"/>
                </a:cubicBezTo>
                <a:cubicBezTo>
                  <a:pt x="10113" y="21600"/>
                  <a:pt x="9493" y="21357"/>
                  <a:pt x="8957" y="20874"/>
                </a:cubicBezTo>
                <a:cubicBezTo>
                  <a:pt x="8420" y="20394"/>
                  <a:pt x="8074" y="19781"/>
                  <a:pt x="7920" y="19042"/>
                </a:cubicBezTo>
                <a:lnTo>
                  <a:pt x="2159" y="19042"/>
                </a:lnTo>
                <a:cubicBezTo>
                  <a:pt x="1603" y="19042"/>
                  <a:pt x="1113" y="18841"/>
                  <a:pt x="687" y="18438"/>
                </a:cubicBezTo>
                <a:cubicBezTo>
                  <a:pt x="261" y="18031"/>
                  <a:pt x="30" y="17514"/>
                  <a:pt x="0" y="16896"/>
                </a:cubicBezTo>
                <a:cubicBezTo>
                  <a:pt x="851" y="16193"/>
                  <a:pt x="1554" y="15414"/>
                  <a:pt x="2111" y="14564"/>
                </a:cubicBezTo>
                <a:cubicBezTo>
                  <a:pt x="2667" y="13712"/>
                  <a:pt x="3113" y="12805"/>
                  <a:pt x="3449" y="11848"/>
                </a:cubicBezTo>
                <a:cubicBezTo>
                  <a:pt x="3785" y="10888"/>
                  <a:pt x="4029" y="9878"/>
                  <a:pt x="4186" y="8819"/>
                </a:cubicBezTo>
                <a:cubicBezTo>
                  <a:pt x="4342" y="7760"/>
                  <a:pt x="4457" y="6679"/>
                  <a:pt x="4529" y="5570"/>
                </a:cubicBezTo>
                <a:cubicBezTo>
                  <a:pt x="4578" y="4810"/>
                  <a:pt x="4809" y="4096"/>
                  <a:pt x="5217" y="3418"/>
                </a:cubicBezTo>
                <a:cubicBezTo>
                  <a:pt x="5627" y="2744"/>
                  <a:pt x="6143" y="2154"/>
                  <a:pt x="6763" y="1648"/>
                </a:cubicBezTo>
                <a:cubicBezTo>
                  <a:pt x="7387" y="1146"/>
                  <a:pt x="8054" y="745"/>
                  <a:pt x="8767" y="448"/>
                </a:cubicBezTo>
                <a:cubicBezTo>
                  <a:pt x="9480" y="149"/>
                  <a:pt x="10162" y="0"/>
                  <a:pt x="10816" y="0"/>
                </a:cubicBezTo>
                <a:cubicBezTo>
                  <a:pt x="11422" y="0"/>
                  <a:pt x="12091" y="149"/>
                  <a:pt x="12817" y="448"/>
                </a:cubicBezTo>
                <a:cubicBezTo>
                  <a:pt x="13545" y="745"/>
                  <a:pt x="14225" y="1143"/>
                  <a:pt x="14851" y="1634"/>
                </a:cubicBezTo>
                <a:cubicBezTo>
                  <a:pt x="15477" y="2131"/>
                  <a:pt x="16005" y="2713"/>
                  <a:pt x="16434" y="3382"/>
                </a:cubicBezTo>
                <a:cubicBezTo>
                  <a:pt x="16864" y="4045"/>
                  <a:pt x="17080" y="4759"/>
                  <a:pt x="17080" y="5513"/>
                </a:cubicBezTo>
                <a:moveTo>
                  <a:pt x="18688" y="16899"/>
                </a:moveTo>
                <a:cubicBezTo>
                  <a:pt x="18050" y="16123"/>
                  <a:pt x="17519" y="15295"/>
                  <a:pt x="17098" y="14417"/>
                </a:cubicBezTo>
                <a:cubicBezTo>
                  <a:pt x="16677" y="13537"/>
                  <a:pt x="16331" y="12630"/>
                  <a:pt x="16067" y="11687"/>
                </a:cubicBezTo>
                <a:cubicBezTo>
                  <a:pt x="15800" y="10747"/>
                  <a:pt x="15595" y="9782"/>
                  <a:pt x="15451" y="8796"/>
                </a:cubicBezTo>
                <a:cubicBezTo>
                  <a:pt x="15308" y="7808"/>
                  <a:pt x="15205" y="6806"/>
                  <a:pt x="15138" y="5787"/>
                </a:cubicBezTo>
                <a:cubicBezTo>
                  <a:pt x="15105" y="5293"/>
                  <a:pt x="14938" y="4824"/>
                  <a:pt x="14635" y="4381"/>
                </a:cubicBezTo>
                <a:cubicBezTo>
                  <a:pt x="14333" y="3941"/>
                  <a:pt x="13969" y="3554"/>
                  <a:pt x="13543" y="3221"/>
                </a:cubicBezTo>
                <a:cubicBezTo>
                  <a:pt x="13117" y="2888"/>
                  <a:pt x="12660" y="2628"/>
                  <a:pt x="12173" y="2444"/>
                </a:cubicBezTo>
                <a:cubicBezTo>
                  <a:pt x="11686" y="2258"/>
                  <a:pt x="11234" y="2168"/>
                  <a:pt x="10816" y="2168"/>
                </a:cubicBezTo>
                <a:cubicBezTo>
                  <a:pt x="10431" y="2168"/>
                  <a:pt x="9993" y="2264"/>
                  <a:pt x="9495" y="2456"/>
                </a:cubicBezTo>
                <a:cubicBezTo>
                  <a:pt x="9000" y="2650"/>
                  <a:pt x="8533" y="2907"/>
                  <a:pt x="8097" y="3221"/>
                </a:cubicBezTo>
                <a:cubicBezTo>
                  <a:pt x="7659" y="3534"/>
                  <a:pt x="7284" y="3910"/>
                  <a:pt x="6974" y="4342"/>
                </a:cubicBezTo>
                <a:cubicBezTo>
                  <a:pt x="6661" y="4776"/>
                  <a:pt x="6499" y="5220"/>
                  <a:pt x="6481" y="5680"/>
                </a:cubicBezTo>
                <a:cubicBezTo>
                  <a:pt x="6433" y="6682"/>
                  <a:pt x="6335" y="7681"/>
                  <a:pt x="6194" y="8689"/>
                </a:cubicBezTo>
                <a:cubicBezTo>
                  <a:pt x="6050" y="9691"/>
                  <a:pt x="5843" y="10674"/>
                  <a:pt x="5568" y="11631"/>
                </a:cubicBezTo>
                <a:cubicBezTo>
                  <a:pt x="5294" y="12594"/>
                  <a:pt x="4937" y="13514"/>
                  <a:pt x="4499" y="14403"/>
                </a:cubicBezTo>
                <a:cubicBezTo>
                  <a:pt x="4060" y="15290"/>
                  <a:pt x="3534" y="16123"/>
                  <a:pt x="2921" y="16899"/>
                </a:cubicBezTo>
                <a:lnTo>
                  <a:pt x="18688" y="16899"/>
                </a:lnTo>
                <a:close/>
                <a:moveTo>
                  <a:pt x="10816" y="20625"/>
                </a:moveTo>
                <a:cubicBezTo>
                  <a:pt x="10965" y="20625"/>
                  <a:pt x="11037" y="20535"/>
                  <a:pt x="11037" y="20354"/>
                </a:cubicBezTo>
                <a:cubicBezTo>
                  <a:pt x="11037" y="20174"/>
                  <a:pt x="10965" y="20081"/>
                  <a:pt x="10816" y="20072"/>
                </a:cubicBezTo>
                <a:cubicBezTo>
                  <a:pt x="10383" y="20072"/>
                  <a:pt x="10011" y="19903"/>
                  <a:pt x="9698" y="19570"/>
                </a:cubicBezTo>
                <a:cubicBezTo>
                  <a:pt x="9387" y="19236"/>
                  <a:pt x="9234" y="18833"/>
                  <a:pt x="9234" y="18353"/>
                </a:cubicBezTo>
                <a:cubicBezTo>
                  <a:pt x="9234" y="18175"/>
                  <a:pt x="9154" y="18085"/>
                  <a:pt x="9000" y="18085"/>
                </a:cubicBezTo>
                <a:cubicBezTo>
                  <a:pt x="8836" y="18085"/>
                  <a:pt x="8754" y="18175"/>
                  <a:pt x="8754" y="18353"/>
                </a:cubicBezTo>
                <a:cubicBezTo>
                  <a:pt x="8754" y="18985"/>
                  <a:pt x="8954" y="19522"/>
                  <a:pt x="9357" y="19965"/>
                </a:cubicBezTo>
                <a:cubicBezTo>
                  <a:pt x="9757" y="20405"/>
                  <a:pt x="10244" y="20625"/>
                  <a:pt x="10816" y="20625"/>
                </a:cubicBezTo>
              </a:path>
            </a:pathLst>
          </a:custGeom>
          <a:solidFill>
            <a:srgbClr val="C00000"/>
          </a:solidFill>
          <a:ln>
            <a:gradFill flip="none" rotWithShape="1">
              <a:gsLst>
                <a:gs pos="0">
                  <a:srgbClr val="AD7D3B"/>
                </a:gs>
                <a:gs pos="50000">
                  <a:srgbClr val="D49841"/>
                </a:gs>
                <a:gs pos="100000">
                  <a:srgbClr val="FFF7C8"/>
                </a:gs>
              </a:gsLst>
              <a:lin ang="0" scaled="0"/>
              <a:tileRect l="-100000" b="-100000"/>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80000" rtlCol="0" anchor="b"/>
          <a:lstStyle/>
          <a:p>
            <a:pPr algn="ct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29" name="AutoShape 14"/>
          <p:cNvSpPr/>
          <p:nvPr/>
        </p:nvSpPr>
        <p:spPr bwMode="auto">
          <a:xfrm>
            <a:off x="1529978" y="4574400"/>
            <a:ext cx="208665" cy="208729"/>
          </a:xfrm>
          <a:custGeom>
            <a:avLst/>
            <a:gdLst>
              <a:gd name="T0" fmla="*/ 208756 w 21600"/>
              <a:gd name="T1" fmla="*/ 209569 h 21558"/>
              <a:gd name="T2" fmla="*/ 208756 w 21600"/>
              <a:gd name="T3" fmla="*/ 209569 h 21558"/>
              <a:gd name="T4" fmla="*/ 208756 w 21600"/>
              <a:gd name="T5" fmla="*/ 209569 h 21558"/>
              <a:gd name="T6" fmla="*/ 208756 w 21600"/>
              <a:gd name="T7" fmla="*/ 209569 h 215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58">
                <a:moveTo>
                  <a:pt x="18076" y="8547"/>
                </a:moveTo>
                <a:cubicBezTo>
                  <a:pt x="19181" y="9499"/>
                  <a:pt x="20046" y="10569"/>
                  <a:pt x="20670" y="11749"/>
                </a:cubicBezTo>
                <a:cubicBezTo>
                  <a:pt x="21291" y="12932"/>
                  <a:pt x="21599" y="14075"/>
                  <a:pt x="21599" y="15179"/>
                </a:cubicBezTo>
                <a:cubicBezTo>
                  <a:pt x="21599" y="16159"/>
                  <a:pt x="21344" y="17040"/>
                  <a:pt x="20832" y="17815"/>
                </a:cubicBezTo>
                <a:cubicBezTo>
                  <a:pt x="20320" y="18592"/>
                  <a:pt x="19593" y="19260"/>
                  <a:pt x="18660" y="19812"/>
                </a:cubicBezTo>
                <a:cubicBezTo>
                  <a:pt x="17724" y="20363"/>
                  <a:pt x="16585" y="20794"/>
                  <a:pt x="15252" y="21098"/>
                </a:cubicBezTo>
                <a:cubicBezTo>
                  <a:pt x="13917" y="21403"/>
                  <a:pt x="12435" y="21557"/>
                  <a:pt x="10800" y="21557"/>
                </a:cubicBezTo>
                <a:cubicBezTo>
                  <a:pt x="9168" y="21557"/>
                  <a:pt x="7682" y="21403"/>
                  <a:pt x="6350" y="21098"/>
                </a:cubicBezTo>
                <a:cubicBezTo>
                  <a:pt x="5014" y="20794"/>
                  <a:pt x="3878" y="20363"/>
                  <a:pt x="2936" y="19812"/>
                </a:cubicBezTo>
                <a:cubicBezTo>
                  <a:pt x="1993" y="19260"/>
                  <a:pt x="1270" y="18589"/>
                  <a:pt x="761" y="17809"/>
                </a:cubicBezTo>
                <a:cubicBezTo>
                  <a:pt x="255" y="17029"/>
                  <a:pt x="0" y="16150"/>
                  <a:pt x="0" y="15179"/>
                </a:cubicBezTo>
                <a:cubicBezTo>
                  <a:pt x="0" y="14075"/>
                  <a:pt x="318" y="12934"/>
                  <a:pt x="948" y="11757"/>
                </a:cubicBezTo>
                <a:cubicBezTo>
                  <a:pt x="1582" y="10580"/>
                  <a:pt x="2449" y="9510"/>
                  <a:pt x="3557" y="8547"/>
                </a:cubicBezTo>
                <a:cubicBezTo>
                  <a:pt x="3654" y="8403"/>
                  <a:pt x="3822" y="8344"/>
                  <a:pt x="4056" y="8369"/>
                </a:cubicBezTo>
                <a:cubicBezTo>
                  <a:pt x="4290" y="8398"/>
                  <a:pt x="4446" y="8491"/>
                  <a:pt x="4527" y="8654"/>
                </a:cubicBezTo>
                <a:cubicBezTo>
                  <a:pt x="4565" y="8800"/>
                  <a:pt x="4565" y="8930"/>
                  <a:pt x="4527" y="9045"/>
                </a:cubicBezTo>
                <a:cubicBezTo>
                  <a:pt x="4446" y="9361"/>
                  <a:pt x="4378" y="9738"/>
                  <a:pt x="4318" y="10177"/>
                </a:cubicBezTo>
                <a:cubicBezTo>
                  <a:pt x="4259" y="10617"/>
                  <a:pt x="4237" y="11073"/>
                  <a:pt x="4259" y="11546"/>
                </a:cubicBezTo>
                <a:cubicBezTo>
                  <a:pt x="4278" y="12016"/>
                  <a:pt x="4343" y="12475"/>
                  <a:pt x="4452" y="12915"/>
                </a:cubicBezTo>
                <a:cubicBezTo>
                  <a:pt x="4562" y="13354"/>
                  <a:pt x="4749" y="13734"/>
                  <a:pt x="5020" y="14047"/>
                </a:cubicBezTo>
                <a:cubicBezTo>
                  <a:pt x="5329" y="14379"/>
                  <a:pt x="5716" y="14599"/>
                  <a:pt x="6184" y="14709"/>
                </a:cubicBezTo>
                <a:cubicBezTo>
                  <a:pt x="5698" y="13323"/>
                  <a:pt x="5498" y="12008"/>
                  <a:pt x="5588" y="10757"/>
                </a:cubicBezTo>
                <a:cubicBezTo>
                  <a:pt x="5676" y="9510"/>
                  <a:pt x="5919" y="8344"/>
                  <a:pt x="6318" y="7265"/>
                </a:cubicBezTo>
                <a:cubicBezTo>
                  <a:pt x="6718" y="6187"/>
                  <a:pt x="7223" y="5212"/>
                  <a:pt x="7835" y="4339"/>
                </a:cubicBezTo>
                <a:cubicBezTo>
                  <a:pt x="8450" y="3469"/>
                  <a:pt x="9040" y="2720"/>
                  <a:pt x="9607" y="2089"/>
                </a:cubicBezTo>
                <a:cubicBezTo>
                  <a:pt x="10172" y="1459"/>
                  <a:pt x="10662" y="980"/>
                  <a:pt x="11068" y="653"/>
                </a:cubicBezTo>
                <a:cubicBezTo>
                  <a:pt x="11477" y="326"/>
                  <a:pt x="11692" y="149"/>
                  <a:pt x="11711" y="124"/>
                </a:cubicBezTo>
                <a:cubicBezTo>
                  <a:pt x="11960" y="-42"/>
                  <a:pt x="12194" y="-42"/>
                  <a:pt x="12416" y="124"/>
                </a:cubicBezTo>
                <a:cubicBezTo>
                  <a:pt x="12513" y="191"/>
                  <a:pt x="12581" y="293"/>
                  <a:pt x="12616" y="414"/>
                </a:cubicBezTo>
                <a:cubicBezTo>
                  <a:pt x="12650" y="535"/>
                  <a:pt x="12647" y="645"/>
                  <a:pt x="12609" y="746"/>
                </a:cubicBezTo>
                <a:cubicBezTo>
                  <a:pt x="12609" y="760"/>
                  <a:pt x="12531" y="954"/>
                  <a:pt x="12375" y="1318"/>
                </a:cubicBezTo>
                <a:cubicBezTo>
                  <a:pt x="12222" y="1681"/>
                  <a:pt x="12116" y="2140"/>
                  <a:pt x="12057" y="2692"/>
                </a:cubicBezTo>
                <a:cubicBezTo>
                  <a:pt x="11995" y="3244"/>
                  <a:pt x="12029" y="3849"/>
                  <a:pt x="12160" y="4503"/>
                </a:cubicBezTo>
                <a:cubicBezTo>
                  <a:pt x="12291" y="5162"/>
                  <a:pt x="12644" y="5773"/>
                  <a:pt x="13221" y="6339"/>
                </a:cubicBezTo>
                <a:cubicBezTo>
                  <a:pt x="13589" y="6728"/>
                  <a:pt x="13926" y="7108"/>
                  <a:pt x="14229" y="7485"/>
                </a:cubicBezTo>
                <a:cubicBezTo>
                  <a:pt x="14532" y="7862"/>
                  <a:pt x="14791" y="8282"/>
                  <a:pt x="15006" y="8744"/>
                </a:cubicBezTo>
                <a:cubicBezTo>
                  <a:pt x="15218" y="9209"/>
                  <a:pt x="15390" y="9749"/>
                  <a:pt x="15515" y="10363"/>
                </a:cubicBezTo>
                <a:cubicBezTo>
                  <a:pt x="15639" y="10977"/>
                  <a:pt x="15702" y="11709"/>
                  <a:pt x="15702" y="12554"/>
                </a:cubicBezTo>
                <a:cubicBezTo>
                  <a:pt x="15702" y="12850"/>
                  <a:pt x="15546" y="13027"/>
                  <a:pt x="15237" y="13078"/>
                </a:cubicBezTo>
                <a:cubicBezTo>
                  <a:pt x="15118" y="13098"/>
                  <a:pt x="14997" y="13078"/>
                  <a:pt x="14872" y="13027"/>
                </a:cubicBezTo>
                <a:cubicBezTo>
                  <a:pt x="14747" y="12971"/>
                  <a:pt x="14666" y="12886"/>
                  <a:pt x="14625" y="12768"/>
                </a:cubicBezTo>
                <a:cubicBezTo>
                  <a:pt x="14485" y="12489"/>
                  <a:pt x="14276" y="12270"/>
                  <a:pt x="13998" y="12109"/>
                </a:cubicBezTo>
                <a:cubicBezTo>
                  <a:pt x="13720" y="11946"/>
                  <a:pt x="13405" y="11867"/>
                  <a:pt x="13056" y="11867"/>
                </a:cubicBezTo>
                <a:cubicBezTo>
                  <a:pt x="12588" y="11867"/>
                  <a:pt x="12191" y="12016"/>
                  <a:pt x="11870" y="12318"/>
                </a:cubicBezTo>
                <a:cubicBezTo>
                  <a:pt x="11545" y="12619"/>
                  <a:pt x="11383" y="12985"/>
                  <a:pt x="11383" y="13419"/>
                </a:cubicBezTo>
                <a:cubicBezTo>
                  <a:pt x="11383" y="14503"/>
                  <a:pt x="12160" y="15044"/>
                  <a:pt x="13714" y="15035"/>
                </a:cubicBezTo>
                <a:cubicBezTo>
                  <a:pt x="14691" y="15035"/>
                  <a:pt x="15452" y="14751"/>
                  <a:pt x="15998" y="14185"/>
                </a:cubicBezTo>
                <a:cubicBezTo>
                  <a:pt x="16370" y="13799"/>
                  <a:pt x="16635" y="13343"/>
                  <a:pt x="16797" y="12819"/>
                </a:cubicBezTo>
                <a:cubicBezTo>
                  <a:pt x="16963" y="12290"/>
                  <a:pt x="17065" y="11777"/>
                  <a:pt x="17103" y="11273"/>
                </a:cubicBezTo>
                <a:cubicBezTo>
                  <a:pt x="17143" y="10769"/>
                  <a:pt x="17156" y="10310"/>
                  <a:pt x="17134" y="9893"/>
                </a:cubicBezTo>
                <a:cubicBezTo>
                  <a:pt x="17115" y="9473"/>
                  <a:pt x="17097" y="9195"/>
                  <a:pt x="17075" y="9048"/>
                </a:cubicBezTo>
                <a:cubicBezTo>
                  <a:pt x="17016" y="8941"/>
                  <a:pt x="17016" y="8812"/>
                  <a:pt x="17075" y="8657"/>
                </a:cubicBezTo>
                <a:cubicBezTo>
                  <a:pt x="17156" y="8493"/>
                  <a:pt x="17312" y="8400"/>
                  <a:pt x="17546" y="8372"/>
                </a:cubicBezTo>
                <a:cubicBezTo>
                  <a:pt x="17780" y="8347"/>
                  <a:pt x="17955" y="8403"/>
                  <a:pt x="18076" y="8547"/>
                </a:cubicBezTo>
              </a:path>
            </a:pathLst>
          </a:custGeom>
          <a:solidFill>
            <a:srgbClr val="C00000"/>
          </a:solidFill>
          <a:ln>
            <a:gradFill flip="none" rotWithShape="1">
              <a:gsLst>
                <a:gs pos="0">
                  <a:srgbClr val="AD7D3B"/>
                </a:gs>
                <a:gs pos="50000">
                  <a:srgbClr val="D49841"/>
                </a:gs>
                <a:gs pos="100000">
                  <a:srgbClr val="FFF7C8"/>
                </a:gs>
              </a:gsLst>
              <a:lin ang="0" scaled="0"/>
              <a:tileRect l="-100000" b="-100000"/>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80000" rtlCol="0" anchor="b"/>
          <a:lstStyle/>
          <a:p>
            <a:pPr algn="ct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30" name="AutoShape 15"/>
          <p:cNvSpPr/>
          <p:nvPr/>
        </p:nvSpPr>
        <p:spPr bwMode="auto">
          <a:xfrm>
            <a:off x="3354008" y="4587889"/>
            <a:ext cx="208665" cy="208730"/>
          </a:xfrm>
          <a:custGeom>
            <a:avLst/>
            <a:gdLst>
              <a:gd name="T0" fmla="*/ 208757 w 21600"/>
              <a:gd name="T1" fmla="*/ 208757 h 21588"/>
              <a:gd name="T2" fmla="*/ 208757 w 21600"/>
              <a:gd name="T3" fmla="*/ 208757 h 21588"/>
              <a:gd name="T4" fmla="*/ 208757 w 21600"/>
              <a:gd name="T5" fmla="*/ 208757 h 21588"/>
              <a:gd name="T6" fmla="*/ 208757 w 21600"/>
              <a:gd name="T7" fmla="*/ 208757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599" y="8156"/>
                  <a:pt x="21599" y="9468"/>
                </a:cubicBezTo>
                <a:cubicBezTo>
                  <a:pt x="21599"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600"/>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rgbClr val="C00000"/>
          </a:solidFill>
          <a:ln>
            <a:gradFill flip="none" rotWithShape="1">
              <a:gsLst>
                <a:gs pos="0">
                  <a:srgbClr val="AD7D3B"/>
                </a:gs>
                <a:gs pos="50000">
                  <a:srgbClr val="D49841"/>
                </a:gs>
                <a:gs pos="100000">
                  <a:srgbClr val="FFF7C8"/>
                </a:gs>
              </a:gsLst>
              <a:lin ang="0" scaled="0"/>
              <a:tileRect l="-100000" b="-100000"/>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80000" rtlCol="0" anchor="b"/>
          <a:lstStyle/>
          <a:p>
            <a:pPr algn="ct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31" name="AutoShape 16"/>
          <p:cNvSpPr/>
          <p:nvPr/>
        </p:nvSpPr>
        <p:spPr bwMode="auto">
          <a:xfrm>
            <a:off x="1360982" y="3308532"/>
            <a:ext cx="5000812" cy="6928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lnSpc>
                <a:spcPct val="120000"/>
              </a:lnSpc>
            </a:pPr>
            <a:r>
              <a:rPr lang="es-ES" altLang="zh-CN" sz="935">
                <a:solidFill>
                  <a:schemeClr val="tx1">
                    <a:lumMod val="75000"/>
                    <a:lumOff val="25000"/>
                  </a:schemeClr>
                </a:solidFill>
                <a:cs typeface="+mn-ea"/>
                <a:sym typeface="+mn-lt"/>
              </a:rPr>
              <a:t>Lorem ipsum dolor sit amet, consectetur adipiscing elit. Vivamus sagittis lacus vel augue laoreet rutrum faucibus dolor auctor. Curabitur blandit tempus porttitor. Maecenas faucibus mollis interdum. Maecenas faucibus mollis interdum. Integer posuere erat a ante venenatis dapibus posuere velit aliquet. Fusce dapibus, tellus ac cursus commodo.</a:t>
            </a:r>
            <a:endParaRPr lang="es-ES" altLang="zh-CN" sz="2485">
              <a:solidFill>
                <a:schemeClr val="tx1">
                  <a:lumMod val="75000"/>
                  <a:lumOff val="25000"/>
                </a:schemeClr>
              </a:solidFill>
              <a:cs typeface="+mn-ea"/>
              <a:sym typeface="+mn-lt"/>
            </a:endParaRPr>
          </a:p>
        </p:txBody>
      </p:sp>
      <p:sp>
        <p:nvSpPr>
          <p:cNvPr id="32" name="AutoShape 17"/>
          <p:cNvSpPr/>
          <p:nvPr/>
        </p:nvSpPr>
        <p:spPr bwMode="auto">
          <a:xfrm>
            <a:off x="1976659" y="4559320"/>
            <a:ext cx="1129011" cy="3047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3" tIns="19043" rIns="19043" bIns="19043" anchor="ctr"/>
          <a:lstStyle/>
          <a:p>
            <a:pPr algn="l"/>
            <a:r>
              <a:rPr lang="es-ES" altLang="zh-CN" sz="1735">
                <a:solidFill>
                  <a:schemeClr val="tx1">
                    <a:lumMod val="75000"/>
                    <a:lumOff val="25000"/>
                  </a:schemeClr>
                </a:solidFill>
                <a:cs typeface="+mn-ea"/>
                <a:sym typeface="+mn-lt"/>
              </a:rPr>
              <a:t>HOT PROJECTS</a:t>
            </a:r>
            <a:endParaRPr lang="es-ES" altLang="zh-CN" sz="2485">
              <a:solidFill>
                <a:schemeClr val="tx1">
                  <a:lumMod val="75000"/>
                  <a:lumOff val="25000"/>
                </a:schemeClr>
              </a:solidFill>
              <a:cs typeface="+mn-ea"/>
              <a:sym typeface="+mn-lt"/>
            </a:endParaRPr>
          </a:p>
        </p:txBody>
      </p:sp>
      <p:sp>
        <p:nvSpPr>
          <p:cNvPr id="33" name="AutoShape 18"/>
          <p:cNvSpPr/>
          <p:nvPr/>
        </p:nvSpPr>
        <p:spPr bwMode="auto">
          <a:xfrm>
            <a:off x="3836393" y="4540273"/>
            <a:ext cx="1129011" cy="3047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3" tIns="19043" rIns="19043" bIns="19043" anchor="ctr"/>
          <a:lstStyle/>
          <a:p>
            <a:pPr algn="l"/>
            <a:r>
              <a:rPr lang="es-ES" altLang="zh-CN" sz="1735">
                <a:solidFill>
                  <a:schemeClr val="tx1">
                    <a:lumMod val="75000"/>
                    <a:lumOff val="25000"/>
                  </a:schemeClr>
                </a:solidFill>
                <a:cs typeface="+mn-ea"/>
                <a:sym typeface="+mn-lt"/>
              </a:rPr>
              <a:t>COMMENTED</a:t>
            </a:r>
            <a:endParaRPr lang="es-ES" altLang="zh-CN" sz="2485">
              <a:solidFill>
                <a:schemeClr val="tx1">
                  <a:lumMod val="75000"/>
                  <a:lumOff val="25000"/>
                </a:schemeClr>
              </a:solidFill>
              <a:cs typeface="+mn-ea"/>
              <a:sym typeface="+mn-lt"/>
            </a:endParaRPr>
          </a:p>
        </p:txBody>
      </p:sp>
      <p:sp>
        <p:nvSpPr>
          <p:cNvPr id="36" name="AutoShape 19"/>
          <p:cNvSpPr/>
          <p:nvPr/>
        </p:nvSpPr>
        <p:spPr bwMode="auto">
          <a:xfrm>
            <a:off x="5648522" y="4540273"/>
            <a:ext cx="1128217" cy="3047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3" tIns="19043" rIns="19043" bIns="19043" anchor="ctr"/>
          <a:lstStyle/>
          <a:p>
            <a:pPr algn="l"/>
            <a:r>
              <a:rPr lang="es-ES" altLang="zh-CN" sz="1735">
                <a:solidFill>
                  <a:schemeClr val="tx1">
                    <a:lumMod val="75000"/>
                    <a:lumOff val="25000"/>
                  </a:schemeClr>
                </a:solidFill>
                <a:cs typeface="+mn-ea"/>
                <a:sym typeface="+mn-lt"/>
              </a:rPr>
              <a:t>BETA ALERTS</a:t>
            </a:r>
            <a:endParaRPr lang="es-ES" altLang="zh-CN" sz="2485">
              <a:solidFill>
                <a:schemeClr val="tx1">
                  <a:lumMod val="75000"/>
                  <a:lumOff val="25000"/>
                </a:schemeClr>
              </a:solidFill>
              <a:cs typeface="+mn-ea"/>
              <a:sym typeface="+mn-lt"/>
            </a:endParaRPr>
          </a:p>
        </p:txBody>
      </p:sp>
      <p:sp>
        <p:nvSpPr>
          <p:cNvPr id="50" name="AutoShape 20"/>
          <p:cNvSpPr/>
          <p:nvPr/>
        </p:nvSpPr>
        <p:spPr bwMode="auto">
          <a:xfrm>
            <a:off x="1353840" y="2081556"/>
            <a:ext cx="1751830" cy="3047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3" tIns="19043" rIns="19043" bIns="19043" anchor="ctr"/>
          <a:lstStyle/>
          <a:p>
            <a:pPr algn="l"/>
            <a:r>
              <a:rPr lang="es-ES" altLang="zh-CN" sz="1735" dirty="0">
                <a:solidFill>
                  <a:srgbClr val="C00000"/>
                </a:solidFill>
                <a:cs typeface="+mn-ea"/>
                <a:sym typeface="+mn-lt"/>
              </a:rPr>
              <a:t>BETA TESTERS</a:t>
            </a:r>
            <a:endParaRPr lang="es-ES" altLang="zh-CN" sz="2485" dirty="0">
              <a:solidFill>
                <a:srgbClr val="C00000"/>
              </a:solidFill>
              <a:cs typeface="+mn-ea"/>
              <a:sym typeface="+mn-lt"/>
            </a:endParaRPr>
          </a:p>
        </p:txBody>
      </p:sp>
      <p:sp>
        <p:nvSpPr>
          <p:cNvPr id="35" name="TextBox 3"/>
          <p:cNvSpPr txBox="1">
            <a:spLocks noChangeArrowheads="1"/>
          </p:cNvSpPr>
          <p:nvPr/>
        </p:nvSpPr>
        <p:spPr bwMode="auto">
          <a:xfrm>
            <a:off x="1259842" y="368221"/>
            <a:ext cx="4153103" cy="523220"/>
          </a:xfrm>
          <a:prstGeom prst="rect">
            <a:avLst/>
          </a:prstGeom>
          <a:noFill/>
          <a:ln w="9525">
            <a:noFill/>
            <a:miter lim="800000"/>
          </a:ln>
        </p:spPr>
        <p:txBody>
          <a:bodyPr wrap="square">
            <a:spAutoFit/>
          </a:bodyPr>
          <a:lstStyle>
            <a:defPPr>
              <a:defRPr lang="zh-CN"/>
            </a:defPPr>
            <a:lvl1pPr>
              <a:defRPr sz="2800">
                <a:solidFill>
                  <a:srgbClr val="C00000"/>
                </a:solidFill>
                <a:effectLst>
                  <a:outerShdw blurRad="241300" dist="228600" dir="8700000" algn="r" rotWithShape="0">
                    <a:prstClr val="black">
                      <a:alpha val="19000"/>
                    </a:prstClr>
                  </a:outerShdw>
                </a:effectLst>
                <a:latin typeface="汉仪长美黑简" panose="02010609000101010101" pitchFamily="49" charset="-122"/>
                <a:ea typeface="汉仪长美黑简" panose="02010609000101010101" pitchFamily="49" charset="-122"/>
              </a:defRPr>
            </a:lvl1pPr>
          </a:lstStyle>
          <a:p>
            <a:r>
              <a:rPr lang="zh-CN" altLang="en-US" dirty="0"/>
              <a:t>输入相关页面标题文字</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949"/>
                            </p:stCondLst>
                            <p:childTnLst>
                              <p:par>
                                <p:cTn id="10" presetID="2" presetClass="entr" presetSubtype="2"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1+#ppt_w/2"/>
                                          </p:val>
                                        </p:tav>
                                        <p:tav tm="100000">
                                          <p:val>
                                            <p:strVal val="#ppt_x"/>
                                          </p:val>
                                        </p:tav>
                                      </p:tavLst>
                                    </p:anim>
                                    <p:anim calcmode="lin" valueType="num">
                                      <p:cBhvr additive="base">
                                        <p:cTn id="13" dur="500" fill="hold"/>
                                        <p:tgtEl>
                                          <p:spTgt spid="20"/>
                                        </p:tgtEl>
                                        <p:attrNameLst>
                                          <p:attrName>ppt_y</p:attrName>
                                        </p:attrNameLst>
                                      </p:cBhvr>
                                      <p:tavLst>
                                        <p:tav tm="0">
                                          <p:val>
                                            <p:strVal val="#ppt_y"/>
                                          </p:val>
                                        </p:tav>
                                        <p:tav tm="100000">
                                          <p:val>
                                            <p:strVal val="#ppt_y"/>
                                          </p:val>
                                        </p:tav>
                                      </p:tavLst>
                                    </p:anim>
                                  </p:childTnLst>
                                </p:cTn>
                              </p:par>
                            </p:childTnLst>
                          </p:cTn>
                        </p:par>
                        <p:par>
                          <p:cTn id="14" fill="hold">
                            <p:stCondLst>
                              <p:cond delay="1449"/>
                            </p:stCondLst>
                            <p:childTnLst>
                              <p:par>
                                <p:cTn id="15" presetID="23" presetClass="entr" presetSubtype="16"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childTnLst>
                                </p:cTn>
                              </p:par>
                            </p:childTnLst>
                          </p:cTn>
                        </p:par>
                        <p:par>
                          <p:cTn id="19" fill="hold">
                            <p:stCondLst>
                              <p:cond delay="1949"/>
                            </p:stCondLst>
                            <p:childTnLst>
                              <p:par>
                                <p:cTn id="20" presetID="9" presetClass="entr" presetSubtype="0"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dissolve">
                                      <p:cBhvr>
                                        <p:cTn id="22" dur="500"/>
                                        <p:tgtEl>
                                          <p:spTgt spid="24"/>
                                        </p:tgtEl>
                                      </p:cBhvr>
                                    </p:animEffect>
                                  </p:childTnLst>
                                </p:cTn>
                              </p:par>
                            </p:childTnLst>
                          </p:cTn>
                        </p:par>
                        <p:par>
                          <p:cTn id="23" fill="hold">
                            <p:stCondLst>
                              <p:cond delay="2449"/>
                            </p:stCondLst>
                            <p:childTnLst>
                              <p:par>
                                <p:cTn id="24" presetID="9" presetClass="entr" presetSubtype="0"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dissolve">
                                      <p:cBhvr>
                                        <p:cTn id="26" dur="500"/>
                                        <p:tgtEl>
                                          <p:spTgt spid="25"/>
                                        </p:tgtEl>
                                      </p:cBhvr>
                                    </p:animEffect>
                                  </p:childTnLst>
                                </p:cTn>
                              </p:par>
                            </p:childTnLst>
                          </p:cTn>
                        </p:par>
                        <p:par>
                          <p:cTn id="27" fill="hold">
                            <p:stCondLst>
                              <p:cond delay="2949"/>
                            </p:stCondLst>
                            <p:childTnLst>
                              <p:par>
                                <p:cTn id="28" presetID="9" presetClass="entr" presetSubtype="0"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dissolve">
                                      <p:cBhvr>
                                        <p:cTn id="30" dur="500"/>
                                        <p:tgtEl>
                                          <p:spTgt spid="26"/>
                                        </p:tgtEl>
                                      </p:cBhvr>
                                    </p:animEffect>
                                  </p:childTnLst>
                                </p:cTn>
                              </p:par>
                            </p:childTnLst>
                          </p:cTn>
                        </p:par>
                        <p:par>
                          <p:cTn id="31" fill="hold">
                            <p:stCondLst>
                              <p:cond delay="3449"/>
                            </p:stCondLst>
                            <p:childTnLst>
                              <p:par>
                                <p:cTn id="32" presetID="9" presetClass="entr" presetSubtype="0"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dissolve">
                                      <p:cBhvr>
                                        <p:cTn id="34" dur="500"/>
                                        <p:tgtEl>
                                          <p:spTgt spid="27"/>
                                        </p:tgtEl>
                                      </p:cBhvr>
                                    </p:animEffect>
                                  </p:childTnLst>
                                </p:cTn>
                              </p:par>
                            </p:childTnLst>
                          </p:cTn>
                        </p:par>
                        <p:par>
                          <p:cTn id="35" fill="hold">
                            <p:stCondLst>
                              <p:cond delay="3949"/>
                            </p:stCondLst>
                            <p:childTnLst>
                              <p:par>
                                <p:cTn id="36" presetID="9"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dissolve">
                                      <p:cBhvr>
                                        <p:cTn id="38" dur="500"/>
                                        <p:tgtEl>
                                          <p:spTgt spid="28"/>
                                        </p:tgtEl>
                                      </p:cBhvr>
                                    </p:animEffect>
                                  </p:childTnLst>
                                </p:cTn>
                              </p:par>
                            </p:childTnLst>
                          </p:cTn>
                        </p:par>
                        <p:par>
                          <p:cTn id="39" fill="hold">
                            <p:stCondLst>
                              <p:cond delay="4449"/>
                            </p:stCondLst>
                            <p:childTnLst>
                              <p:par>
                                <p:cTn id="40" presetID="9" presetClass="entr" presetSubtype="0"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dissolve">
                                      <p:cBhvr>
                                        <p:cTn id="42" dur="500"/>
                                        <p:tgtEl>
                                          <p:spTgt spid="29"/>
                                        </p:tgtEl>
                                      </p:cBhvr>
                                    </p:animEffect>
                                  </p:childTnLst>
                                </p:cTn>
                              </p:par>
                            </p:childTnLst>
                          </p:cTn>
                        </p:par>
                        <p:par>
                          <p:cTn id="43" fill="hold">
                            <p:stCondLst>
                              <p:cond delay="4949"/>
                            </p:stCondLst>
                            <p:childTnLst>
                              <p:par>
                                <p:cTn id="44" presetID="9" presetClass="entr" presetSubtype="0"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dissolve">
                                      <p:cBhvr>
                                        <p:cTn id="46" dur="500"/>
                                        <p:tgtEl>
                                          <p:spTgt spid="30"/>
                                        </p:tgtEl>
                                      </p:cBhvr>
                                    </p:animEffect>
                                  </p:childTnLst>
                                </p:cTn>
                              </p:par>
                            </p:childTnLst>
                          </p:cTn>
                        </p:par>
                        <p:par>
                          <p:cTn id="47" fill="hold">
                            <p:stCondLst>
                              <p:cond delay="5449"/>
                            </p:stCondLst>
                            <p:childTnLst>
                              <p:par>
                                <p:cTn id="48" presetID="9" presetClass="entr" presetSubtype="0"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dissolve">
                                      <p:cBhvr>
                                        <p:cTn id="50" dur="500"/>
                                        <p:tgtEl>
                                          <p:spTgt spid="31"/>
                                        </p:tgtEl>
                                      </p:cBhvr>
                                    </p:animEffect>
                                  </p:childTnLst>
                                </p:cTn>
                              </p:par>
                            </p:childTnLst>
                          </p:cTn>
                        </p:par>
                        <p:par>
                          <p:cTn id="51" fill="hold">
                            <p:stCondLst>
                              <p:cond delay="5949"/>
                            </p:stCondLst>
                            <p:childTnLst>
                              <p:par>
                                <p:cTn id="52" presetID="2" presetClass="entr" presetSubtype="2"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500" fill="hold"/>
                                        <p:tgtEl>
                                          <p:spTgt spid="32"/>
                                        </p:tgtEl>
                                        <p:attrNameLst>
                                          <p:attrName>ppt_x</p:attrName>
                                        </p:attrNameLst>
                                      </p:cBhvr>
                                      <p:tavLst>
                                        <p:tav tm="0">
                                          <p:val>
                                            <p:strVal val="1+#ppt_w/2"/>
                                          </p:val>
                                        </p:tav>
                                        <p:tav tm="100000">
                                          <p:val>
                                            <p:strVal val="#ppt_x"/>
                                          </p:val>
                                        </p:tav>
                                      </p:tavLst>
                                    </p:anim>
                                    <p:anim calcmode="lin" valueType="num">
                                      <p:cBhvr additive="base">
                                        <p:cTn id="55" dur="500" fill="hold"/>
                                        <p:tgtEl>
                                          <p:spTgt spid="32"/>
                                        </p:tgtEl>
                                        <p:attrNameLst>
                                          <p:attrName>ppt_y</p:attrName>
                                        </p:attrNameLst>
                                      </p:cBhvr>
                                      <p:tavLst>
                                        <p:tav tm="0">
                                          <p:val>
                                            <p:strVal val="#ppt_y"/>
                                          </p:val>
                                        </p:tav>
                                        <p:tav tm="100000">
                                          <p:val>
                                            <p:strVal val="#ppt_y"/>
                                          </p:val>
                                        </p:tav>
                                      </p:tavLst>
                                    </p:anim>
                                  </p:childTnLst>
                                </p:cTn>
                              </p:par>
                            </p:childTnLst>
                          </p:cTn>
                        </p:par>
                        <p:par>
                          <p:cTn id="56" fill="hold">
                            <p:stCondLst>
                              <p:cond delay="6449"/>
                            </p:stCondLst>
                            <p:childTnLst>
                              <p:par>
                                <p:cTn id="57" presetID="2" presetClass="entr" presetSubtype="2"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fill="hold"/>
                                        <p:tgtEl>
                                          <p:spTgt spid="33"/>
                                        </p:tgtEl>
                                        <p:attrNameLst>
                                          <p:attrName>ppt_x</p:attrName>
                                        </p:attrNameLst>
                                      </p:cBhvr>
                                      <p:tavLst>
                                        <p:tav tm="0">
                                          <p:val>
                                            <p:strVal val="1+#ppt_w/2"/>
                                          </p:val>
                                        </p:tav>
                                        <p:tav tm="100000">
                                          <p:val>
                                            <p:strVal val="#ppt_x"/>
                                          </p:val>
                                        </p:tav>
                                      </p:tavLst>
                                    </p:anim>
                                    <p:anim calcmode="lin" valueType="num">
                                      <p:cBhvr additive="base">
                                        <p:cTn id="60" dur="500" fill="hold"/>
                                        <p:tgtEl>
                                          <p:spTgt spid="33"/>
                                        </p:tgtEl>
                                        <p:attrNameLst>
                                          <p:attrName>ppt_y</p:attrName>
                                        </p:attrNameLst>
                                      </p:cBhvr>
                                      <p:tavLst>
                                        <p:tav tm="0">
                                          <p:val>
                                            <p:strVal val="#ppt_y"/>
                                          </p:val>
                                        </p:tav>
                                        <p:tav tm="100000">
                                          <p:val>
                                            <p:strVal val="#ppt_y"/>
                                          </p:val>
                                        </p:tav>
                                      </p:tavLst>
                                    </p:anim>
                                  </p:childTnLst>
                                </p:cTn>
                              </p:par>
                            </p:childTnLst>
                          </p:cTn>
                        </p:par>
                        <p:par>
                          <p:cTn id="61" fill="hold">
                            <p:stCondLst>
                              <p:cond delay="6949"/>
                            </p:stCondLst>
                            <p:childTnLst>
                              <p:par>
                                <p:cTn id="62" presetID="2" presetClass="entr" presetSubtype="2"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additive="base">
                                        <p:cTn id="64" dur="500" fill="hold"/>
                                        <p:tgtEl>
                                          <p:spTgt spid="36"/>
                                        </p:tgtEl>
                                        <p:attrNameLst>
                                          <p:attrName>ppt_x</p:attrName>
                                        </p:attrNameLst>
                                      </p:cBhvr>
                                      <p:tavLst>
                                        <p:tav tm="0">
                                          <p:val>
                                            <p:strVal val="1+#ppt_w/2"/>
                                          </p:val>
                                        </p:tav>
                                        <p:tav tm="100000">
                                          <p:val>
                                            <p:strVal val="#ppt_x"/>
                                          </p:val>
                                        </p:tav>
                                      </p:tavLst>
                                    </p:anim>
                                    <p:anim calcmode="lin" valueType="num">
                                      <p:cBhvr additive="base">
                                        <p:cTn id="65" dur="500" fill="hold"/>
                                        <p:tgtEl>
                                          <p:spTgt spid="36"/>
                                        </p:tgtEl>
                                        <p:attrNameLst>
                                          <p:attrName>ppt_y</p:attrName>
                                        </p:attrNameLst>
                                      </p:cBhvr>
                                      <p:tavLst>
                                        <p:tav tm="0">
                                          <p:val>
                                            <p:strVal val="#ppt_y"/>
                                          </p:val>
                                        </p:tav>
                                        <p:tav tm="100000">
                                          <p:val>
                                            <p:strVal val="#ppt_y"/>
                                          </p:val>
                                        </p:tav>
                                      </p:tavLst>
                                    </p:anim>
                                  </p:childTnLst>
                                </p:cTn>
                              </p:par>
                            </p:childTnLst>
                          </p:cTn>
                        </p:par>
                        <p:par>
                          <p:cTn id="66" fill="hold">
                            <p:stCondLst>
                              <p:cond delay="7449"/>
                            </p:stCondLst>
                            <p:childTnLst>
                              <p:par>
                                <p:cTn id="67" presetID="2" presetClass="entr" presetSubtype="2" fill="hold" grpId="0" nodeType="afterEffect">
                                  <p:stCondLst>
                                    <p:cond delay="0"/>
                                  </p:stCondLst>
                                  <p:childTnLst>
                                    <p:set>
                                      <p:cBhvr>
                                        <p:cTn id="68" dur="1" fill="hold">
                                          <p:stCondLst>
                                            <p:cond delay="0"/>
                                          </p:stCondLst>
                                        </p:cTn>
                                        <p:tgtEl>
                                          <p:spTgt spid="50"/>
                                        </p:tgtEl>
                                        <p:attrNameLst>
                                          <p:attrName>style.visibility</p:attrName>
                                        </p:attrNameLst>
                                      </p:cBhvr>
                                      <p:to>
                                        <p:strVal val="visible"/>
                                      </p:to>
                                    </p:set>
                                    <p:anim calcmode="lin" valueType="num">
                                      <p:cBhvr additive="base">
                                        <p:cTn id="69" dur="500" fill="hold"/>
                                        <p:tgtEl>
                                          <p:spTgt spid="50"/>
                                        </p:tgtEl>
                                        <p:attrNameLst>
                                          <p:attrName>ppt_x</p:attrName>
                                        </p:attrNameLst>
                                      </p:cBhvr>
                                      <p:tavLst>
                                        <p:tav tm="0">
                                          <p:val>
                                            <p:strVal val="1+#ppt_w/2"/>
                                          </p:val>
                                        </p:tav>
                                        <p:tav tm="100000">
                                          <p:val>
                                            <p:strVal val="#ppt_x"/>
                                          </p:val>
                                        </p:tav>
                                      </p:tavLst>
                                    </p:anim>
                                    <p:anim calcmode="lin" valueType="num">
                                      <p:cBhvr additive="base">
                                        <p:cTn id="70"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utoUpdateAnimBg="0"/>
      <p:bldP spid="24" grpId="0" autoUpdateAnimBg="0"/>
      <p:bldP spid="25" grpId="0" animBg="1"/>
      <p:bldP spid="26" grpId="0" animBg="1"/>
      <p:bldP spid="27" grpId="0" animBg="1"/>
      <p:bldP spid="28" grpId="0" animBg="1"/>
      <p:bldP spid="29" grpId="0" animBg="1"/>
      <p:bldP spid="30" grpId="0" animBg="1"/>
      <p:bldP spid="31" grpId="0" autoUpdateAnimBg="0"/>
      <p:bldP spid="32" grpId="0" autoUpdateAnimBg="0"/>
      <p:bldP spid="33" grpId="0" autoUpdateAnimBg="0"/>
      <p:bldP spid="36" grpId="0" autoUpdateAnimBg="0"/>
      <p:bldP spid="50" grpId="0" autoUpdateAnimBg="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3"/>
          <p:cNvSpPr txBox="1">
            <a:spLocks noChangeArrowheads="1"/>
          </p:cNvSpPr>
          <p:nvPr/>
        </p:nvSpPr>
        <p:spPr bwMode="auto">
          <a:xfrm>
            <a:off x="1259842" y="368221"/>
            <a:ext cx="4153103" cy="523220"/>
          </a:xfrm>
          <a:prstGeom prst="rect">
            <a:avLst/>
          </a:prstGeom>
          <a:noFill/>
          <a:ln w="9525">
            <a:noFill/>
            <a:miter lim="800000"/>
          </a:ln>
        </p:spPr>
        <p:txBody>
          <a:bodyPr wrap="square">
            <a:spAutoFit/>
          </a:bodyPr>
          <a:lstStyle>
            <a:defPPr>
              <a:defRPr lang="zh-CN"/>
            </a:defPPr>
            <a:lvl1pPr>
              <a:defRPr sz="2800">
                <a:solidFill>
                  <a:srgbClr val="C00000"/>
                </a:solidFill>
                <a:effectLst>
                  <a:outerShdw blurRad="241300" dist="228600" dir="8700000" algn="r" rotWithShape="0">
                    <a:prstClr val="black">
                      <a:alpha val="19000"/>
                    </a:prstClr>
                  </a:outerShdw>
                </a:effectLst>
                <a:latin typeface="汉仪长美黑简" panose="02010609000101010101" pitchFamily="49" charset="-122"/>
                <a:ea typeface="汉仪长美黑简" panose="02010609000101010101" pitchFamily="49" charset="-122"/>
              </a:defRPr>
            </a:lvl1pPr>
          </a:lstStyle>
          <a:p>
            <a:r>
              <a:rPr lang="zh-CN" altLang="en-US" dirty="0"/>
              <a:t>输入相关页面标题文字</a:t>
            </a:r>
            <a:endParaRPr lang="zh-CN" altLang="en-US" dirty="0"/>
          </a:p>
        </p:txBody>
      </p:sp>
      <p:sp>
        <p:nvSpPr>
          <p:cNvPr id="31" name="Rectangle 32"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p:nvPr/>
        </p:nvSpPr>
        <p:spPr bwMode="auto">
          <a:xfrm>
            <a:off x="1404070" y="3714750"/>
            <a:ext cx="2053167" cy="2123658"/>
          </a:xfrm>
          <a:prstGeom prst="rect">
            <a:avLst/>
          </a:prstGeom>
        </p:spPr>
        <p:txBody>
          <a:bodyPr>
            <a:spAutoFit/>
          </a:bodyPr>
          <a:lstStyle/>
          <a:p>
            <a:pPr fontAlgn="auto">
              <a:spcBef>
                <a:spcPts val="0"/>
              </a:spcBef>
              <a:spcAft>
                <a:spcPts val="0"/>
              </a:spcAft>
              <a:defRPr/>
            </a:pPr>
            <a:r>
              <a:rPr lang="ms-MY" sz="12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Lorem ipsum dolor sit amet, consectetur adipiscing elit. Praesent sodales odio sit amet odio tristique quis tempus odio Lorem ipsum dolor sit amet Lorem ipsum dolor sit amet, consectetur adipiscing elit. Praesent sodales odio sit amet odio tristique</a:t>
            </a:r>
            <a:endParaRPr lang="ms-MY" sz="12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2" name="Rectangle 33"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1361737" y="3143388"/>
            <a:ext cx="2095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1600" b="1" dirty="0" smtClean="0">
                <a:solidFill>
                  <a:srgbClr val="C00000"/>
                </a:solidFill>
                <a:latin typeface="+mn-lt"/>
                <a:cs typeface="Open Sans" panose="020B0606030504020204" pitchFamily="34" charset="0"/>
              </a:rPr>
              <a:t>YOUR TITLE </a:t>
            </a:r>
            <a:r>
              <a:rPr lang="en-US" altLang="zh-CN" sz="1600" dirty="0" smtClean="0">
                <a:solidFill>
                  <a:srgbClr val="C00000"/>
                </a:solidFill>
                <a:latin typeface="+mn-lt"/>
                <a:cs typeface="Open Sans" panose="020B0606030504020204" pitchFamily="34" charset="0"/>
              </a:rPr>
              <a:t>HERE</a:t>
            </a:r>
            <a:endParaRPr lang="en-US" altLang="zh-CN" sz="1600" dirty="0">
              <a:solidFill>
                <a:srgbClr val="C00000"/>
              </a:solidFill>
              <a:latin typeface="+mn-lt"/>
              <a:cs typeface="Open Sans Light" panose="020B0306030504020204" pitchFamily="34" charset="0"/>
            </a:endParaRPr>
          </a:p>
        </p:txBody>
      </p:sp>
      <p:sp>
        <p:nvSpPr>
          <p:cNvPr id="33" name="Rectangle 34"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1456988"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rgbClr val="C00000"/>
                </a:solidFill>
                <a:latin typeface="+mn-lt"/>
                <a:cs typeface="Open Sans Light" panose="020B0306030504020204" pitchFamily="34" charset="0"/>
              </a:rPr>
              <a:t>1</a:t>
            </a:r>
            <a:endParaRPr lang="en-US" altLang="zh-CN" sz="12800" dirty="0">
              <a:solidFill>
                <a:srgbClr val="C00000"/>
              </a:solidFill>
              <a:latin typeface="+mn-lt"/>
              <a:cs typeface="Open Sans Light" panose="020B0306030504020204" pitchFamily="34" charset="0"/>
            </a:endParaRPr>
          </a:p>
        </p:txBody>
      </p:sp>
      <p:sp>
        <p:nvSpPr>
          <p:cNvPr id="34" name="Rectangle 38"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p:nvPr/>
        </p:nvSpPr>
        <p:spPr bwMode="auto">
          <a:xfrm>
            <a:off x="3934661" y="3714750"/>
            <a:ext cx="2053167" cy="2123658"/>
          </a:xfrm>
          <a:prstGeom prst="rect">
            <a:avLst/>
          </a:prstGeom>
        </p:spPr>
        <p:txBody>
          <a:bodyPr>
            <a:spAutoFit/>
          </a:bodyPr>
          <a:lstStyle/>
          <a:p>
            <a:pPr fontAlgn="auto">
              <a:spcBef>
                <a:spcPts val="0"/>
              </a:spcBef>
              <a:spcAft>
                <a:spcPts val="0"/>
              </a:spcAft>
              <a:defRPr/>
            </a:pPr>
            <a:r>
              <a:rPr lang="ms-MY" sz="12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Lorem ipsum dolor sit amet, consectetur adipiscing elit. Praesent sodales odio sit amet odio tristique quis tempus odio Lorem ipsum dolor sit amet Lorem ipsum dolor sit amet, consectetur adipiscing elit. Praesent sodales odio sit amet odio tristique</a:t>
            </a:r>
            <a:endParaRPr lang="ms-MY" sz="12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5" name="Rectangle 40"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3987579"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rgbClr val="C00000"/>
                </a:solidFill>
                <a:latin typeface="+mn-lt"/>
                <a:cs typeface="Open Sans Light" panose="020B0306030504020204" pitchFamily="34" charset="0"/>
              </a:rPr>
              <a:t>2</a:t>
            </a:r>
            <a:endParaRPr lang="en-US" altLang="zh-CN" sz="12800" dirty="0">
              <a:solidFill>
                <a:srgbClr val="C00000"/>
              </a:solidFill>
              <a:latin typeface="+mn-lt"/>
              <a:cs typeface="Open Sans Light" panose="020B0306030504020204" pitchFamily="34" charset="0"/>
            </a:endParaRPr>
          </a:p>
        </p:txBody>
      </p:sp>
      <p:sp>
        <p:nvSpPr>
          <p:cNvPr id="36" name="Rectangle 41"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p:nvPr/>
        </p:nvSpPr>
        <p:spPr bwMode="auto">
          <a:xfrm>
            <a:off x="6465252" y="3714750"/>
            <a:ext cx="2053167" cy="2123658"/>
          </a:xfrm>
          <a:prstGeom prst="rect">
            <a:avLst/>
          </a:prstGeom>
        </p:spPr>
        <p:txBody>
          <a:bodyPr>
            <a:spAutoFit/>
          </a:bodyPr>
          <a:lstStyle/>
          <a:p>
            <a:pPr fontAlgn="auto">
              <a:spcBef>
                <a:spcPts val="0"/>
              </a:spcBef>
              <a:spcAft>
                <a:spcPts val="0"/>
              </a:spcAft>
              <a:defRPr/>
            </a:pPr>
            <a:r>
              <a:rPr lang="ms-MY" sz="12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Lorem ipsum dolor sit amet, consectetur adipiscing elit. Praesent sodales odio sit amet odio tristique quis tempus odio Lorem ipsum dolor sit amet Lorem ipsum dolor sit amet, consectetur adipiscing elit. Praesent sodales odio sit amet odio tristique</a:t>
            </a:r>
            <a:endParaRPr lang="ms-MY" sz="12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7" name="Rectangle 43"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6518170"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rgbClr val="C00000"/>
                </a:solidFill>
                <a:latin typeface="+mn-lt"/>
                <a:cs typeface="Open Sans Light" panose="020B0306030504020204" pitchFamily="34" charset="0"/>
              </a:rPr>
              <a:t>3</a:t>
            </a:r>
            <a:endParaRPr lang="en-US" altLang="zh-CN" sz="12800">
              <a:solidFill>
                <a:srgbClr val="C00000"/>
              </a:solidFill>
              <a:latin typeface="+mn-lt"/>
              <a:cs typeface="Open Sans Light" panose="020B0306030504020204" pitchFamily="34" charset="0"/>
            </a:endParaRPr>
          </a:p>
        </p:txBody>
      </p:sp>
      <p:sp>
        <p:nvSpPr>
          <p:cNvPr id="38" name="Rectangle 44"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p:nvPr/>
        </p:nvSpPr>
        <p:spPr bwMode="auto">
          <a:xfrm>
            <a:off x="8995843" y="3714750"/>
            <a:ext cx="2053167" cy="2123658"/>
          </a:xfrm>
          <a:prstGeom prst="rect">
            <a:avLst/>
          </a:prstGeom>
        </p:spPr>
        <p:txBody>
          <a:bodyPr>
            <a:spAutoFit/>
          </a:bodyPr>
          <a:lstStyle/>
          <a:p>
            <a:pPr fontAlgn="auto">
              <a:spcBef>
                <a:spcPts val="0"/>
              </a:spcBef>
              <a:spcAft>
                <a:spcPts val="0"/>
              </a:spcAft>
              <a:defRPr/>
            </a:pPr>
            <a:r>
              <a:rPr lang="ms-MY" sz="12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Lorem ipsum dolor sit amet, consectetur adipiscing elit. Praesent sodales odio sit amet odio tristique quis tempus odio Lorem ipsum dolor sit amet Lorem ipsum dolor sit amet, consectetur adipiscing elit. Praesent sodales odio sit amet odio tristique</a:t>
            </a:r>
            <a:endParaRPr lang="ms-MY" sz="12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9" name="Rectangle 46"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9048761"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rgbClr val="C00000"/>
                </a:solidFill>
                <a:latin typeface="+mn-lt"/>
                <a:cs typeface="Open Sans Light" panose="020B0306030504020204" pitchFamily="34" charset="0"/>
              </a:rPr>
              <a:t>4</a:t>
            </a:r>
            <a:endParaRPr lang="en-US" altLang="zh-CN" sz="12800" dirty="0">
              <a:solidFill>
                <a:srgbClr val="C00000"/>
              </a:solidFill>
              <a:latin typeface="+mn-lt"/>
              <a:cs typeface="Open Sans Light" panose="020B0306030504020204" pitchFamily="34" charset="0"/>
            </a:endParaRPr>
          </a:p>
        </p:txBody>
      </p:sp>
      <p:sp>
        <p:nvSpPr>
          <p:cNvPr id="40" name="Rectangle 33"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3887742" y="3143388"/>
            <a:ext cx="2095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1600" b="1" dirty="0" smtClean="0">
                <a:solidFill>
                  <a:srgbClr val="C00000"/>
                </a:solidFill>
                <a:latin typeface="+mn-lt"/>
                <a:cs typeface="Open Sans" panose="020B0606030504020204" pitchFamily="34" charset="0"/>
              </a:rPr>
              <a:t>YOUR TITLE </a:t>
            </a:r>
            <a:r>
              <a:rPr lang="en-US" altLang="zh-CN" sz="1600" dirty="0" smtClean="0">
                <a:solidFill>
                  <a:srgbClr val="C00000"/>
                </a:solidFill>
                <a:latin typeface="+mn-lt"/>
                <a:cs typeface="Open Sans" panose="020B0606030504020204" pitchFamily="34" charset="0"/>
              </a:rPr>
              <a:t>HERE</a:t>
            </a:r>
            <a:endParaRPr lang="en-US" altLang="zh-CN" sz="1600" dirty="0">
              <a:solidFill>
                <a:srgbClr val="C00000"/>
              </a:solidFill>
              <a:latin typeface="+mn-lt"/>
              <a:cs typeface="Open Sans Light" panose="020B0306030504020204" pitchFamily="34" charset="0"/>
            </a:endParaRPr>
          </a:p>
        </p:txBody>
      </p:sp>
      <p:sp>
        <p:nvSpPr>
          <p:cNvPr id="41" name="Rectangle 33"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6413747" y="3143388"/>
            <a:ext cx="2095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1600" b="1" dirty="0" smtClean="0">
                <a:solidFill>
                  <a:srgbClr val="C00000"/>
                </a:solidFill>
                <a:latin typeface="+mn-lt"/>
                <a:cs typeface="Open Sans" panose="020B0606030504020204" pitchFamily="34" charset="0"/>
              </a:rPr>
              <a:t>YOUR TITLE </a:t>
            </a:r>
            <a:r>
              <a:rPr lang="en-US" altLang="zh-CN" sz="1600" dirty="0" smtClean="0">
                <a:solidFill>
                  <a:srgbClr val="C00000"/>
                </a:solidFill>
                <a:latin typeface="+mn-lt"/>
                <a:cs typeface="Open Sans" panose="020B0606030504020204" pitchFamily="34" charset="0"/>
              </a:rPr>
              <a:t>HERE</a:t>
            </a:r>
            <a:endParaRPr lang="en-US" altLang="zh-CN" sz="1600" dirty="0">
              <a:solidFill>
                <a:srgbClr val="C00000"/>
              </a:solidFill>
              <a:latin typeface="+mn-lt"/>
              <a:cs typeface="Open Sans Light" panose="020B0306030504020204" pitchFamily="34" charset="0"/>
            </a:endParaRPr>
          </a:p>
        </p:txBody>
      </p:sp>
      <p:sp>
        <p:nvSpPr>
          <p:cNvPr id="42" name="Rectangle 33"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8939751" y="3143388"/>
            <a:ext cx="2095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1600" b="1" dirty="0" smtClean="0">
                <a:solidFill>
                  <a:srgbClr val="C00000"/>
                </a:solidFill>
                <a:latin typeface="+mn-lt"/>
                <a:cs typeface="Open Sans" panose="020B0606030504020204" pitchFamily="34" charset="0"/>
              </a:rPr>
              <a:t>YOUR TITLE </a:t>
            </a:r>
            <a:r>
              <a:rPr lang="en-US" altLang="zh-CN" sz="1600" dirty="0" smtClean="0">
                <a:solidFill>
                  <a:srgbClr val="C00000"/>
                </a:solidFill>
                <a:latin typeface="+mn-lt"/>
                <a:cs typeface="Open Sans" panose="020B0606030504020204" pitchFamily="34" charset="0"/>
              </a:rPr>
              <a:t>HERE</a:t>
            </a:r>
            <a:endParaRPr lang="en-US" altLang="zh-CN" sz="1600" dirty="0">
              <a:solidFill>
                <a:srgbClr val="C00000"/>
              </a:solidFill>
              <a:latin typeface="+mn-lt"/>
              <a:cs typeface="Open Sans Light" panose="020B03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949"/>
                            </p:stCondLst>
                            <p:childTnLst>
                              <p:par>
                                <p:cTn id="10" presetID="53" presetClass="entr" presetSubtype="16"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childTnLst>
                          </p:cTn>
                        </p:par>
                        <p:par>
                          <p:cTn id="30" fill="hold">
                            <p:stCondLst>
                              <p:cond delay="1449"/>
                            </p:stCondLst>
                            <p:childTnLst>
                              <p:par>
                                <p:cTn id="31" presetID="2" presetClass="entr" presetSubtype="2"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1+#ppt_w/2"/>
                                          </p:val>
                                        </p:tav>
                                        <p:tav tm="100000">
                                          <p:val>
                                            <p:strVal val="#ppt_x"/>
                                          </p:val>
                                        </p:tav>
                                      </p:tavLst>
                                    </p:anim>
                                    <p:anim calcmode="lin" valueType="num">
                                      <p:cBhvr additive="base">
                                        <p:cTn id="34" dur="500" fill="hold"/>
                                        <p:tgtEl>
                                          <p:spTgt spid="32"/>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fill="hold"/>
                                        <p:tgtEl>
                                          <p:spTgt spid="40"/>
                                        </p:tgtEl>
                                        <p:attrNameLst>
                                          <p:attrName>ppt_x</p:attrName>
                                        </p:attrNameLst>
                                      </p:cBhvr>
                                      <p:tavLst>
                                        <p:tav tm="0">
                                          <p:val>
                                            <p:strVal val="1+#ppt_w/2"/>
                                          </p:val>
                                        </p:tav>
                                        <p:tav tm="100000">
                                          <p:val>
                                            <p:strVal val="#ppt_x"/>
                                          </p:val>
                                        </p:tav>
                                      </p:tavLst>
                                    </p:anim>
                                    <p:anim calcmode="lin" valueType="num">
                                      <p:cBhvr additive="base">
                                        <p:cTn id="38" dur="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fill="hold"/>
                                        <p:tgtEl>
                                          <p:spTgt spid="41"/>
                                        </p:tgtEl>
                                        <p:attrNameLst>
                                          <p:attrName>ppt_x</p:attrName>
                                        </p:attrNameLst>
                                      </p:cBhvr>
                                      <p:tavLst>
                                        <p:tav tm="0">
                                          <p:val>
                                            <p:strVal val="1+#ppt_w/2"/>
                                          </p:val>
                                        </p:tav>
                                        <p:tav tm="100000">
                                          <p:val>
                                            <p:strVal val="#ppt_x"/>
                                          </p:val>
                                        </p:tav>
                                      </p:tavLst>
                                    </p:anim>
                                    <p:anim calcmode="lin" valueType="num">
                                      <p:cBhvr additive="base">
                                        <p:cTn id="42" dur="500" fill="hold"/>
                                        <p:tgtEl>
                                          <p:spTgt spid="41"/>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additive="base">
                                        <p:cTn id="45" dur="500" fill="hold"/>
                                        <p:tgtEl>
                                          <p:spTgt spid="42"/>
                                        </p:tgtEl>
                                        <p:attrNameLst>
                                          <p:attrName>ppt_x</p:attrName>
                                        </p:attrNameLst>
                                      </p:cBhvr>
                                      <p:tavLst>
                                        <p:tav tm="0">
                                          <p:val>
                                            <p:strVal val="1+#ppt_w/2"/>
                                          </p:val>
                                        </p:tav>
                                        <p:tav tm="100000">
                                          <p:val>
                                            <p:strVal val="#ppt_x"/>
                                          </p:val>
                                        </p:tav>
                                      </p:tavLst>
                                    </p:anim>
                                    <p:anim calcmode="lin" valueType="num">
                                      <p:cBhvr additive="base">
                                        <p:cTn id="46" dur="500" fill="hold"/>
                                        <p:tgtEl>
                                          <p:spTgt spid="42"/>
                                        </p:tgtEl>
                                        <p:attrNameLst>
                                          <p:attrName>ppt_y</p:attrName>
                                        </p:attrNameLst>
                                      </p:cBhvr>
                                      <p:tavLst>
                                        <p:tav tm="0">
                                          <p:val>
                                            <p:strVal val="#ppt_y"/>
                                          </p:val>
                                        </p:tav>
                                        <p:tav tm="100000">
                                          <p:val>
                                            <p:strVal val="#ppt_y"/>
                                          </p:val>
                                        </p:tav>
                                      </p:tavLst>
                                    </p:anim>
                                  </p:childTnLst>
                                </p:cTn>
                              </p:par>
                            </p:childTnLst>
                          </p:cTn>
                        </p:par>
                        <p:par>
                          <p:cTn id="47" fill="hold">
                            <p:stCondLst>
                              <p:cond delay="1949"/>
                            </p:stCondLst>
                            <p:childTnLst>
                              <p:par>
                                <p:cTn id="48" presetID="22" presetClass="entr" presetSubtype="1"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up)">
                                      <p:cBhvr>
                                        <p:cTn id="50" dur="500"/>
                                        <p:tgtEl>
                                          <p:spTgt spid="31"/>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wipe(up)">
                                      <p:cBhvr>
                                        <p:cTn id="53" dur="500"/>
                                        <p:tgtEl>
                                          <p:spTgt spid="34"/>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up)">
                                      <p:cBhvr>
                                        <p:cTn id="56" dur="500"/>
                                        <p:tgtEl>
                                          <p:spTgt spid="36"/>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wipe(up)">
                                      <p:cBhvr>
                                        <p:cTn id="5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1" grpId="0"/>
      <p:bldP spid="32" grpId="0"/>
      <p:bldP spid="33" grpId="0"/>
      <p:bldP spid="34" grpId="0"/>
      <p:bldP spid="35" grpId="0"/>
      <p:bldP spid="36" grpId="0"/>
      <p:bldP spid="37" grpId="0"/>
      <p:bldP spid="38" grpId="0"/>
      <p:bldP spid="39" grpId="0"/>
      <p:bldP spid="40" grpId="0"/>
      <p:bldP spid="41"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3"/>
          <p:cNvSpPr txBox="1">
            <a:spLocks noChangeArrowheads="1"/>
          </p:cNvSpPr>
          <p:nvPr/>
        </p:nvSpPr>
        <p:spPr bwMode="auto">
          <a:xfrm>
            <a:off x="1259842" y="368221"/>
            <a:ext cx="4153103" cy="523220"/>
          </a:xfrm>
          <a:prstGeom prst="rect">
            <a:avLst/>
          </a:prstGeom>
          <a:noFill/>
          <a:ln w="9525">
            <a:noFill/>
            <a:miter lim="800000"/>
          </a:ln>
        </p:spPr>
        <p:txBody>
          <a:bodyPr wrap="square">
            <a:spAutoFit/>
          </a:bodyPr>
          <a:lstStyle>
            <a:defPPr>
              <a:defRPr lang="zh-CN"/>
            </a:defPPr>
            <a:lvl1pPr>
              <a:defRPr sz="2800">
                <a:solidFill>
                  <a:srgbClr val="C00000"/>
                </a:solidFill>
                <a:effectLst>
                  <a:outerShdw blurRad="241300" dist="228600" dir="8700000" algn="r" rotWithShape="0">
                    <a:prstClr val="black">
                      <a:alpha val="19000"/>
                    </a:prstClr>
                  </a:outerShdw>
                </a:effectLst>
                <a:latin typeface="汉仪长美黑简" panose="02010609000101010101" pitchFamily="49" charset="-122"/>
                <a:ea typeface="汉仪长美黑简" panose="02010609000101010101" pitchFamily="49" charset="-122"/>
              </a:defRPr>
            </a:lvl1pPr>
          </a:lstStyle>
          <a:p>
            <a:r>
              <a:rPr lang="zh-CN" altLang="en-US" dirty="0"/>
              <a:t>输入相关页面标题文字</a:t>
            </a:r>
            <a:endParaRPr lang="zh-CN" altLang="en-US" dirty="0"/>
          </a:p>
        </p:txBody>
      </p:sp>
      <p:grpSp>
        <p:nvGrpSpPr>
          <p:cNvPr id="17" name="Group 29"/>
          <p:cNvGrpSpPr/>
          <p:nvPr/>
        </p:nvGrpSpPr>
        <p:grpSpPr>
          <a:xfrm>
            <a:off x="1690846" y="3087629"/>
            <a:ext cx="914350" cy="914350"/>
            <a:chOff x="1253782" y="3281715"/>
            <a:chExt cx="914400" cy="914400"/>
          </a:xfrm>
          <a:solidFill>
            <a:srgbClr val="FFC000"/>
          </a:solidFill>
        </p:grpSpPr>
        <p:sp>
          <p:nvSpPr>
            <p:cNvPr id="18" name="Rounded Rectangle 5"/>
            <p:cNvSpPr/>
            <p:nvPr/>
          </p:nvSpPr>
          <p:spPr>
            <a:xfrm>
              <a:off x="1253782" y="3281715"/>
              <a:ext cx="914400" cy="914400"/>
            </a:xfrm>
            <a:prstGeom prst="roundRect">
              <a:avLst/>
            </a:prstGeom>
            <a:solidFill>
              <a:srgbClr val="C0000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5">
                <a:solidFill>
                  <a:srgbClr val="000000"/>
                </a:solidFill>
                <a:cs typeface="+mn-ea"/>
                <a:sym typeface="+mn-lt"/>
              </a:endParaRPr>
            </a:p>
          </p:txBody>
        </p:sp>
        <p:grpSp>
          <p:nvGrpSpPr>
            <p:cNvPr id="19" name="Group 59"/>
            <p:cNvGrpSpPr/>
            <p:nvPr/>
          </p:nvGrpSpPr>
          <p:grpSpPr>
            <a:xfrm>
              <a:off x="1478810" y="3521030"/>
              <a:ext cx="464344" cy="465138"/>
              <a:chOff x="9145588" y="4435475"/>
              <a:chExt cx="464344" cy="465138"/>
            </a:xfrm>
            <a:grpFill/>
          </p:grpSpPr>
          <p:sp>
            <p:nvSpPr>
              <p:cNvPr id="20"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sp>
            <p:nvSpPr>
              <p:cNvPr id="21"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sp>
            <p:nvSpPr>
              <p:cNvPr id="2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sp>
            <p:nvSpPr>
              <p:cNvPr id="23"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sp>
            <p:nvSpPr>
              <p:cNvPr id="24"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sp>
            <p:nvSpPr>
              <p:cNvPr id="25"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sp>
            <p:nvSpPr>
              <p:cNvPr id="26"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sp>
            <p:nvSpPr>
              <p:cNvPr id="27"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sp>
            <p:nvSpPr>
              <p:cNvPr id="28"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grpSp>
      </p:grpSp>
      <p:grpSp>
        <p:nvGrpSpPr>
          <p:cNvPr id="29" name="Group 32"/>
          <p:cNvGrpSpPr/>
          <p:nvPr/>
        </p:nvGrpSpPr>
        <p:grpSpPr>
          <a:xfrm>
            <a:off x="6628804" y="3087629"/>
            <a:ext cx="914350" cy="914350"/>
            <a:chOff x="6528170" y="3281715"/>
            <a:chExt cx="914400" cy="914400"/>
          </a:xfrm>
          <a:solidFill>
            <a:srgbClr val="FFC000"/>
          </a:solidFill>
        </p:grpSpPr>
        <p:sp>
          <p:nvSpPr>
            <p:cNvPr id="30" name="Rounded Rectangle 8"/>
            <p:cNvSpPr/>
            <p:nvPr/>
          </p:nvSpPr>
          <p:spPr>
            <a:xfrm>
              <a:off x="6528170" y="3281715"/>
              <a:ext cx="914400" cy="914400"/>
            </a:xfrm>
            <a:prstGeom prst="roundRect">
              <a:avLst/>
            </a:prstGeom>
            <a:solidFill>
              <a:srgbClr val="C0000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5">
                <a:solidFill>
                  <a:srgbClr val="000000"/>
                </a:solidFill>
                <a:cs typeface="+mn-ea"/>
                <a:sym typeface="+mn-lt"/>
              </a:endParaRPr>
            </a:p>
          </p:txBody>
        </p:sp>
        <p:grpSp>
          <p:nvGrpSpPr>
            <p:cNvPr id="31" name="Group 69"/>
            <p:cNvGrpSpPr/>
            <p:nvPr/>
          </p:nvGrpSpPr>
          <p:grpSpPr>
            <a:xfrm>
              <a:off x="6759757" y="3506346"/>
              <a:ext cx="464344" cy="465138"/>
              <a:chOff x="7287419" y="3505994"/>
              <a:chExt cx="464344" cy="465138"/>
            </a:xfrm>
            <a:grpFill/>
          </p:grpSpPr>
          <p:sp>
            <p:nvSpPr>
              <p:cNvPr id="32"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sp>
            <p:nvSpPr>
              <p:cNvPr id="33"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sp>
            <p:nvSpPr>
              <p:cNvPr id="34"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sp>
            <p:nvSpPr>
              <p:cNvPr id="35"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sp>
            <p:nvSpPr>
              <p:cNvPr id="36"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sp>
            <p:nvSpPr>
              <p:cNvPr id="37"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grpSp>
      </p:grpSp>
      <p:grpSp>
        <p:nvGrpSpPr>
          <p:cNvPr id="38" name="Group 33"/>
          <p:cNvGrpSpPr/>
          <p:nvPr/>
        </p:nvGrpSpPr>
        <p:grpSpPr>
          <a:xfrm>
            <a:off x="6628804" y="4490059"/>
            <a:ext cx="914350" cy="914350"/>
            <a:chOff x="6528170" y="4684221"/>
            <a:chExt cx="914400" cy="914400"/>
          </a:xfrm>
          <a:solidFill>
            <a:srgbClr val="FFC000"/>
          </a:solidFill>
        </p:grpSpPr>
        <p:sp>
          <p:nvSpPr>
            <p:cNvPr id="39" name="Rounded Rectangle 9"/>
            <p:cNvSpPr/>
            <p:nvPr/>
          </p:nvSpPr>
          <p:spPr>
            <a:xfrm>
              <a:off x="6528170" y="4684221"/>
              <a:ext cx="914400" cy="914400"/>
            </a:xfrm>
            <a:prstGeom prst="roundRect">
              <a:avLst/>
            </a:prstGeom>
            <a:solidFill>
              <a:srgbClr val="C0000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5">
                <a:solidFill>
                  <a:srgbClr val="000000"/>
                </a:solidFill>
                <a:cs typeface="+mn-ea"/>
                <a:sym typeface="+mn-lt"/>
              </a:endParaRPr>
            </a:p>
          </p:txBody>
        </p:sp>
        <p:grpSp>
          <p:nvGrpSpPr>
            <p:cNvPr id="40" name="Group 76"/>
            <p:cNvGrpSpPr/>
            <p:nvPr/>
          </p:nvGrpSpPr>
          <p:grpSpPr>
            <a:xfrm>
              <a:off x="6748385" y="4909249"/>
              <a:ext cx="464344" cy="464344"/>
              <a:chOff x="7287419" y="2577307"/>
              <a:chExt cx="464344" cy="464344"/>
            </a:xfrm>
            <a:grpFill/>
          </p:grpSpPr>
          <p:sp>
            <p:nvSpPr>
              <p:cNvPr id="41"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465">
                  <a:solidFill>
                    <a:srgbClr val="FFFFFF"/>
                  </a:solidFill>
                  <a:effectLst>
                    <a:outerShdw blurRad="38100" dist="38100" dir="2700000" algn="tl">
                      <a:srgbClr val="000000"/>
                    </a:outerShdw>
                  </a:effectLst>
                  <a:cs typeface="+mn-ea"/>
                  <a:sym typeface="+mn-lt"/>
                </a:endParaRPr>
              </a:p>
            </p:txBody>
          </p:sp>
          <p:sp>
            <p:nvSpPr>
              <p:cNvPr id="42"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465">
                  <a:solidFill>
                    <a:srgbClr val="FFFFFF"/>
                  </a:solidFill>
                  <a:effectLst>
                    <a:outerShdw blurRad="38100" dist="38100" dir="2700000" algn="tl">
                      <a:srgbClr val="000000"/>
                    </a:outerShdw>
                  </a:effectLst>
                  <a:cs typeface="+mn-ea"/>
                  <a:sym typeface="+mn-lt"/>
                </a:endParaRPr>
              </a:p>
            </p:txBody>
          </p:sp>
          <p:sp>
            <p:nvSpPr>
              <p:cNvPr id="43"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465">
                  <a:solidFill>
                    <a:srgbClr val="FFFFFF"/>
                  </a:solidFill>
                  <a:effectLst>
                    <a:outerShdw blurRad="38100" dist="38100" dir="2700000" algn="tl">
                      <a:srgbClr val="000000"/>
                    </a:outerShdw>
                  </a:effectLst>
                  <a:cs typeface="+mn-ea"/>
                  <a:sym typeface="+mn-lt"/>
                </a:endParaRPr>
              </a:p>
            </p:txBody>
          </p:sp>
        </p:grpSp>
      </p:grpSp>
      <p:grpSp>
        <p:nvGrpSpPr>
          <p:cNvPr id="44" name="Group 28"/>
          <p:cNvGrpSpPr/>
          <p:nvPr/>
        </p:nvGrpSpPr>
        <p:grpSpPr>
          <a:xfrm>
            <a:off x="1690846" y="1691062"/>
            <a:ext cx="914350" cy="914350"/>
            <a:chOff x="1253782" y="1885071"/>
            <a:chExt cx="914400" cy="914400"/>
          </a:xfrm>
          <a:solidFill>
            <a:srgbClr val="FFC000"/>
          </a:solidFill>
        </p:grpSpPr>
        <p:sp>
          <p:nvSpPr>
            <p:cNvPr id="45" name="Rounded Rectangle 4"/>
            <p:cNvSpPr/>
            <p:nvPr/>
          </p:nvSpPr>
          <p:spPr>
            <a:xfrm>
              <a:off x="1253782" y="1885071"/>
              <a:ext cx="914400" cy="914400"/>
            </a:xfrm>
            <a:prstGeom prst="roundRect">
              <a:avLst/>
            </a:prstGeom>
            <a:solidFill>
              <a:srgbClr val="C0000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5">
                <a:solidFill>
                  <a:srgbClr val="000000"/>
                </a:solidFill>
                <a:cs typeface="+mn-ea"/>
                <a:sym typeface="+mn-lt"/>
              </a:endParaRPr>
            </a:p>
          </p:txBody>
        </p:sp>
        <p:grpSp>
          <p:nvGrpSpPr>
            <p:cNvPr id="46" name="Group 80"/>
            <p:cNvGrpSpPr/>
            <p:nvPr/>
          </p:nvGrpSpPr>
          <p:grpSpPr>
            <a:xfrm>
              <a:off x="1551438" y="2110099"/>
              <a:ext cx="319088" cy="465138"/>
              <a:chOff x="3582988" y="3510757"/>
              <a:chExt cx="319088" cy="465138"/>
            </a:xfrm>
            <a:grpFill/>
          </p:grpSpPr>
          <p:sp>
            <p:nvSpPr>
              <p:cNvPr id="47"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sp>
            <p:nvSpPr>
              <p:cNvPr id="48"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grpSp>
      </p:grpSp>
      <p:grpSp>
        <p:nvGrpSpPr>
          <p:cNvPr id="63" name="Group 31"/>
          <p:cNvGrpSpPr/>
          <p:nvPr/>
        </p:nvGrpSpPr>
        <p:grpSpPr>
          <a:xfrm>
            <a:off x="6628804" y="1691062"/>
            <a:ext cx="914350" cy="914350"/>
            <a:chOff x="6528170" y="1885071"/>
            <a:chExt cx="914400" cy="914400"/>
          </a:xfrm>
          <a:solidFill>
            <a:srgbClr val="FFC000"/>
          </a:solidFill>
        </p:grpSpPr>
        <p:sp>
          <p:nvSpPr>
            <p:cNvPr id="64" name="Rounded Rectangle 7"/>
            <p:cNvSpPr/>
            <p:nvPr/>
          </p:nvSpPr>
          <p:spPr>
            <a:xfrm>
              <a:off x="6528170" y="1885071"/>
              <a:ext cx="914400" cy="914400"/>
            </a:xfrm>
            <a:prstGeom prst="roundRect">
              <a:avLst/>
            </a:prstGeom>
            <a:solidFill>
              <a:srgbClr val="C0000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5">
                <a:solidFill>
                  <a:srgbClr val="000000"/>
                </a:solidFill>
                <a:cs typeface="+mn-ea"/>
                <a:sym typeface="+mn-lt"/>
              </a:endParaRPr>
            </a:p>
          </p:txBody>
        </p:sp>
        <p:grpSp>
          <p:nvGrpSpPr>
            <p:cNvPr id="65" name="Group 83"/>
            <p:cNvGrpSpPr/>
            <p:nvPr/>
          </p:nvGrpSpPr>
          <p:grpSpPr>
            <a:xfrm>
              <a:off x="6758963" y="2110099"/>
              <a:ext cx="465138" cy="464344"/>
              <a:chOff x="2581275" y="2582069"/>
              <a:chExt cx="465138" cy="464344"/>
            </a:xfrm>
            <a:grpFill/>
          </p:grpSpPr>
          <p:sp>
            <p:nvSpPr>
              <p:cNvPr id="66"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465">
                  <a:solidFill>
                    <a:srgbClr val="FFFFFF"/>
                  </a:solidFill>
                  <a:effectLst>
                    <a:outerShdw blurRad="38100" dist="38100" dir="2700000" algn="tl">
                      <a:srgbClr val="000000"/>
                    </a:outerShdw>
                  </a:effectLst>
                  <a:cs typeface="+mn-ea"/>
                  <a:sym typeface="+mn-lt"/>
                </a:endParaRPr>
              </a:p>
            </p:txBody>
          </p:sp>
          <p:sp>
            <p:nvSpPr>
              <p:cNvPr id="67"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465">
                  <a:solidFill>
                    <a:srgbClr val="FFFFFF"/>
                  </a:solidFill>
                  <a:effectLst>
                    <a:outerShdw blurRad="38100" dist="38100" dir="2700000" algn="tl">
                      <a:srgbClr val="000000"/>
                    </a:outerShdw>
                  </a:effectLst>
                  <a:cs typeface="+mn-ea"/>
                  <a:sym typeface="+mn-lt"/>
                </a:endParaRPr>
              </a:p>
            </p:txBody>
          </p:sp>
        </p:grpSp>
      </p:grpSp>
      <p:grpSp>
        <p:nvGrpSpPr>
          <p:cNvPr id="68" name="Group 30"/>
          <p:cNvGrpSpPr/>
          <p:nvPr/>
        </p:nvGrpSpPr>
        <p:grpSpPr>
          <a:xfrm>
            <a:off x="1690846" y="4490059"/>
            <a:ext cx="914350" cy="914350"/>
            <a:chOff x="1253782" y="4684221"/>
            <a:chExt cx="914400" cy="914400"/>
          </a:xfrm>
          <a:solidFill>
            <a:srgbClr val="FFC000"/>
          </a:solidFill>
        </p:grpSpPr>
        <p:sp>
          <p:nvSpPr>
            <p:cNvPr id="69" name="Rounded Rectangle 6"/>
            <p:cNvSpPr/>
            <p:nvPr/>
          </p:nvSpPr>
          <p:spPr>
            <a:xfrm>
              <a:off x="1253782" y="4684221"/>
              <a:ext cx="914400" cy="914400"/>
            </a:xfrm>
            <a:prstGeom prst="roundRect">
              <a:avLst/>
            </a:prstGeom>
            <a:solidFill>
              <a:srgbClr val="C0000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5">
                <a:solidFill>
                  <a:srgbClr val="000000"/>
                </a:solidFill>
                <a:cs typeface="+mn-ea"/>
                <a:sym typeface="+mn-lt"/>
              </a:endParaRPr>
            </a:p>
          </p:txBody>
        </p:sp>
        <p:grpSp>
          <p:nvGrpSpPr>
            <p:cNvPr id="70" name="Group 86"/>
            <p:cNvGrpSpPr/>
            <p:nvPr/>
          </p:nvGrpSpPr>
          <p:grpSpPr>
            <a:xfrm>
              <a:off x="1485953" y="4909249"/>
              <a:ext cx="464344" cy="464344"/>
              <a:chOff x="4439444" y="1652588"/>
              <a:chExt cx="464344" cy="464344"/>
            </a:xfrm>
            <a:grpFill/>
          </p:grpSpPr>
          <p:sp>
            <p:nvSpPr>
              <p:cNvPr id="71"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sp>
            <p:nvSpPr>
              <p:cNvPr id="72"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sp>
            <p:nvSpPr>
              <p:cNvPr id="73"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27965" hangingPunct="0"/>
                <a:endParaRPr lang="en-US" sz="1705">
                  <a:cs typeface="+mn-ea"/>
                  <a:sym typeface="+mn-lt"/>
                </a:endParaRPr>
              </a:p>
            </p:txBody>
          </p:sp>
        </p:grpSp>
      </p:grpSp>
      <p:sp>
        <p:nvSpPr>
          <p:cNvPr id="74" name="Text Placeholder 7"/>
          <p:cNvSpPr txBox="1"/>
          <p:nvPr/>
        </p:nvSpPr>
        <p:spPr>
          <a:xfrm>
            <a:off x="2895692" y="1681488"/>
            <a:ext cx="2173379" cy="338340"/>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515" b="0" dirty="0">
                <a:solidFill>
                  <a:schemeClr val="tx1">
                    <a:lumMod val="65000"/>
                    <a:lumOff val="35000"/>
                  </a:schemeClr>
                </a:solidFill>
                <a:latin typeface="+mn-lt"/>
                <a:cs typeface="+mn-ea"/>
                <a:sym typeface="+mn-lt"/>
              </a:rPr>
              <a:t>请替换文字内容</a:t>
            </a:r>
            <a:endParaRPr lang="zh-CN" altLang="en-US" sz="1515" b="0" dirty="0">
              <a:solidFill>
                <a:schemeClr val="tx1">
                  <a:lumMod val="65000"/>
                  <a:lumOff val="35000"/>
                </a:schemeClr>
              </a:solidFill>
              <a:latin typeface="+mn-lt"/>
              <a:cs typeface="+mn-ea"/>
              <a:sym typeface="+mn-lt"/>
            </a:endParaRPr>
          </a:p>
        </p:txBody>
      </p:sp>
      <p:sp>
        <p:nvSpPr>
          <p:cNvPr id="75" name="Text Placeholder 2"/>
          <p:cNvSpPr txBox="1"/>
          <p:nvPr/>
        </p:nvSpPr>
        <p:spPr>
          <a:xfrm>
            <a:off x="2895691" y="2046378"/>
            <a:ext cx="2312743" cy="54843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lnSpc>
                <a:spcPct val="130000"/>
              </a:lnSpc>
            </a:pPr>
            <a:r>
              <a:rPr lang="zh-CN" altLang="zh-CN" sz="1045" dirty="0">
                <a:solidFill>
                  <a:schemeClr val="tx1">
                    <a:lumMod val="75000"/>
                    <a:lumOff val="25000"/>
                  </a:schemeClr>
                </a:solidFill>
                <a:latin typeface="+mj-ea"/>
                <a:ea typeface="+mj-ea"/>
                <a:cs typeface="+mn-ea"/>
                <a:sym typeface="+mn-lt"/>
              </a:rPr>
              <a:t>此处添加详细文本描述，建议与标题相关并符合整体语言风格，相应素材均可编辑、更改颜色。</a:t>
            </a:r>
            <a:endParaRPr lang="zh-CN" altLang="zh-CN" sz="1045" dirty="0">
              <a:solidFill>
                <a:schemeClr val="tx1">
                  <a:lumMod val="75000"/>
                  <a:lumOff val="25000"/>
                </a:schemeClr>
              </a:solidFill>
              <a:latin typeface="+mj-ea"/>
              <a:ea typeface="+mj-ea"/>
              <a:cs typeface="+mn-ea"/>
              <a:sym typeface="+mn-lt"/>
            </a:endParaRPr>
          </a:p>
        </p:txBody>
      </p:sp>
      <p:sp>
        <p:nvSpPr>
          <p:cNvPr id="76" name="Text Placeholder 7"/>
          <p:cNvSpPr txBox="1"/>
          <p:nvPr/>
        </p:nvSpPr>
        <p:spPr>
          <a:xfrm>
            <a:off x="2895692" y="3119897"/>
            <a:ext cx="2173379" cy="338340"/>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515" b="0" dirty="0">
                <a:solidFill>
                  <a:schemeClr val="tx1">
                    <a:lumMod val="65000"/>
                    <a:lumOff val="35000"/>
                  </a:schemeClr>
                </a:solidFill>
                <a:latin typeface="+mn-lt"/>
                <a:cs typeface="+mn-ea"/>
                <a:sym typeface="+mn-lt"/>
              </a:rPr>
              <a:t>请替换文字内容</a:t>
            </a:r>
            <a:endParaRPr lang="zh-CN" altLang="en-US" sz="1515" b="0" dirty="0">
              <a:solidFill>
                <a:schemeClr val="tx1">
                  <a:lumMod val="65000"/>
                  <a:lumOff val="35000"/>
                </a:schemeClr>
              </a:solidFill>
              <a:latin typeface="+mn-lt"/>
              <a:cs typeface="+mn-ea"/>
              <a:sym typeface="+mn-lt"/>
            </a:endParaRPr>
          </a:p>
        </p:txBody>
      </p:sp>
      <p:sp>
        <p:nvSpPr>
          <p:cNvPr id="77" name="Text Placeholder 2"/>
          <p:cNvSpPr txBox="1"/>
          <p:nvPr/>
        </p:nvSpPr>
        <p:spPr>
          <a:xfrm>
            <a:off x="2895692" y="3484787"/>
            <a:ext cx="2173379" cy="548437"/>
          </a:xfrm>
          <a:prstGeom prst="rect">
            <a:avLst/>
          </a:prstGeom>
        </p:spPr>
        <p:txBody>
          <a:bodyPr vert="horz" lIns="0" tIns="0" rIns="0" bIns="0"/>
          <a:lstStyle>
            <a:defPPr>
              <a:defRPr lang="zh-CN"/>
            </a:defPPr>
            <a:lvl1pPr marL="0" indent="0" eaLnBrk="0" hangingPunct="0">
              <a:lnSpc>
                <a:spcPct val="130000"/>
              </a:lnSpc>
              <a:spcBef>
                <a:spcPts val="0"/>
              </a:spcBef>
              <a:buFont typeface="Arial" panose="020B0604020202020204" pitchFamily="34" charset="0"/>
              <a:buNone/>
              <a:defRPr sz="1100" baseline="0">
                <a:solidFill>
                  <a:schemeClr val="tx1">
                    <a:lumMod val="75000"/>
                    <a:lumOff val="25000"/>
                  </a:schemeClr>
                </a:solidFill>
                <a:latin typeface="+mj-ea"/>
                <a:ea typeface="+mj-ea"/>
                <a:cs typeface="+mn-ea"/>
              </a:defRPr>
            </a:lvl1pPr>
            <a:lvl2pPr marL="1041400" indent="-400050" eaLnBrk="0" hangingPunct="0">
              <a:spcBef>
                <a:spcPct val="20000"/>
              </a:spcBef>
              <a:buFont typeface="Arial" panose="020B0604020202020204" pitchFamily="34" charset="0"/>
              <a:buChar char="–"/>
              <a:defRPr sz="4000">
                <a:latin typeface="+mn-lt"/>
                <a:ea typeface="+mn-ea"/>
              </a:defRPr>
            </a:lvl2pPr>
            <a:lvl3pPr marL="1605280" indent="-319405" eaLnBrk="0" hangingPunct="0">
              <a:spcBef>
                <a:spcPct val="20000"/>
              </a:spcBef>
              <a:buFont typeface="Arial" panose="020B0604020202020204" pitchFamily="34" charset="0"/>
              <a:buChar char="•"/>
              <a:defRPr sz="3400">
                <a:latin typeface="+mn-lt"/>
                <a:ea typeface="+mn-ea"/>
              </a:defRPr>
            </a:lvl3pPr>
            <a:lvl4pPr marL="2247900" indent="-319405" eaLnBrk="0" hangingPunct="0">
              <a:spcBef>
                <a:spcPct val="20000"/>
              </a:spcBef>
              <a:buFont typeface="Arial" panose="020B0604020202020204" pitchFamily="34" charset="0"/>
              <a:buChar char="–"/>
              <a:defRPr sz="2800">
                <a:latin typeface="+mn-lt"/>
                <a:ea typeface="+mn-ea"/>
              </a:defRPr>
            </a:lvl4pPr>
            <a:lvl5pPr marL="2891155" indent="-319405" eaLnBrk="0" hangingPunct="0">
              <a:spcBef>
                <a:spcPct val="20000"/>
              </a:spcBef>
              <a:buFont typeface="Arial" panose="020B0604020202020204" pitchFamily="34" charset="0"/>
              <a:buChar char="»"/>
              <a:defRPr sz="2800">
                <a:latin typeface="+mn-lt"/>
                <a:ea typeface="+mn-ea"/>
              </a:defRPr>
            </a:lvl5pPr>
            <a:lvl6pPr marL="3534410" indent="-321310" defTabSz="1285240">
              <a:spcBef>
                <a:spcPct val="20000"/>
              </a:spcBef>
              <a:buFont typeface="Arial" panose="020B0604020202020204" pitchFamily="34" charset="0"/>
              <a:buChar char="•"/>
              <a:defRPr sz="2800">
                <a:latin typeface="+mn-lt"/>
                <a:ea typeface="+mn-ea"/>
              </a:defRPr>
            </a:lvl6pPr>
            <a:lvl7pPr marL="4177030" indent="-321310" defTabSz="1285240">
              <a:spcBef>
                <a:spcPct val="20000"/>
              </a:spcBef>
              <a:buFont typeface="Arial" panose="020B0604020202020204" pitchFamily="34" charset="0"/>
              <a:buChar char="•"/>
              <a:defRPr sz="2800">
                <a:latin typeface="+mn-lt"/>
                <a:ea typeface="+mn-ea"/>
              </a:defRPr>
            </a:lvl7pPr>
            <a:lvl8pPr marL="4819650" indent="-321310" defTabSz="1285240">
              <a:spcBef>
                <a:spcPct val="20000"/>
              </a:spcBef>
              <a:buFont typeface="Arial" panose="020B0604020202020204" pitchFamily="34" charset="0"/>
              <a:buChar char="•"/>
              <a:defRPr sz="2800">
                <a:latin typeface="+mn-lt"/>
                <a:ea typeface="+mn-ea"/>
              </a:defRPr>
            </a:lvl8pPr>
            <a:lvl9pPr marL="5462270" indent="-321310" defTabSz="1285240">
              <a:spcBef>
                <a:spcPct val="20000"/>
              </a:spcBef>
              <a:buFont typeface="Arial" panose="020B0604020202020204" pitchFamily="34" charset="0"/>
              <a:buChar char="•"/>
              <a:defRPr sz="2800">
                <a:latin typeface="+mn-lt"/>
                <a:ea typeface="+mn-ea"/>
              </a:defRPr>
            </a:lvl9pPr>
          </a:lstStyle>
          <a:p>
            <a:r>
              <a:rPr lang="zh-CN" altLang="zh-CN" sz="1045" dirty="0">
                <a:sym typeface="+mn-lt"/>
              </a:rPr>
              <a:t>此处添加详细文本描述，建议与标题相关并符合整体语言风格，相应素材均可编辑、更改颜色。</a:t>
            </a:r>
            <a:endParaRPr lang="zh-CN" altLang="zh-CN" sz="1045" dirty="0">
              <a:sym typeface="+mn-lt"/>
            </a:endParaRPr>
          </a:p>
        </p:txBody>
      </p:sp>
      <p:sp>
        <p:nvSpPr>
          <p:cNvPr id="78" name="Text Placeholder 7"/>
          <p:cNvSpPr txBox="1"/>
          <p:nvPr/>
        </p:nvSpPr>
        <p:spPr>
          <a:xfrm>
            <a:off x="2895692" y="4528750"/>
            <a:ext cx="2173379" cy="338340"/>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515" b="0" dirty="0">
                <a:solidFill>
                  <a:schemeClr val="tx1">
                    <a:lumMod val="65000"/>
                    <a:lumOff val="35000"/>
                  </a:schemeClr>
                </a:solidFill>
                <a:latin typeface="+mn-lt"/>
                <a:cs typeface="+mn-ea"/>
                <a:sym typeface="+mn-lt"/>
              </a:rPr>
              <a:t>请替换文字内容</a:t>
            </a:r>
            <a:endParaRPr lang="zh-CN" altLang="en-US" sz="1515" b="0" dirty="0">
              <a:solidFill>
                <a:schemeClr val="tx1">
                  <a:lumMod val="65000"/>
                  <a:lumOff val="35000"/>
                </a:schemeClr>
              </a:solidFill>
              <a:latin typeface="+mn-lt"/>
              <a:cs typeface="+mn-ea"/>
              <a:sym typeface="+mn-lt"/>
            </a:endParaRPr>
          </a:p>
        </p:txBody>
      </p:sp>
      <p:sp>
        <p:nvSpPr>
          <p:cNvPr id="79" name="Text Placeholder 2"/>
          <p:cNvSpPr txBox="1"/>
          <p:nvPr/>
        </p:nvSpPr>
        <p:spPr>
          <a:xfrm>
            <a:off x="2895692" y="4893641"/>
            <a:ext cx="2173379" cy="548437"/>
          </a:xfrm>
          <a:prstGeom prst="rect">
            <a:avLst/>
          </a:prstGeom>
        </p:spPr>
        <p:txBody>
          <a:bodyPr vert="horz" lIns="0" tIns="0" rIns="0" bIns="0"/>
          <a:lstStyle>
            <a:defPPr>
              <a:defRPr lang="zh-CN"/>
            </a:defPPr>
            <a:lvl1pPr marL="0" indent="0" eaLnBrk="0" hangingPunct="0">
              <a:lnSpc>
                <a:spcPct val="130000"/>
              </a:lnSpc>
              <a:spcBef>
                <a:spcPts val="0"/>
              </a:spcBef>
              <a:buFont typeface="Arial" panose="020B0604020202020204" pitchFamily="34" charset="0"/>
              <a:buNone/>
              <a:defRPr sz="1100" baseline="0">
                <a:solidFill>
                  <a:schemeClr val="tx1">
                    <a:lumMod val="75000"/>
                    <a:lumOff val="25000"/>
                  </a:schemeClr>
                </a:solidFill>
                <a:latin typeface="+mj-ea"/>
                <a:ea typeface="+mj-ea"/>
                <a:cs typeface="+mn-ea"/>
              </a:defRPr>
            </a:lvl1pPr>
            <a:lvl2pPr marL="1041400" indent="-400050" eaLnBrk="0" hangingPunct="0">
              <a:spcBef>
                <a:spcPct val="20000"/>
              </a:spcBef>
              <a:buFont typeface="Arial" panose="020B0604020202020204" pitchFamily="34" charset="0"/>
              <a:buChar char="–"/>
              <a:defRPr sz="4000">
                <a:latin typeface="+mn-lt"/>
                <a:ea typeface="+mn-ea"/>
              </a:defRPr>
            </a:lvl2pPr>
            <a:lvl3pPr marL="1605280" indent="-319405" eaLnBrk="0" hangingPunct="0">
              <a:spcBef>
                <a:spcPct val="20000"/>
              </a:spcBef>
              <a:buFont typeface="Arial" panose="020B0604020202020204" pitchFamily="34" charset="0"/>
              <a:buChar char="•"/>
              <a:defRPr sz="3400">
                <a:latin typeface="+mn-lt"/>
                <a:ea typeface="+mn-ea"/>
              </a:defRPr>
            </a:lvl3pPr>
            <a:lvl4pPr marL="2247900" indent="-319405" eaLnBrk="0" hangingPunct="0">
              <a:spcBef>
                <a:spcPct val="20000"/>
              </a:spcBef>
              <a:buFont typeface="Arial" panose="020B0604020202020204" pitchFamily="34" charset="0"/>
              <a:buChar char="–"/>
              <a:defRPr sz="2800">
                <a:latin typeface="+mn-lt"/>
                <a:ea typeface="+mn-ea"/>
              </a:defRPr>
            </a:lvl4pPr>
            <a:lvl5pPr marL="2891155" indent="-319405" eaLnBrk="0" hangingPunct="0">
              <a:spcBef>
                <a:spcPct val="20000"/>
              </a:spcBef>
              <a:buFont typeface="Arial" panose="020B0604020202020204" pitchFamily="34" charset="0"/>
              <a:buChar char="»"/>
              <a:defRPr sz="2800">
                <a:latin typeface="+mn-lt"/>
                <a:ea typeface="+mn-ea"/>
              </a:defRPr>
            </a:lvl5pPr>
            <a:lvl6pPr marL="3534410" indent="-321310" defTabSz="1285240">
              <a:spcBef>
                <a:spcPct val="20000"/>
              </a:spcBef>
              <a:buFont typeface="Arial" panose="020B0604020202020204" pitchFamily="34" charset="0"/>
              <a:buChar char="•"/>
              <a:defRPr sz="2800">
                <a:latin typeface="+mn-lt"/>
                <a:ea typeface="+mn-ea"/>
              </a:defRPr>
            </a:lvl6pPr>
            <a:lvl7pPr marL="4177030" indent="-321310" defTabSz="1285240">
              <a:spcBef>
                <a:spcPct val="20000"/>
              </a:spcBef>
              <a:buFont typeface="Arial" panose="020B0604020202020204" pitchFamily="34" charset="0"/>
              <a:buChar char="•"/>
              <a:defRPr sz="2800">
                <a:latin typeface="+mn-lt"/>
                <a:ea typeface="+mn-ea"/>
              </a:defRPr>
            </a:lvl7pPr>
            <a:lvl8pPr marL="4819650" indent="-321310" defTabSz="1285240">
              <a:spcBef>
                <a:spcPct val="20000"/>
              </a:spcBef>
              <a:buFont typeface="Arial" panose="020B0604020202020204" pitchFamily="34" charset="0"/>
              <a:buChar char="•"/>
              <a:defRPr sz="2800">
                <a:latin typeface="+mn-lt"/>
                <a:ea typeface="+mn-ea"/>
              </a:defRPr>
            </a:lvl8pPr>
            <a:lvl9pPr marL="5462270" indent="-321310" defTabSz="1285240">
              <a:spcBef>
                <a:spcPct val="20000"/>
              </a:spcBef>
              <a:buFont typeface="Arial" panose="020B0604020202020204" pitchFamily="34" charset="0"/>
              <a:buChar char="•"/>
              <a:defRPr sz="2800">
                <a:latin typeface="+mn-lt"/>
                <a:ea typeface="+mn-ea"/>
              </a:defRPr>
            </a:lvl9pPr>
          </a:lstStyle>
          <a:p>
            <a:r>
              <a:rPr lang="zh-CN" altLang="zh-CN" sz="1045" dirty="0">
                <a:sym typeface="+mn-lt"/>
              </a:rPr>
              <a:t>此处添加详细文本描述，建议与标题相关并符合整体语言风格，相应素材均可编辑、更改颜色。</a:t>
            </a:r>
            <a:endParaRPr lang="zh-CN" altLang="zh-CN" sz="1045" dirty="0">
              <a:sym typeface="+mn-lt"/>
            </a:endParaRPr>
          </a:p>
        </p:txBody>
      </p:sp>
      <p:sp>
        <p:nvSpPr>
          <p:cNvPr id="80" name="Text Placeholder 7"/>
          <p:cNvSpPr txBox="1"/>
          <p:nvPr/>
        </p:nvSpPr>
        <p:spPr>
          <a:xfrm>
            <a:off x="8028648" y="1681488"/>
            <a:ext cx="2173379" cy="338340"/>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515" b="0" dirty="0">
                <a:solidFill>
                  <a:schemeClr val="tx1">
                    <a:lumMod val="65000"/>
                    <a:lumOff val="35000"/>
                  </a:schemeClr>
                </a:solidFill>
                <a:latin typeface="+mn-lt"/>
                <a:cs typeface="+mn-ea"/>
                <a:sym typeface="+mn-lt"/>
              </a:rPr>
              <a:t>请替换文字内容</a:t>
            </a:r>
            <a:endParaRPr lang="zh-CN" altLang="en-US" sz="1515" b="0" dirty="0">
              <a:solidFill>
                <a:schemeClr val="tx1">
                  <a:lumMod val="65000"/>
                  <a:lumOff val="35000"/>
                </a:schemeClr>
              </a:solidFill>
              <a:latin typeface="+mn-lt"/>
              <a:cs typeface="+mn-ea"/>
              <a:sym typeface="+mn-lt"/>
            </a:endParaRPr>
          </a:p>
        </p:txBody>
      </p:sp>
      <p:sp>
        <p:nvSpPr>
          <p:cNvPr id="81" name="Text Placeholder 2"/>
          <p:cNvSpPr txBox="1"/>
          <p:nvPr/>
        </p:nvSpPr>
        <p:spPr>
          <a:xfrm>
            <a:off x="8028648" y="2046378"/>
            <a:ext cx="2173379" cy="548437"/>
          </a:xfrm>
          <a:prstGeom prst="rect">
            <a:avLst/>
          </a:prstGeom>
        </p:spPr>
        <p:txBody>
          <a:bodyPr vert="horz" lIns="0" tIns="0" rIns="0" bIns="0"/>
          <a:lstStyle>
            <a:defPPr>
              <a:defRPr lang="zh-CN"/>
            </a:defPPr>
            <a:lvl1pPr marL="0" indent="0" eaLnBrk="0" hangingPunct="0">
              <a:lnSpc>
                <a:spcPct val="130000"/>
              </a:lnSpc>
              <a:spcBef>
                <a:spcPts val="0"/>
              </a:spcBef>
              <a:buFont typeface="Arial" panose="020B0604020202020204" pitchFamily="34" charset="0"/>
              <a:buNone/>
              <a:defRPr sz="1100" baseline="0">
                <a:solidFill>
                  <a:schemeClr val="tx1">
                    <a:lumMod val="75000"/>
                    <a:lumOff val="25000"/>
                  </a:schemeClr>
                </a:solidFill>
                <a:latin typeface="+mj-ea"/>
                <a:ea typeface="+mj-ea"/>
                <a:cs typeface="+mn-ea"/>
              </a:defRPr>
            </a:lvl1pPr>
            <a:lvl2pPr marL="1041400" indent="-400050" eaLnBrk="0" hangingPunct="0">
              <a:spcBef>
                <a:spcPct val="20000"/>
              </a:spcBef>
              <a:buFont typeface="Arial" panose="020B0604020202020204" pitchFamily="34" charset="0"/>
              <a:buChar char="–"/>
              <a:defRPr sz="4000">
                <a:latin typeface="+mn-lt"/>
                <a:ea typeface="+mn-ea"/>
              </a:defRPr>
            </a:lvl2pPr>
            <a:lvl3pPr marL="1605280" indent="-319405" eaLnBrk="0" hangingPunct="0">
              <a:spcBef>
                <a:spcPct val="20000"/>
              </a:spcBef>
              <a:buFont typeface="Arial" panose="020B0604020202020204" pitchFamily="34" charset="0"/>
              <a:buChar char="•"/>
              <a:defRPr sz="3400">
                <a:latin typeface="+mn-lt"/>
                <a:ea typeface="+mn-ea"/>
              </a:defRPr>
            </a:lvl3pPr>
            <a:lvl4pPr marL="2247900" indent="-319405" eaLnBrk="0" hangingPunct="0">
              <a:spcBef>
                <a:spcPct val="20000"/>
              </a:spcBef>
              <a:buFont typeface="Arial" panose="020B0604020202020204" pitchFamily="34" charset="0"/>
              <a:buChar char="–"/>
              <a:defRPr sz="2800">
                <a:latin typeface="+mn-lt"/>
                <a:ea typeface="+mn-ea"/>
              </a:defRPr>
            </a:lvl4pPr>
            <a:lvl5pPr marL="2891155" indent="-319405" eaLnBrk="0" hangingPunct="0">
              <a:spcBef>
                <a:spcPct val="20000"/>
              </a:spcBef>
              <a:buFont typeface="Arial" panose="020B0604020202020204" pitchFamily="34" charset="0"/>
              <a:buChar char="»"/>
              <a:defRPr sz="2800">
                <a:latin typeface="+mn-lt"/>
                <a:ea typeface="+mn-ea"/>
              </a:defRPr>
            </a:lvl5pPr>
            <a:lvl6pPr marL="3534410" indent="-321310" defTabSz="1285240">
              <a:spcBef>
                <a:spcPct val="20000"/>
              </a:spcBef>
              <a:buFont typeface="Arial" panose="020B0604020202020204" pitchFamily="34" charset="0"/>
              <a:buChar char="•"/>
              <a:defRPr sz="2800">
                <a:latin typeface="+mn-lt"/>
                <a:ea typeface="+mn-ea"/>
              </a:defRPr>
            </a:lvl6pPr>
            <a:lvl7pPr marL="4177030" indent="-321310" defTabSz="1285240">
              <a:spcBef>
                <a:spcPct val="20000"/>
              </a:spcBef>
              <a:buFont typeface="Arial" panose="020B0604020202020204" pitchFamily="34" charset="0"/>
              <a:buChar char="•"/>
              <a:defRPr sz="2800">
                <a:latin typeface="+mn-lt"/>
                <a:ea typeface="+mn-ea"/>
              </a:defRPr>
            </a:lvl7pPr>
            <a:lvl8pPr marL="4819650" indent="-321310" defTabSz="1285240">
              <a:spcBef>
                <a:spcPct val="20000"/>
              </a:spcBef>
              <a:buFont typeface="Arial" panose="020B0604020202020204" pitchFamily="34" charset="0"/>
              <a:buChar char="•"/>
              <a:defRPr sz="2800">
                <a:latin typeface="+mn-lt"/>
                <a:ea typeface="+mn-ea"/>
              </a:defRPr>
            </a:lvl8pPr>
            <a:lvl9pPr marL="5462270" indent="-321310" defTabSz="1285240">
              <a:spcBef>
                <a:spcPct val="20000"/>
              </a:spcBef>
              <a:buFont typeface="Arial" panose="020B0604020202020204" pitchFamily="34" charset="0"/>
              <a:buChar char="•"/>
              <a:defRPr sz="2800">
                <a:latin typeface="+mn-lt"/>
                <a:ea typeface="+mn-ea"/>
              </a:defRPr>
            </a:lvl9pPr>
          </a:lstStyle>
          <a:p>
            <a:r>
              <a:rPr lang="zh-CN" altLang="zh-CN" sz="1045" dirty="0">
                <a:sym typeface="+mn-lt"/>
              </a:rPr>
              <a:t>此处添加详细文本描述，建议与标题相关并符合整体语言风格，相应素材均可编辑、更改颜色。</a:t>
            </a:r>
            <a:endParaRPr lang="zh-CN" altLang="zh-CN" sz="1045" dirty="0">
              <a:sym typeface="+mn-lt"/>
            </a:endParaRPr>
          </a:p>
        </p:txBody>
      </p:sp>
      <p:sp>
        <p:nvSpPr>
          <p:cNvPr id="82" name="Text Placeholder 7"/>
          <p:cNvSpPr txBox="1"/>
          <p:nvPr/>
        </p:nvSpPr>
        <p:spPr>
          <a:xfrm>
            <a:off x="8028648" y="3119897"/>
            <a:ext cx="2173379" cy="338340"/>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515" b="0" dirty="0">
                <a:solidFill>
                  <a:schemeClr val="tx1">
                    <a:lumMod val="65000"/>
                    <a:lumOff val="35000"/>
                  </a:schemeClr>
                </a:solidFill>
                <a:latin typeface="+mn-lt"/>
                <a:cs typeface="+mn-ea"/>
                <a:sym typeface="+mn-lt"/>
              </a:rPr>
              <a:t>请替换文字内容</a:t>
            </a:r>
            <a:endParaRPr lang="zh-CN" altLang="en-US" sz="1515" b="0" dirty="0">
              <a:solidFill>
                <a:schemeClr val="tx1">
                  <a:lumMod val="65000"/>
                  <a:lumOff val="35000"/>
                </a:schemeClr>
              </a:solidFill>
              <a:latin typeface="+mn-lt"/>
              <a:cs typeface="+mn-ea"/>
              <a:sym typeface="+mn-lt"/>
            </a:endParaRPr>
          </a:p>
        </p:txBody>
      </p:sp>
      <p:sp>
        <p:nvSpPr>
          <p:cNvPr id="83" name="Text Placeholder 2"/>
          <p:cNvSpPr txBox="1"/>
          <p:nvPr/>
        </p:nvSpPr>
        <p:spPr>
          <a:xfrm>
            <a:off x="8028648" y="3484787"/>
            <a:ext cx="2173379" cy="548437"/>
          </a:xfrm>
          <a:prstGeom prst="rect">
            <a:avLst/>
          </a:prstGeom>
        </p:spPr>
        <p:txBody>
          <a:bodyPr vert="horz" lIns="0" tIns="0" rIns="0" bIns="0"/>
          <a:lstStyle>
            <a:defPPr>
              <a:defRPr lang="zh-CN"/>
            </a:defPPr>
            <a:lvl1pPr marL="0" indent="0" eaLnBrk="0" hangingPunct="0">
              <a:lnSpc>
                <a:spcPct val="130000"/>
              </a:lnSpc>
              <a:spcBef>
                <a:spcPts val="0"/>
              </a:spcBef>
              <a:buFont typeface="Arial" panose="020B0604020202020204" pitchFamily="34" charset="0"/>
              <a:buNone/>
              <a:defRPr sz="1100" baseline="0">
                <a:solidFill>
                  <a:schemeClr val="tx1">
                    <a:lumMod val="75000"/>
                    <a:lumOff val="25000"/>
                  </a:schemeClr>
                </a:solidFill>
                <a:latin typeface="+mj-ea"/>
                <a:ea typeface="+mj-ea"/>
                <a:cs typeface="+mn-ea"/>
              </a:defRPr>
            </a:lvl1pPr>
            <a:lvl2pPr marL="1041400" indent="-400050" eaLnBrk="0" hangingPunct="0">
              <a:spcBef>
                <a:spcPct val="20000"/>
              </a:spcBef>
              <a:buFont typeface="Arial" panose="020B0604020202020204" pitchFamily="34" charset="0"/>
              <a:buChar char="–"/>
              <a:defRPr sz="4000">
                <a:latin typeface="+mn-lt"/>
                <a:ea typeface="+mn-ea"/>
              </a:defRPr>
            </a:lvl2pPr>
            <a:lvl3pPr marL="1605280" indent="-319405" eaLnBrk="0" hangingPunct="0">
              <a:spcBef>
                <a:spcPct val="20000"/>
              </a:spcBef>
              <a:buFont typeface="Arial" panose="020B0604020202020204" pitchFamily="34" charset="0"/>
              <a:buChar char="•"/>
              <a:defRPr sz="3400">
                <a:latin typeface="+mn-lt"/>
                <a:ea typeface="+mn-ea"/>
              </a:defRPr>
            </a:lvl3pPr>
            <a:lvl4pPr marL="2247900" indent="-319405" eaLnBrk="0" hangingPunct="0">
              <a:spcBef>
                <a:spcPct val="20000"/>
              </a:spcBef>
              <a:buFont typeface="Arial" panose="020B0604020202020204" pitchFamily="34" charset="0"/>
              <a:buChar char="–"/>
              <a:defRPr sz="2800">
                <a:latin typeface="+mn-lt"/>
                <a:ea typeface="+mn-ea"/>
              </a:defRPr>
            </a:lvl4pPr>
            <a:lvl5pPr marL="2891155" indent="-319405" eaLnBrk="0" hangingPunct="0">
              <a:spcBef>
                <a:spcPct val="20000"/>
              </a:spcBef>
              <a:buFont typeface="Arial" panose="020B0604020202020204" pitchFamily="34" charset="0"/>
              <a:buChar char="»"/>
              <a:defRPr sz="2800">
                <a:latin typeface="+mn-lt"/>
                <a:ea typeface="+mn-ea"/>
              </a:defRPr>
            </a:lvl5pPr>
            <a:lvl6pPr marL="3534410" indent="-321310" defTabSz="1285240">
              <a:spcBef>
                <a:spcPct val="20000"/>
              </a:spcBef>
              <a:buFont typeface="Arial" panose="020B0604020202020204" pitchFamily="34" charset="0"/>
              <a:buChar char="•"/>
              <a:defRPr sz="2800">
                <a:latin typeface="+mn-lt"/>
                <a:ea typeface="+mn-ea"/>
              </a:defRPr>
            </a:lvl6pPr>
            <a:lvl7pPr marL="4177030" indent="-321310" defTabSz="1285240">
              <a:spcBef>
                <a:spcPct val="20000"/>
              </a:spcBef>
              <a:buFont typeface="Arial" panose="020B0604020202020204" pitchFamily="34" charset="0"/>
              <a:buChar char="•"/>
              <a:defRPr sz="2800">
                <a:latin typeface="+mn-lt"/>
                <a:ea typeface="+mn-ea"/>
              </a:defRPr>
            </a:lvl7pPr>
            <a:lvl8pPr marL="4819650" indent="-321310" defTabSz="1285240">
              <a:spcBef>
                <a:spcPct val="20000"/>
              </a:spcBef>
              <a:buFont typeface="Arial" panose="020B0604020202020204" pitchFamily="34" charset="0"/>
              <a:buChar char="•"/>
              <a:defRPr sz="2800">
                <a:latin typeface="+mn-lt"/>
                <a:ea typeface="+mn-ea"/>
              </a:defRPr>
            </a:lvl8pPr>
            <a:lvl9pPr marL="5462270" indent="-321310" defTabSz="1285240">
              <a:spcBef>
                <a:spcPct val="20000"/>
              </a:spcBef>
              <a:buFont typeface="Arial" panose="020B0604020202020204" pitchFamily="34" charset="0"/>
              <a:buChar char="•"/>
              <a:defRPr sz="2800">
                <a:latin typeface="+mn-lt"/>
                <a:ea typeface="+mn-ea"/>
              </a:defRPr>
            </a:lvl9pPr>
          </a:lstStyle>
          <a:p>
            <a:r>
              <a:rPr lang="zh-CN" altLang="zh-CN" sz="1045" dirty="0">
                <a:sym typeface="+mn-lt"/>
              </a:rPr>
              <a:t>此处添加详细文本描述，建议与标题相关并符合整体语言风格，相应素材均可编辑、更改颜色。</a:t>
            </a:r>
            <a:endParaRPr lang="zh-CN" altLang="zh-CN" sz="1045" dirty="0">
              <a:sym typeface="+mn-lt"/>
            </a:endParaRPr>
          </a:p>
        </p:txBody>
      </p:sp>
      <p:sp>
        <p:nvSpPr>
          <p:cNvPr id="84" name="Text Placeholder 7"/>
          <p:cNvSpPr txBox="1"/>
          <p:nvPr/>
        </p:nvSpPr>
        <p:spPr>
          <a:xfrm>
            <a:off x="8028648" y="4528750"/>
            <a:ext cx="2173379" cy="338340"/>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515" b="0" dirty="0">
                <a:solidFill>
                  <a:schemeClr val="tx1">
                    <a:lumMod val="65000"/>
                    <a:lumOff val="35000"/>
                  </a:schemeClr>
                </a:solidFill>
                <a:latin typeface="+mn-lt"/>
                <a:cs typeface="+mn-ea"/>
                <a:sym typeface="+mn-lt"/>
              </a:rPr>
              <a:t>请替换文字内容</a:t>
            </a:r>
            <a:endParaRPr lang="zh-CN" altLang="en-US" sz="1515" b="0" dirty="0">
              <a:solidFill>
                <a:schemeClr val="tx1">
                  <a:lumMod val="65000"/>
                  <a:lumOff val="35000"/>
                </a:schemeClr>
              </a:solidFill>
              <a:latin typeface="+mn-lt"/>
              <a:cs typeface="+mn-ea"/>
              <a:sym typeface="+mn-lt"/>
            </a:endParaRPr>
          </a:p>
        </p:txBody>
      </p:sp>
      <p:sp>
        <p:nvSpPr>
          <p:cNvPr id="85" name="Text Placeholder 2"/>
          <p:cNvSpPr txBox="1"/>
          <p:nvPr/>
        </p:nvSpPr>
        <p:spPr>
          <a:xfrm>
            <a:off x="8028648" y="4893641"/>
            <a:ext cx="2173379" cy="548437"/>
          </a:xfrm>
          <a:prstGeom prst="rect">
            <a:avLst/>
          </a:prstGeom>
        </p:spPr>
        <p:txBody>
          <a:bodyPr vert="horz" lIns="0" tIns="0" rIns="0" bIns="0"/>
          <a:lstStyle>
            <a:defPPr>
              <a:defRPr lang="zh-CN"/>
            </a:defPPr>
            <a:lvl1pPr marL="0" indent="0" eaLnBrk="0" hangingPunct="0">
              <a:lnSpc>
                <a:spcPct val="130000"/>
              </a:lnSpc>
              <a:spcBef>
                <a:spcPts val="0"/>
              </a:spcBef>
              <a:buFont typeface="Arial" panose="020B0604020202020204" pitchFamily="34" charset="0"/>
              <a:buNone/>
              <a:defRPr sz="1100" baseline="0">
                <a:solidFill>
                  <a:schemeClr val="tx1">
                    <a:lumMod val="75000"/>
                    <a:lumOff val="25000"/>
                  </a:schemeClr>
                </a:solidFill>
                <a:latin typeface="+mj-ea"/>
                <a:ea typeface="+mj-ea"/>
                <a:cs typeface="+mn-ea"/>
              </a:defRPr>
            </a:lvl1pPr>
            <a:lvl2pPr marL="1041400" indent="-400050" eaLnBrk="0" hangingPunct="0">
              <a:spcBef>
                <a:spcPct val="20000"/>
              </a:spcBef>
              <a:buFont typeface="Arial" panose="020B0604020202020204" pitchFamily="34" charset="0"/>
              <a:buChar char="–"/>
              <a:defRPr sz="4000">
                <a:latin typeface="+mn-lt"/>
                <a:ea typeface="+mn-ea"/>
              </a:defRPr>
            </a:lvl2pPr>
            <a:lvl3pPr marL="1605280" indent="-319405" eaLnBrk="0" hangingPunct="0">
              <a:spcBef>
                <a:spcPct val="20000"/>
              </a:spcBef>
              <a:buFont typeface="Arial" panose="020B0604020202020204" pitchFamily="34" charset="0"/>
              <a:buChar char="•"/>
              <a:defRPr sz="3400">
                <a:latin typeface="+mn-lt"/>
                <a:ea typeface="+mn-ea"/>
              </a:defRPr>
            </a:lvl3pPr>
            <a:lvl4pPr marL="2247900" indent="-319405" eaLnBrk="0" hangingPunct="0">
              <a:spcBef>
                <a:spcPct val="20000"/>
              </a:spcBef>
              <a:buFont typeface="Arial" panose="020B0604020202020204" pitchFamily="34" charset="0"/>
              <a:buChar char="–"/>
              <a:defRPr sz="2800">
                <a:latin typeface="+mn-lt"/>
                <a:ea typeface="+mn-ea"/>
              </a:defRPr>
            </a:lvl4pPr>
            <a:lvl5pPr marL="2891155" indent="-319405" eaLnBrk="0" hangingPunct="0">
              <a:spcBef>
                <a:spcPct val="20000"/>
              </a:spcBef>
              <a:buFont typeface="Arial" panose="020B0604020202020204" pitchFamily="34" charset="0"/>
              <a:buChar char="»"/>
              <a:defRPr sz="2800">
                <a:latin typeface="+mn-lt"/>
                <a:ea typeface="+mn-ea"/>
              </a:defRPr>
            </a:lvl5pPr>
            <a:lvl6pPr marL="3534410" indent="-321310" defTabSz="1285240">
              <a:spcBef>
                <a:spcPct val="20000"/>
              </a:spcBef>
              <a:buFont typeface="Arial" panose="020B0604020202020204" pitchFamily="34" charset="0"/>
              <a:buChar char="•"/>
              <a:defRPr sz="2800">
                <a:latin typeface="+mn-lt"/>
                <a:ea typeface="+mn-ea"/>
              </a:defRPr>
            </a:lvl6pPr>
            <a:lvl7pPr marL="4177030" indent="-321310" defTabSz="1285240">
              <a:spcBef>
                <a:spcPct val="20000"/>
              </a:spcBef>
              <a:buFont typeface="Arial" panose="020B0604020202020204" pitchFamily="34" charset="0"/>
              <a:buChar char="•"/>
              <a:defRPr sz="2800">
                <a:latin typeface="+mn-lt"/>
                <a:ea typeface="+mn-ea"/>
              </a:defRPr>
            </a:lvl7pPr>
            <a:lvl8pPr marL="4819650" indent="-321310" defTabSz="1285240">
              <a:spcBef>
                <a:spcPct val="20000"/>
              </a:spcBef>
              <a:buFont typeface="Arial" panose="020B0604020202020204" pitchFamily="34" charset="0"/>
              <a:buChar char="•"/>
              <a:defRPr sz="2800">
                <a:latin typeface="+mn-lt"/>
                <a:ea typeface="+mn-ea"/>
              </a:defRPr>
            </a:lvl8pPr>
            <a:lvl9pPr marL="5462270" indent="-321310" defTabSz="1285240">
              <a:spcBef>
                <a:spcPct val="20000"/>
              </a:spcBef>
              <a:buFont typeface="Arial" panose="020B0604020202020204" pitchFamily="34" charset="0"/>
              <a:buChar char="•"/>
              <a:defRPr sz="2800">
                <a:latin typeface="+mn-lt"/>
                <a:ea typeface="+mn-ea"/>
              </a:defRPr>
            </a:lvl9pPr>
          </a:lstStyle>
          <a:p>
            <a:r>
              <a:rPr lang="zh-CN" altLang="zh-CN" sz="1045" dirty="0">
                <a:sym typeface="+mn-lt"/>
              </a:rPr>
              <a:t>此处添加详细文本描述，建议与标题相关并符合整体语言风格，相应素材均可编辑、更改颜色。</a:t>
            </a:r>
            <a:endParaRPr lang="zh-CN" altLang="zh-CN" sz="1045" dirty="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949"/>
                            </p:stCondLst>
                            <p:childTnLst>
                              <p:par>
                                <p:cTn id="10" presetID="10" presetClass="entr" presetSubtype="0"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par>
                                <p:cTn id="13" presetID="64" presetClass="path" presetSubtype="0" fill="hold" nodeType="withEffect">
                                  <p:stCondLst>
                                    <p:cond delay="0"/>
                                  </p:stCondLst>
                                  <p:childTnLst>
                                    <p:animMotion origin="layout" path="M -0.10136 0.21423 L -2.83951E-6 -3.34504E-6 " pathEditMode="relative" rAng="0" ptsTypes="AA">
                                      <p:cBhvr>
                                        <p:cTn id="14" dur="750" fill="hold"/>
                                        <p:tgtEl>
                                          <p:spTgt spid="44"/>
                                        </p:tgtEl>
                                        <p:attrNameLst>
                                          <p:attrName>ppt_x</p:attrName>
                                          <p:attrName>ppt_y</p:attrName>
                                        </p:attrNameLst>
                                      </p:cBhvr>
                                      <p:rCtr x="5062" y="-10711"/>
                                    </p:animMotion>
                                  </p:childTnLst>
                                </p:cTn>
                              </p:par>
                              <p:par>
                                <p:cTn id="15" presetID="10" presetClass="entr" presetSubtype="0"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64" presetClass="path" presetSubtype="0" fill="hold" nodeType="withEffect">
                                  <p:stCondLst>
                                    <p:cond delay="250"/>
                                  </p:stCondLst>
                                  <p:childTnLst>
                                    <p:animMotion origin="layout" path="M -0.10136 0.21422 L -2.83951E-6 -7.90167E-7 " pathEditMode="relative" rAng="0" ptsTypes="AA">
                                      <p:cBhvr>
                                        <p:cTn id="19" dur="750" fill="hold"/>
                                        <p:tgtEl>
                                          <p:spTgt spid="17"/>
                                        </p:tgtEl>
                                        <p:attrNameLst>
                                          <p:attrName>ppt_x</p:attrName>
                                          <p:attrName>ppt_y</p:attrName>
                                        </p:attrNameLst>
                                      </p:cBhvr>
                                      <p:rCtr x="5062" y="-10711"/>
                                    </p:animMotion>
                                  </p:childTnLst>
                                </p:cTn>
                              </p:par>
                              <p:par>
                                <p:cTn id="20" presetID="10" presetClass="entr" presetSubtype="0" fill="hold" nodeType="withEffect">
                                  <p:stCondLst>
                                    <p:cond delay="500"/>
                                  </p:stCondLst>
                                  <p:childTnLst>
                                    <p:set>
                                      <p:cBhvr>
                                        <p:cTn id="21" dur="1" fill="hold">
                                          <p:stCondLst>
                                            <p:cond delay="0"/>
                                          </p:stCondLst>
                                        </p:cTn>
                                        <p:tgtEl>
                                          <p:spTgt spid="68"/>
                                        </p:tgtEl>
                                        <p:attrNameLst>
                                          <p:attrName>style.visibility</p:attrName>
                                        </p:attrNameLst>
                                      </p:cBhvr>
                                      <p:to>
                                        <p:strVal val="visible"/>
                                      </p:to>
                                    </p:set>
                                    <p:animEffect transition="in" filter="fade">
                                      <p:cBhvr>
                                        <p:cTn id="22" dur="500"/>
                                        <p:tgtEl>
                                          <p:spTgt spid="68"/>
                                        </p:tgtEl>
                                      </p:cBhvr>
                                    </p:animEffect>
                                  </p:childTnLst>
                                </p:cTn>
                              </p:par>
                              <p:par>
                                <p:cTn id="23" presetID="64" presetClass="path" presetSubtype="0" fill="hold" nodeType="withEffect">
                                  <p:stCondLst>
                                    <p:cond delay="500"/>
                                  </p:stCondLst>
                                  <p:childTnLst>
                                    <p:animMotion origin="layout" path="M -0.10136 0.21422 L -2.83951E-6 3.29236E-6 " pathEditMode="relative" rAng="0" ptsTypes="AA">
                                      <p:cBhvr>
                                        <p:cTn id="24" dur="750" fill="hold"/>
                                        <p:tgtEl>
                                          <p:spTgt spid="68"/>
                                        </p:tgtEl>
                                        <p:attrNameLst>
                                          <p:attrName>ppt_x</p:attrName>
                                          <p:attrName>ppt_y</p:attrName>
                                        </p:attrNameLst>
                                      </p:cBhvr>
                                      <p:rCtr x="5062" y="-10711"/>
                                    </p:animMotion>
                                  </p:childTnLst>
                                </p:cTn>
                              </p:par>
                            </p:childTnLst>
                          </p:cTn>
                        </p:par>
                        <p:par>
                          <p:cTn id="25" fill="hold">
                            <p:stCondLst>
                              <p:cond delay="1449"/>
                            </p:stCondLst>
                            <p:childTnLst>
                              <p:par>
                                <p:cTn id="26" presetID="22" presetClass="entr" presetSubtype="8" fill="hold" grpId="0" nodeType="after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wipe(left)">
                                      <p:cBhvr>
                                        <p:cTn id="28" dur="500"/>
                                        <p:tgtEl>
                                          <p:spTgt spid="74"/>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75"/>
                                        </p:tgtEl>
                                        <p:attrNameLst>
                                          <p:attrName>style.visibility</p:attrName>
                                        </p:attrNameLst>
                                      </p:cBhvr>
                                      <p:to>
                                        <p:strVal val="visible"/>
                                      </p:to>
                                    </p:set>
                                    <p:animEffect transition="in" filter="wipe(left)">
                                      <p:cBhvr>
                                        <p:cTn id="31" dur="500"/>
                                        <p:tgtEl>
                                          <p:spTgt spid="75"/>
                                        </p:tgtEl>
                                      </p:cBhvr>
                                    </p:animEffect>
                                  </p:childTnLst>
                                </p:cTn>
                              </p:par>
                            </p:childTnLst>
                          </p:cTn>
                        </p:par>
                        <p:par>
                          <p:cTn id="32" fill="hold">
                            <p:stCondLst>
                              <p:cond delay="1949"/>
                            </p:stCondLst>
                            <p:childTnLst>
                              <p:par>
                                <p:cTn id="33" presetID="22" presetClass="entr" presetSubtype="8" fill="hold" grpId="0"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wipe(left)">
                                      <p:cBhvr>
                                        <p:cTn id="35" dur="500"/>
                                        <p:tgtEl>
                                          <p:spTgt spid="7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77"/>
                                        </p:tgtEl>
                                        <p:attrNameLst>
                                          <p:attrName>style.visibility</p:attrName>
                                        </p:attrNameLst>
                                      </p:cBhvr>
                                      <p:to>
                                        <p:strVal val="visible"/>
                                      </p:to>
                                    </p:set>
                                    <p:animEffect transition="in" filter="wipe(left)">
                                      <p:cBhvr>
                                        <p:cTn id="38" dur="500"/>
                                        <p:tgtEl>
                                          <p:spTgt spid="77"/>
                                        </p:tgtEl>
                                      </p:cBhvr>
                                    </p:animEffect>
                                  </p:childTnLst>
                                </p:cTn>
                              </p:par>
                            </p:childTnLst>
                          </p:cTn>
                        </p:par>
                        <p:par>
                          <p:cTn id="39" fill="hold">
                            <p:stCondLst>
                              <p:cond delay="2449"/>
                            </p:stCondLst>
                            <p:childTnLst>
                              <p:par>
                                <p:cTn id="40" presetID="22" presetClass="entr" presetSubtype="8" fill="hold" grpId="0" nodeType="after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wipe(left)">
                                      <p:cBhvr>
                                        <p:cTn id="42" dur="500"/>
                                        <p:tgtEl>
                                          <p:spTgt spid="78"/>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wipe(left)">
                                      <p:cBhvr>
                                        <p:cTn id="45" dur="500"/>
                                        <p:tgtEl>
                                          <p:spTgt spid="79"/>
                                        </p:tgtEl>
                                      </p:cBhvr>
                                    </p:animEffect>
                                  </p:childTnLst>
                                </p:cTn>
                              </p:par>
                            </p:childTnLst>
                          </p:cTn>
                        </p:par>
                        <p:par>
                          <p:cTn id="46" fill="hold">
                            <p:stCondLst>
                              <p:cond delay="2949"/>
                            </p:stCondLst>
                            <p:childTnLst>
                              <p:par>
                                <p:cTn id="47" presetID="10" presetClass="entr" presetSubtype="0" fill="hold" nodeType="after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fade">
                                      <p:cBhvr>
                                        <p:cTn id="49" dur="500"/>
                                        <p:tgtEl>
                                          <p:spTgt spid="63"/>
                                        </p:tgtEl>
                                      </p:cBhvr>
                                    </p:animEffect>
                                  </p:childTnLst>
                                </p:cTn>
                              </p:par>
                              <p:par>
                                <p:cTn id="50" presetID="64" presetClass="path" presetSubtype="0" fill="hold" nodeType="withEffect">
                                  <p:stCondLst>
                                    <p:cond delay="0"/>
                                  </p:stCondLst>
                                  <p:childTnLst>
                                    <p:animMotion origin="layout" path="M -0.10136 0.21423 L -1.11111E-6 -3.34504E-6 " pathEditMode="relative" rAng="0" ptsTypes="AA">
                                      <p:cBhvr>
                                        <p:cTn id="51" dur="750" fill="hold"/>
                                        <p:tgtEl>
                                          <p:spTgt spid="63"/>
                                        </p:tgtEl>
                                        <p:attrNameLst>
                                          <p:attrName>ppt_x</p:attrName>
                                          <p:attrName>ppt_y</p:attrName>
                                        </p:attrNameLst>
                                      </p:cBhvr>
                                      <p:rCtr x="5062" y="-10711"/>
                                    </p:animMotion>
                                  </p:childTnLst>
                                </p:cTn>
                              </p:par>
                              <p:par>
                                <p:cTn id="52" presetID="10" presetClass="entr" presetSubtype="0" fill="hold" nodeType="withEffect">
                                  <p:stCondLst>
                                    <p:cond delay="25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500"/>
                                        <p:tgtEl>
                                          <p:spTgt spid="29"/>
                                        </p:tgtEl>
                                      </p:cBhvr>
                                    </p:animEffect>
                                  </p:childTnLst>
                                </p:cTn>
                              </p:par>
                              <p:par>
                                <p:cTn id="55" presetID="64" presetClass="path" presetSubtype="0" fill="hold" nodeType="withEffect">
                                  <p:stCondLst>
                                    <p:cond delay="250"/>
                                  </p:stCondLst>
                                  <p:childTnLst>
                                    <p:animMotion origin="layout" path="M -0.10136 0.21422 L -1.11111E-6 -7.90167E-7 " pathEditMode="relative" rAng="0" ptsTypes="AA">
                                      <p:cBhvr>
                                        <p:cTn id="56" dur="750" fill="hold"/>
                                        <p:tgtEl>
                                          <p:spTgt spid="29"/>
                                        </p:tgtEl>
                                        <p:attrNameLst>
                                          <p:attrName>ppt_x</p:attrName>
                                          <p:attrName>ppt_y</p:attrName>
                                        </p:attrNameLst>
                                      </p:cBhvr>
                                      <p:rCtr x="5062" y="-10711"/>
                                    </p:animMotion>
                                  </p:childTnLst>
                                </p:cTn>
                              </p:par>
                              <p:par>
                                <p:cTn id="57" presetID="10" presetClass="entr" presetSubtype="0" fill="hold" nodeType="withEffect">
                                  <p:stCondLst>
                                    <p:cond delay="50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500"/>
                                        <p:tgtEl>
                                          <p:spTgt spid="38"/>
                                        </p:tgtEl>
                                      </p:cBhvr>
                                    </p:animEffect>
                                  </p:childTnLst>
                                </p:cTn>
                              </p:par>
                              <p:par>
                                <p:cTn id="60" presetID="64" presetClass="path" presetSubtype="0" fill="hold" nodeType="withEffect">
                                  <p:stCondLst>
                                    <p:cond delay="500"/>
                                  </p:stCondLst>
                                  <p:childTnLst>
                                    <p:animMotion origin="layout" path="M -0.10136 0.21422 L -1.11111E-6 3.29236E-6 " pathEditMode="relative" rAng="0" ptsTypes="AA">
                                      <p:cBhvr>
                                        <p:cTn id="61" dur="750" fill="hold"/>
                                        <p:tgtEl>
                                          <p:spTgt spid="38"/>
                                        </p:tgtEl>
                                        <p:attrNameLst>
                                          <p:attrName>ppt_x</p:attrName>
                                          <p:attrName>ppt_y</p:attrName>
                                        </p:attrNameLst>
                                      </p:cBhvr>
                                      <p:rCtr x="5062" y="-10711"/>
                                    </p:animMotion>
                                  </p:childTnLst>
                                </p:cTn>
                              </p:par>
                            </p:childTnLst>
                          </p:cTn>
                        </p:par>
                        <p:par>
                          <p:cTn id="62" fill="hold">
                            <p:stCondLst>
                              <p:cond delay="3449"/>
                            </p:stCondLst>
                            <p:childTnLst>
                              <p:par>
                                <p:cTn id="63" presetID="22" presetClass="entr" presetSubtype="8"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wipe(left)">
                                      <p:cBhvr>
                                        <p:cTn id="65" dur="500"/>
                                        <p:tgtEl>
                                          <p:spTgt spid="80"/>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81"/>
                                        </p:tgtEl>
                                        <p:attrNameLst>
                                          <p:attrName>style.visibility</p:attrName>
                                        </p:attrNameLst>
                                      </p:cBhvr>
                                      <p:to>
                                        <p:strVal val="visible"/>
                                      </p:to>
                                    </p:set>
                                    <p:animEffect transition="in" filter="wipe(left)">
                                      <p:cBhvr>
                                        <p:cTn id="68" dur="500"/>
                                        <p:tgtEl>
                                          <p:spTgt spid="81"/>
                                        </p:tgtEl>
                                      </p:cBhvr>
                                    </p:animEffect>
                                  </p:childTnLst>
                                </p:cTn>
                              </p:par>
                            </p:childTnLst>
                          </p:cTn>
                        </p:par>
                        <p:par>
                          <p:cTn id="69" fill="hold">
                            <p:stCondLst>
                              <p:cond delay="3949"/>
                            </p:stCondLst>
                            <p:childTnLst>
                              <p:par>
                                <p:cTn id="70" presetID="22" presetClass="entr" presetSubtype="8" fill="hold" grpId="0" nodeType="afterEffect">
                                  <p:stCondLst>
                                    <p:cond delay="0"/>
                                  </p:stCondLst>
                                  <p:childTnLst>
                                    <p:set>
                                      <p:cBhvr>
                                        <p:cTn id="71" dur="1" fill="hold">
                                          <p:stCondLst>
                                            <p:cond delay="0"/>
                                          </p:stCondLst>
                                        </p:cTn>
                                        <p:tgtEl>
                                          <p:spTgt spid="82"/>
                                        </p:tgtEl>
                                        <p:attrNameLst>
                                          <p:attrName>style.visibility</p:attrName>
                                        </p:attrNameLst>
                                      </p:cBhvr>
                                      <p:to>
                                        <p:strVal val="visible"/>
                                      </p:to>
                                    </p:set>
                                    <p:animEffect transition="in" filter="wipe(left)">
                                      <p:cBhvr>
                                        <p:cTn id="72" dur="500"/>
                                        <p:tgtEl>
                                          <p:spTgt spid="82"/>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wipe(left)">
                                      <p:cBhvr>
                                        <p:cTn id="75" dur="500"/>
                                        <p:tgtEl>
                                          <p:spTgt spid="83"/>
                                        </p:tgtEl>
                                      </p:cBhvr>
                                    </p:animEffect>
                                  </p:childTnLst>
                                </p:cTn>
                              </p:par>
                            </p:childTnLst>
                          </p:cTn>
                        </p:par>
                        <p:par>
                          <p:cTn id="76" fill="hold">
                            <p:stCondLst>
                              <p:cond delay="4449"/>
                            </p:stCondLst>
                            <p:childTnLst>
                              <p:par>
                                <p:cTn id="77" presetID="22" presetClass="entr" presetSubtype="8" fill="hold" grpId="0" nodeType="afterEffect">
                                  <p:stCondLst>
                                    <p:cond delay="0"/>
                                  </p:stCondLst>
                                  <p:childTnLst>
                                    <p:set>
                                      <p:cBhvr>
                                        <p:cTn id="78" dur="1" fill="hold">
                                          <p:stCondLst>
                                            <p:cond delay="0"/>
                                          </p:stCondLst>
                                        </p:cTn>
                                        <p:tgtEl>
                                          <p:spTgt spid="84"/>
                                        </p:tgtEl>
                                        <p:attrNameLst>
                                          <p:attrName>style.visibility</p:attrName>
                                        </p:attrNameLst>
                                      </p:cBhvr>
                                      <p:to>
                                        <p:strVal val="visible"/>
                                      </p:to>
                                    </p:set>
                                    <p:animEffect transition="in" filter="wipe(left)">
                                      <p:cBhvr>
                                        <p:cTn id="79" dur="500"/>
                                        <p:tgtEl>
                                          <p:spTgt spid="84"/>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85"/>
                                        </p:tgtEl>
                                        <p:attrNameLst>
                                          <p:attrName>style.visibility</p:attrName>
                                        </p:attrNameLst>
                                      </p:cBhvr>
                                      <p:to>
                                        <p:strVal val="visible"/>
                                      </p:to>
                                    </p:set>
                                    <p:animEffect transition="in" filter="wipe(left)">
                                      <p:cBhvr>
                                        <p:cTn id="8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74" grpId="0"/>
      <p:bldP spid="75" grpId="0"/>
      <p:bldP spid="76" grpId="0"/>
      <p:bldP spid="77" grpId="0"/>
      <p:bldP spid="78" grpId="0"/>
      <p:bldP spid="79" grpId="0"/>
      <p:bldP spid="80" grpId="0"/>
      <p:bldP spid="81" grpId="0"/>
      <p:bldP spid="82" grpId="0"/>
      <p:bldP spid="83" grpId="0"/>
      <p:bldP spid="84" grpId="0"/>
      <p:bldP spid="8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02726" y="3616825"/>
            <a:ext cx="4186548" cy="1015663"/>
          </a:xfrm>
          <a:prstGeom prst="rect">
            <a:avLst/>
          </a:prstGeom>
          <a:noFill/>
        </p:spPr>
        <p:txBody>
          <a:bodyPr wrap="square" rtlCol="0">
            <a:spAutoFit/>
          </a:bodyPr>
          <a:lstStyle/>
          <a:p>
            <a:pPr algn="ctr"/>
            <a:r>
              <a:rPr lang="en-US" altLang="zh-CN" sz="1200" dirty="0">
                <a:solidFill>
                  <a:srgbClr val="F6C667"/>
                </a:solidFill>
                <a:latin typeface="Calibri" panose="020F0502020204030204" pitchFamily="34" charset="0"/>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200" dirty="0">
              <a:solidFill>
                <a:srgbClr val="F6C667"/>
              </a:solidFill>
              <a:latin typeface="Calibri" panose="020F0502020204030204" pitchFamily="34" charset="0"/>
            </a:endParaRPr>
          </a:p>
        </p:txBody>
      </p:sp>
      <p:sp>
        <p:nvSpPr>
          <p:cNvPr id="3" name="TextBox 11"/>
          <p:cNvSpPr txBox="1">
            <a:spLocks noChangeArrowheads="1"/>
          </p:cNvSpPr>
          <p:nvPr/>
        </p:nvSpPr>
        <p:spPr bwMode="auto">
          <a:xfrm>
            <a:off x="4800600" y="3155160"/>
            <a:ext cx="2590800" cy="461665"/>
          </a:xfrm>
          <a:prstGeom prst="rect">
            <a:avLst/>
          </a:prstGeom>
          <a:noFill/>
          <a:ln w="9525">
            <a:noFill/>
            <a:miter lim="800000"/>
          </a:ln>
        </p:spPr>
        <p:txBody>
          <a:bodyPr wrap="square">
            <a:spAutoFit/>
          </a:bodyPr>
          <a:lstStyle/>
          <a:p>
            <a:pPr algn="ctr"/>
            <a:r>
              <a:rPr lang="zh-CN" altLang="en-US" sz="2400" dirty="0" smtClean="0">
                <a:solidFill>
                  <a:srgbClr val="F6C667"/>
                </a:solidFill>
                <a:latin typeface="汉仪长美黑简" panose="02010609000101010101" pitchFamily="49" charset="-122"/>
                <a:ea typeface="汉仪长美黑简" panose="02010609000101010101" pitchFamily="49" charset="-122"/>
                <a:cs typeface="+mn-ea"/>
                <a:sym typeface="+mn-lt"/>
              </a:rPr>
              <a:t>工作完成情况</a:t>
            </a:r>
            <a:endParaRPr lang="zh-CN" altLang="en-US" sz="2400" dirty="0">
              <a:solidFill>
                <a:srgbClr val="F6C667"/>
              </a:solidFill>
              <a:latin typeface="汉仪长美黑简" panose="02010609000101010101" pitchFamily="49" charset="-122"/>
              <a:ea typeface="汉仪长美黑简" panose="02010609000101010101" pitchFamily="49" charset="-122"/>
              <a:cs typeface="+mn-ea"/>
              <a:sym typeface="+mn-lt"/>
            </a:endParaRPr>
          </a:p>
        </p:txBody>
      </p:sp>
      <p:grpSp>
        <p:nvGrpSpPr>
          <p:cNvPr id="4" name="组合 3"/>
          <p:cNvGrpSpPr/>
          <p:nvPr/>
        </p:nvGrpSpPr>
        <p:grpSpPr>
          <a:xfrm>
            <a:off x="5290685" y="1424918"/>
            <a:ext cx="1610631" cy="1612899"/>
            <a:chOff x="2274910" y="1620512"/>
            <a:chExt cx="1610631" cy="1612899"/>
          </a:xfrm>
        </p:grpSpPr>
        <p:pic>
          <p:nvPicPr>
            <p:cNvPr id="5" name="图片 4"/>
            <p:cNvPicPr>
              <a:picLocks noChangeAspect="1"/>
            </p:cNvPicPr>
            <p:nvPr/>
          </p:nvPicPr>
          <p:blipFill>
            <a:blip r:embed="rId1"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274910" y="1620512"/>
              <a:ext cx="1610631" cy="1612899"/>
            </a:xfrm>
            <a:prstGeom prst="rect">
              <a:avLst/>
            </a:prstGeom>
          </p:spPr>
        </p:pic>
        <p:sp>
          <p:nvSpPr>
            <p:cNvPr id="6" name="TextBox 15"/>
            <p:cNvSpPr txBox="1">
              <a:spLocks noChangeArrowheads="1"/>
            </p:cNvSpPr>
            <p:nvPr/>
          </p:nvSpPr>
          <p:spPr bwMode="auto">
            <a:xfrm>
              <a:off x="2692184" y="2030355"/>
              <a:ext cx="748924" cy="769441"/>
            </a:xfrm>
            <a:prstGeom prst="rect">
              <a:avLst/>
            </a:prstGeom>
            <a:noFill/>
            <a:ln w="9525">
              <a:noFill/>
              <a:miter lim="800000"/>
            </a:ln>
          </p:spPr>
          <p:txBody>
            <a:bodyPr vert="horz" wrap="none">
              <a:spAutoFit/>
            </a:bodyPr>
            <a:lstStyle/>
            <a:p>
              <a:pPr algn="ctr"/>
              <a:r>
                <a:rPr lang="zh-CN" altLang="en-US" sz="4400" dirty="0" smtClean="0">
                  <a:solidFill>
                    <a:srgbClr val="F6C667"/>
                  </a:solidFill>
                  <a:latin typeface="汉仪长美黑简" panose="02010609000101010101" pitchFamily="49" charset="-122"/>
                  <a:ea typeface="汉仪长美黑简" panose="02010609000101010101" pitchFamily="49" charset="-122"/>
                  <a:cs typeface="+mn-ea"/>
                  <a:sym typeface="+mn-lt"/>
                </a:rPr>
                <a:t>贰</a:t>
              </a:r>
              <a:endParaRPr lang="zh-CN" altLang="en-US" sz="4400" dirty="0">
                <a:solidFill>
                  <a:srgbClr val="F6C667"/>
                </a:solidFill>
                <a:latin typeface="汉仪长美黑简" panose="02010609000101010101" pitchFamily="49" charset="-122"/>
                <a:ea typeface="汉仪长美黑简" panose="02010609000101010101" pitchFamily="49" charset="-122"/>
                <a:cs typeface="+mn-ea"/>
                <a:sym typeface="+mn-lt"/>
              </a:endParaRPr>
            </a:p>
          </p:txBody>
        </p:sp>
      </p:gr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0759" y="3886200"/>
            <a:ext cx="627948" cy="2022555"/>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flipV="1">
            <a:off x="7318590" y="921734"/>
            <a:ext cx="5271193" cy="200259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750"/>
                            </p:stCondLst>
                            <p:childTnLst>
                              <p:par>
                                <p:cTn id="16" presetID="22" presetClass="entr" presetSubtype="1"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3"/>
          <p:cNvSpPr txBox="1">
            <a:spLocks noChangeArrowheads="1"/>
          </p:cNvSpPr>
          <p:nvPr/>
        </p:nvSpPr>
        <p:spPr bwMode="auto">
          <a:xfrm>
            <a:off x="1259842" y="368221"/>
            <a:ext cx="4153103" cy="523220"/>
          </a:xfrm>
          <a:prstGeom prst="rect">
            <a:avLst/>
          </a:prstGeom>
          <a:noFill/>
          <a:ln w="9525">
            <a:noFill/>
            <a:miter lim="800000"/>
          </a:ln>
        </p:spPr>
        <p:txBody>
          <a:bodyPr wrap="square">
            <a:spAutoFit/>
          </a:bodyPr>
          <a:lstStyle>
            <a:defPPr>
              <a:defRPr lang="zh-CN"/>
            </a:defPPr>
            <a:lvl1pPr>
              <a:defRPr sz="2800">
                <a:solidFill>
                  <a:srgbClr val="C00000"/>
                </a:solidFill>
                <a:effectLst>
                  <a:outerShdw blurRad="241300" dist="228600" dir="8700000" algn="r" rotWithShape="0">
                    <a:prstClr val="black">
                      <a:alpha val="19000"/>
                    </a:prstClr>
                  </a:outerShdw>
                </a:effectLst>
                <a:latin typeface="汉仪长美黑简" panose="02010609000101010101" pitchFamily="49" charset="-122"/>
                <a:ea typeface="汉仪长美黑简" panose="02010609000101010101" pitchFamily="49" charset="-122"/>
              </a:defRPr>
            </a:lvl1pPr>
          </a:lstStyle>
          <a:p>
            <a:r>
              <a:rPr lang="zh-CN" altLang="en-US" dirty="0"/>
              <a:t>输入相关页面标题文字</a:t>
            </a:r>
            <a:endParaRPr lang="zh-CN" altLang="en-US" dirty="0"/>
          </a:p>
        </p:txBody>
      </p:sp>
      <p:sp>
        <p:nvSpPr>
          <p:cNvPr id="3" name="矩形 3"/>
          <p:cNvSpPr>
            <a:spLocks noChangeArrowheads="1"/>
          </p:cNvSpPr>
          <p:nvPr/>
        </p:nvSpPr>
        <p:spPr bwMode="auto">
          <a:xfrm>
            <a:off x="914599" y="1489707"/>
            <a:ext cx="10399960" cy="2866228"/>
          </a:xfrm>
          <a:prstGeom prst="rect">
            <a:avLst/>
          </a:prstGeom>
          <a:blipFill dpi="0" rotWithShape="1">
            <a:blip r:embed="rId1">
              <a:extLst>
                <a:ext uri="{BEBA8EAE-BF5A-486C-A8C5-ECC9F3942E4B}">
                  <a14:imgProps xmlns:a14="http://schemas.microsoft.com/office/drawing/2010/main">
                    <a14:imgLayer r:embed="rId2">
                      <a14:imgEffect>
                        <a14:saturation sat="0"/>
                      </a14:imgEffect>
                    </a14:imgLayer>
                  </a14:imgProps>
                </a:ext>
              </a:extLst>
            </a:blip>
            <a:srcRect/>
            <a:stretch>
              <a:fillRect/>
            </a:stretch>
          </a:blipFill>
          <a:ln w="9525">
            <a:noFill/>
            <a:beve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latin typeface="+mn-lt"/>
              <a:ea typeface="+mn-ea"/>
              <a:cs typeface="+mn-ea"/>
              <a:sym typeface="+mn-lt"/>
            </a:endParaRPr>
          </a:p>
        </p:txBody>
      </p:sp>
      <p:sp>
        <p:nvSpPr>
          <p:cNvPr id="4" name="单圆角矩形 4"/>
          <p:cNvSpPr/>
          <p:nvPr/>
        </p:nvSpPr>
        <p:spPr bwMode="auto">
          <a:xfrm>
            <a:off x="914599" y="4468717"/>
            <a:ext cx="3392500" cy="1666895"/>
          </a:xfrm>
          <a:custGeom>
            <a:avLst/>
            <a:gdLst>
              <a:gd name="T0" fmla="*/ 0 w 3486972"/>
              <a:gd name="T1" fmla="*/ 0 h 2329590"/>
              <a:gd name="T2" fmla="*/ 3246003 w 3486972"/>
              <a:gd name="T3" fmla="*/ 0 h 2329590"/>
              <a:gd name="T4" fmla="*/ 3486150 w 3486972"/>
              <a:gd name="T5" fmla="*/ 240293 h 2329590"/>
              <a:gd name="T6" fmla="*/ 3486150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noFill/>
          <a:ln w="9525" cap="flat" cmpd="sng">
            <a:solidFill>
              <a:srgbClr val="9C0013"/>
            </a:solidFill>
            <a:bevel/>
          </a:ln>
        </p:spPr>
        <p:txBody>
          <a:bodyPr/>
          <a:lstStyle/>
          <a:p>
            <a:endParaRPr lang="zh-CN" altLang="en-US">
              <a:cs typeface="+mn-ea"/>
              <a:sym typeface="+mn-lt"/>
            </a:endParaRPr>
          </a:p>
        </p:txBody>
      </p:sp>
      <p:sp>
        <p:nvSpPr>
          <p:cNvPr id="5" name="单圆角矩形 5"/>
          <p:cNvSpPr/>
          <p:nvPr/>
        </p:nvSpPr>
        <p:spPr bwMode="auto">
          <a:xfrm>
            <a:off x="4412149" y="4468717"/>
            <a:ext cx="3392500" cy="1666895"/>
          </a:xfrm>
          <a:custGeom>
            <a:avLst/>
            <a:gdLst>
              <a:gd name="T0" fmla="*/ 0 w 3486972"/>
              <a:gd name="T1" fmla="*/ 0 h 2329590"/>
              <a:gd name="T2" fmla="*/ 3246003 w 3486972"/>
              <a:gd name="T3" fmla="*/ 0 h 2329590"/>
              <a:gd name="T4" fmla="*/ 3486150 w 3486972"/>
              <a:gd name="T5" fmla="*/ 240293 h 2329590"/>
              <a:gd name="T6" fmla="*/ 3486150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noFill/>
          <a:ln w="9525" cap="flat" cmpd="sng">
            <a:solidFill>
              <a:srgbClr val="9C0013"/>
            </a:solidFill>
            <a:bevel/>
          </a:ln>
        </p:spPr>
        <p:txBody>
          <a:bodyPr/>
          <a:lstStyle/>
          <a:p>
            <a:endParaRPr lang="zh-CN" altLang="en-US">
              <a:cs typeface="+mn-ea"/>
              <a:sym typeface="+mn-lt"/>
            </a:endParaRPr>
          </a:p>
        </p:txBody>
      </p:sp>
      <p:sp>
        <p:nvSpPr>
          <p:cNvPr id="6" name="单圆角矩形 6"/>
          <p:cNvSpPr/>
          <p:nvPr/>
        </p:nvSpPr>
        <p:spPr bwMode="auto">
          <a:xfrm>
            <a:off x="7909700" y="4468717"/>
            <a:ext cx="3394046" cy="1666895"/>
          </a:xfrm>
          <a:custGeom>
            <a:avLst/>
            <a:gdLst>
              <a:gd name="T0" fmla="*/ 0 w 3486972"/>
              <a:gd name="T1" fmla="*/ 0 h 2329590"/>
              <a:gd name="T2" fmla="*/ 3247481 w 3486972"/>
              <a:gd name="T3" fmla="*/ 0 h 2329590"/>
              <a:gd name="T4" fmla="*/ 3487738 w 3486972"/>
              <a:gd name="T5" fmla="*/ 240293 h 2329590"/>
              <a:gd name="T6" fmla="*/ 3487738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noFill/>
          <a:ln w="9525" cap="flat" cmpd="sng">
            <a:solidFill>
              <a:srgbClr val="9C0013"/>
            </a:solidFill>
            <a:bevel/>
          </a:ln>
        </p:spPr>
        <p:txBody>
          <a:bodyPr/>
          <a:lstStyle/>
          <a:p>
            <a:endParaRPr lang="zh-CN" altLang="en-US">
              <a:cs typeface="+mn-ea"/>
              <a:sym typeface="+mn-lt"/>
            </a:endParaRPr>
          </a:p>
        </p:txBody>
      </p:sp>
      <p:sp>
        <p:nvSpPr>
          <p:cNvPr id="7" name="TextBox 14"/>
          <p:cNvSpPr txBox="1">
            <a:spLocks noChangeArrowheads="1"/>
          </p:cNvSpPr>
          <p:nvPr/>
        </p:nvSpPr>
        <p:spPr bwMode="auto">
          <a:xfrm>
            <a:off x="1110796" y="4857483"/>
            <a:ext cx="3055722"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20000"/>
              </a:lnSpc>
              <a:spcBef>
                <a:spcPct val="0"/>
              </a:spcBef>
              <a:buFontTx/>
              <a:buNone/>
            </a:pPr>
            <a:r>
              <a:rPr lang="zh-CN" altLang="en-US" sz="1400" dirty="0">
                <a:solidFill>
                  <a:schemeClr val="tx1">
                    <a:lumMod val="75000"/>
                    <a:lumOff val="25000"/>
                  </a:schemeClr>
                </a:solidFill>
                <a:latin typeface="+mn-lt"/>
                <a:ea typeface="+mn-ea"/>
                <a:cs typeface="+mn-ea"/>
                <a:sym typeface="+mn-lt"/>
              </a:rPr>
              <a:t>上面的图片可自行更换，动画效果不变，方法是对图片点右键</a:t>
            </a:r>
            <a:r>
              <a:rPr lang="en-US" altLang="zh-CN" sz="1400" dirty="0">
                <a:solidFill>
                  <a:schemeClr val="tx1">
                    <a:lumMod val="75000"/>
                    <a:lumOff val="25000"/>
                  </a:schemeClr>
                </a:solidFill>
                <a:latin typeface="+mn-lt"/>
                <a:ea typeface="+mn-ea"/>
                <a:cs typeface="+mn-ea"/>
                <a:sym typeface="+mn-lt"/>
              </a:rPr>
              <a:t>-&gt;</a:t>
            </a:r>
            <a:r>
              <a:rPr lang="zh-CN" altLang="en-US" sz="1400" dirty="0">
                <a:solidFill>
                  <a:schemeClr val="tx1">
                    <a:lumMod val="75000"/>
                    <a:lumOff val="25000"/>
                  </a:schemeClr>
                </a:solidFill>
                <a:latin typeface="+mn-lt"/>
                <a:ea typeface="+mn-ea"/>
                <a:cs typeface="+mn-ea"/>
                <a:sym typeface="+mn-lt"/>
              </a:rPr>
              <a:t>设置对象格式</a:t>
            </a:r>
            <a:r>
              <a:rPr lang="en-US" altLang="zh-CN" sz="1400" dirty="0">
                <a:solidFill>
                  <a:schemeClr val="tx1">
                    <a:lumMod val="75000"/>
                    <a:lumOff val="25000"/>
                  </a:schemeClr>
                </a:solidFill>
                <a:latin typeface="+mn-lt"/>
                <a:ea typeface="+mn-ea"/>
                <a:cs typeface="+mn-ea"/>
                <a:sym typeface="+mn-lt"/>
              </a:rPr>
              <a:t>-&gt;</a:t>
            </a:r>
            <a:r>
              <a:rPr lang="zh-CN" altLang="en-US" sz="1400" dirty="0">
                <a:solidFill>
                  <a:schemeClr val="tx1">
                    <a:lumMod val="75000"/>
                    <a:lumOff val="25000"/>
                  </a:schemeClr>
                </a:solidFill>
                <a:latin typeface="+mn-lt"/>
                <a:ea typeface="+mn-ea"/>
                <a:cs typeface="+mn-ea"/>
                <a:sym typeface="+mn-lt"/>
              </a:rPr>
              <a:t>填充</a:t>
            </a:r>
            <a:r>
              <a:rPr lang="en-US" altLang="zh-CN" sz="1400" dirty="0">
                <a:solidFill>
                  <a:schemeClr val="tx1">
                    <a:lumMod val="75000"/>
                    <a:lumOff val="25000"/>
                  </a:schemeClr>
                </a:solidFill>
                <a:latin typeface="+mn-lt"/>
                <a:ea typeface="+mn-ea"/>
                <a:cs typeface="+mn-ea"/>
                <a:sym typeface="+mn-lt"/>
              </a:rPr>
              <a:t>-&gt;</a:t>
            </a:r>
            <a:r>
              <a:rPr lang="zh-CN" altLang="en-US" sz="1400" dirty="0">
                <a:solidFill>
                  <a:schemeClr val="tx1">
                    <a:lumMod val="75000"/>
                    <a:lumOff val="25000"/>
                  </a:schemeClr>
                </a:solidFill>
                <a:latin typeface="+mn-lt"/>
                <a:ea typeface="+mn-ea"/>
                <a:cs typeface="+mn-ea"/>
                <a:sym typeface="+mn-lt"/>
              </a:rPr>
              <a:t>填充效果</a:t>
            </a:r>
            <a:r>
              <a:rPr lang="en-US" altLang="zh-CN" sz="1400" dirty="0">
                <a:solidFill>
                  <a:schemeClr val="tx1">
                    <a:lumMod val="75000"/>
                    <a:lumOff val="25000"/>
                  </a:schemeClr>
                </a:solidFill>
                <a:latin typeface="+mn-lt"/>
                <a:ea typeface="+mn-ea"/>
                <a:cs typeface="+mn-ea"/>
                <a:sym typeface="+mn-lt"/>
              </a:rPr>
              <a:t>-&gt;</a:t>
            </a:r>
            <a:r>
              <a:rPr lang="zh-CN" altLang="en-US" sz="1400" dirty="0">
                <a:solidFill>
                  <a:schemeClr val="tx1">
                    <a:lumMod val="75000"/>
                    <a:lumOff val="25000"/>
                  </a:schemeClr>
                </a:solidFill>
                <a:latin typeface="+mn-lt"/>
                <a:ea typeface="+mn-ea"/>
                <a:cs typeface="+mn-ea"/>
                <a:sym typeface="+mn-lt"/>
              </a:rPr>
              <a:t>图片，选择事先准备好的图片即可。</a:t>
            </a:r>
            <a:endParaRPr lang="zh-CN" altLang="en-US" sz="1400" dirty="0">
              <a:solidFill>
                <a:schemeClr val="tx1">
                  <a:lumMod val="75000"/>
                  <a:lumOff val="25000"/>
                </a:schemeClr>
              </a:solidFill>
              <a:latin typeface="+mn-lt"/>
              <a:ea typeface="+mn-ea"/>
              <a:cs typeface="+mn-ea"/>
              <a:sym typeface="+mn-lt"/>
            </a:endParaRPr>
          </a:p>
        </p:txBody>
      </p:sp>
      <p:sp>
        <p:nvSpPr>
          <p:cNvPr id="8" name="TextBox 15"/>
          <p:cNvSpPr txBox="1">
            <a:spLocks noChangeArrowheads="1"/>
          </p:cNvSpPr>
          <p:nvPr/>
        </p:nvSpPr>
        <p:spPr bwMode="auto">
          <a:xfrm>
            <a:off x="4577449" y="4857483"/>
            <a:ext cx="3057266"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20000"/>
              </a:lnSpc>
              <a:spcBef>
                <a:spcPct val="0"/>
              </a:spcBef>
              <a:buFontTx/>
              <a:buNone/>
            </a:pPr>
            <a:r>
              <a:rPr lang="zh-CN" altLang="en-US" sz="1400" dirty="0">
                <a:solidFill>
                  <a:schemeClr val="tx1">
                    <a:lumMod val="75000"/>
                    <a:lumOff val="25000"/>
                  </a:schemeClr>
                </a:solidFill>
                <a:latin typeface="+mn-lt"/>
                <a:ea typeface="+mn-ea"/>
                <a:cs typeface="+mn-ea"/>
                <a:sym typeface="+mn-lt"/>
              </a:rPr>
              <a:t>上面的图片可自行更换，动画效果不变，方法是对图片点右键</a:t>
            </a:r>
            <a:r>
              <a:rPr lang="en-US" altLang="zh-CN" sz="1400" dirty="0">
                <a:solidFill>
                  <a:schemeClr val="tx1">
                    <a:lumMod val="75000"/>
                    <a:lumOff val="25000"/>
                  </a:schemeClr>
                </a:solidFill>
                <a:latin typeface="+mn-lt"/>
                <a:ea typeface="+mn-ea"/>
                <a:cs typeface="+mn-ea"/>
                <a:sym typeface="+mn-lt"/>
              </a:rPr>
              <a:t>-&gt;</a:t>
            </a:r>
            <a:r>
              <a:rPr lang="zh-CN" altLang="en-US" sz="1400" dirty="0">
                <a:solidFill>
                  <a:schemeClr val="tx1">
                    <a:lumMod val="75000"/>
                    <a:lumOff val="25000"/>
                  </a:schemeClr>
                </a:solidFill>
                <a:latin typeface="+mn-lt"/>
                <a:ea typeface="+mn-ea"/>
                <a:cs typeface="+mn-ea"/>
                <a:sym typeface="+mn-lt"/>
              </a:rPr>
              <a:t>设置对象格式</a:t>
            </a:r>
            <a:r>
              <a:rPr lang="en-US" altLang="zh-CN" sz="1400" dirty="0">
                <a:solidFill>
                  <a:schemeClr val="tx1">
                    <a:lumMod val="75000"/>
                    <a:lumOff val="25000"/>
                  </a:schemeClr>
                </a:solidFill>
                <a:latin typeface="+mn-lt"/>
                <a:ea typeface="+mn-ea"/>
                <a:cs typeface="+mn-ea"/>
                <a:sym typeface="+mn-lt"/>
              </a:rPr>
              <a:t>-&gt;</a:t>
            </a:r>
            <a:r>
              <a:rPr lang="zh-CN" altLang="en-US" sz="1400" dirty="0">
                <a:solidFill>
                  <a:schemeClr val="tx1">
                    <a:lumMod val="75000"/>
                    <a:lumOff val="25000"/>
                  </a:schemeClr>
                </a:solidFill>
                <a:latin typeface="+mn-lt"/>
                <a:ea typeface="+mn-ea"/>
                <a:cs typeface="+mn-ea"/>
                <a:sym typeface="+mn-lt"/>
              </a:rPr>
              <a:t>填充</a:t>
            </a:r>
            <a:r>
              <a:rPr lang="en-US" altLang="zh-CN" sz="1400" dirty="0">
                <a:solidFill>
                  <a:schemeClr val="tx1">
                    <a:lumMod val="75000"/>
                    <a:lumOff val="25000"/>
                  </a:schemeClr>
                </a:solidFill>
                <a:latin typeface="+mn-lt"/>
                <a:ea typeface="+mn-ea"/>
                <a:cs typeface="+mn-ea"/>
                <a:sym typeface="+mn-lt"/>
              </a:rPr>
              <a:t>-&gt;</a:t>
            </a:r>
            <a:r>
              <a:rPr lang="zh-CN" altLang="en-US" sz="1400" dirty="0">
                <a:solidFill>
                  <a:schemeClr val="tx1">
                    <a:lumMod val="75000"/>
                    <a:lumOff val="25000"/>
                  </a:schemeClr>
                </a:solidFill>
                <a:latin typeface="+mn-lt"/>
                <a:ea typeface="+mn-ea"/>
                <a:cs typeface="+mn-ea"/>
                <a:sym typeface="+mn-lt"/>
              </a:rPr>
              <a:t>填充效果</a:t>
            </a:r>
            <a:r>
              <a:rPr lang="en-US" altLang="zh-CN" sz="1400" dirty="0">
                <a:solidFill>
                  <a:schemeClr val="tx1">
                    <a:lumMod val="75000"/>
                    <a:lumOff val="25000"/>
                  </a:schemeClr>
                </a:solidFill>
                <a:latin typeface="+mn-lt"/>
                <a:ea typeface="+mn-ea"/>
                <a:cs typeface="+mn-ea"/>
                <a:sym typeface="+mn-lt"/>
              </a:rPr>
              <a:t>-&gt;</a:t>
            </a:r>
            <a:r>
              <a:rPr lang="zh-CN" altLang="en-US" sz="1400" dirty="0">
                <a:solidFill>
                  <a:schemeClr val="tx1">
                    <a:lumMod val="75000"/>
                    <a:lumOff val="25000"/>
                  </a:schemeClr>
                </a:solidFill>
                <a:latin typeface="+mn-lt"/>
                <a:ea typeface="+mn-ea"/>
                <a:cs typeface="+mn-ea"/>
                <a:sym typeface="+mn-lt"/>
              </a:rPr>
              <a:t>图片，选择事先准备好的图片即可。</a:t>
            </a:r>
            <a:endParaRPr lang="zh-CN" altLang="en-US" sz="1400" dirty="0">
              <a:solidFill>
                <a:schemeClr val="tx1">
                  <a:lumMod val="75000"/>
                  <a:lumOff val="25000"/>
                </a:schemeClr>
              </a:solidFill>
              <a:latin typeface="+mn-lt"/>
              <a:ea typeface="+mn-ea"/>
              <a:cs typeface="+mn-ea"/>
              <a:sym typeface="+mn-lt"/>
            </a:endParaRPr>
          </a:p>
        </p:txBody>
      </p:sp>
      <p:sp>
        <p:nvSpPr>
          <p:cNvPr id="9" name="TextBox 16"/>
          <p:cNvSpPr txBox="1">
            <a:spLocks noChangeArrowheads="1"/>
          </p:cNvSpPr>
          <p:nvPr/>
        </p:nvSpPr>
        <p:spPr bwMode="auto">
          <a:xfrm>
            <a:off x="8090448" y="4857483"/>
            <a:ext cx="3057266"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20000"/>
              </a:lnSpc>
              <a:spcBef>
                <a:spcPct val="0"/>
              </a:spcBef>
              <a:buFontTx/>
              <a:buNone/>
            </a:pPr>
            <a:r>
              <a:rPr lang="zh-CN" altLang="en-US" sz="1400" dirty="0">
                <a:solidFill>
                  <a:schemeClr val="tx1">
                    <a:lumMod val="75000"/>
                    <a:lumOff val="25000"/>
                  </a:schemeClr>
                </a:solidFill>
                <a:latin typeface="+mn-lt"/>
                <a:ea typeface="+mn-ea"/>
                <a:cs typeface="+mn-ea"/>
                <a:sym typeface="+mn-lt"/>
              </a:rPr>
              <a:t>上面的图片可自行更换，动画效果不变，方法是对图片点右键</a:t>
            </a:r>
            <a:r>
              <a:rPr lang="en-US" altLang="zh-CN" sz="1400" dirty="0">
                <a:solidFill>
                  <a:schemeClr val="tx1">
                    <a:lumMod val="75000"/>
                    <a:lumOff val="25000"/>
                  </a:schemeClr>
                </a:solidFill>
                <a:latin typeface="+mn-lt"/>
                <a:ea typeface="+mn-ea"/>
                <a:cs typeface="+mn-ea"/>
                <a:sym typeface="+mn-lt"/>
              </a:rPr>
              <a:t>-&gt;</a:t>
            </a:r>
            <a:r>
              <a:rPr lang="zh-CN" altLang="en-US" sz="1400" dirty="0">
                <a:solidFill>
                  <a:schemeClr val="tx1">
                    <a:lumMod val="75000"/>
                    <a:lumOff val="25000"/>
                  </a:schemeClr>
                </a:solidFill>
                <a:latin typeface="+mn-lt"/>
                <a:ea typeface="+mn-ea"/>
                <a:cs typeface="+mn-ea"/>
                <a:sym typeface="+mn-lt"/>
              </a:rPr>
              <a:t>设置对象格式</a:t>
            </a:r>
            <a:r>
              <a:rPr lang="en-US" altLang="zh-CN" sz="1400" dirty="0">
                <a:solidFill>
                  <a:schemeClr val="tx1">
                    <a:lumMod val="75000"/>
                    <a:lumOff val="25000"/>
                  </a:schemeClr>
                </a:solidFill>
                <a:latin typeface="+mn-lt"/>
                <a:ea typeface="+mn-ea"/>
                <a:cs typeface="+mn-ea"/>
                <a:sym typeface="+mn-lt"/>
              </a:rPr>
              <a:t>-&gt;</a:t>
            </a:r>
            <a:r>
              <a:rPr lang="zh-CN" altLang="en-US" sz="1400" dirty="0">
                <a:solidFill>
                  <a:schemeClr val="tx1">
                    <a:lumMod val="75000"/>
                    <a:lumOff val="25000"/>
                  </a:schemeClr>
                </a:solidFill>
                <a:latin typeface="+mn-lt"/>
                <a:ea typeface="+mn-ea"/>
                <a:cs typeface="+mn-ea"/>
                <a:sym typeface="+mn-lt"/>
              </a:rPr>
              <a:t>填充</a:t>
            </a:r>
            <a:r>
              <a:rPr lang="en-US" altLang="zh-CN" sz="1400" dirty="0">
                <a:solidFill>
                  <a:schemeClr val="tx1">
                    <a:lumMod val="75000"/>
                    <a:lumOff val="25000"/>
                  </a:schemeClr>
                </a:solidFill>
                <a:latin typeface="+mn-lt"/>
                <a:ea typeface="+mn-ea"/>
                <a:cs typeface="+mn-ea"/>
                <a:sym typeface="+mn-lt"/>
              </a:rPr>
              <a:t>-&gt;</a:t>
            </a:r>
            <a:r>
              <a:rPr lang="zh-CN" altLang="en-US" sz="1400" dirty="0">
                <a:solidFill>
                  <a:schemeClr val="tx1">
                    <a:lumMod val="75000"/>
                    <a:lumOff val="25000"/>
                  </a:schemeClr>
                </a:solidFill>
                <a:latin typeface="+mn-lt"/>
                <a:ea typeface="+mn-ea"/>
                <a:cs typeface="+mn-ea"/>
                <a:sym typeface="+mn-lt"/>
              </a:rPr>
              <a:t>填充效果</a:t>
            </a:r>
            <a:r>
              <a:rPr lang="en-US" altLang="zh-CN" sz="1400" dirty="0">
                <a:solidFill>
                  <a:schemeClr val="tx1">
                    <a:lumMod val="75000"/>
                    <a:lumOff val="25000"/>
                  </a:schemeClr>
                </a:solidFill>
                <a:latin typeface="+mn-lt"/>
                <a:ea typeface="+mn-ea"/>
                <a:cs typeface="+mn-ea"/>
                <a:sym typeface="+mn-lt"/>
              </a:rPr>
              <a:t>-&gt;</a:t>
            </a:r>
            <a:r>
              <a:rPr lang="zh-CN" altLang="en-US" sz="1400" dirty="0">
                <a:solidFill>
                  <a:schemeClr val="tx1">
                    <a:lumMod val="75000"/>
                    <a:lumOff val="25000"/>
                  </a:schemeClr>
                </a:solidFill>
                <a:latin typeface="+mn-lt"/>
                <a:ea typeface="+mn-ea"/>
                <a:cs typeface="+mn-ea"/>
                <a:sym typeface="+mn-lt"/>
              </a:rPr>
              <a:t>图片，选择事先准备好的图片即可。</a:t>
            </a:r>
            <a:endParaRPr lang="zh-CN" altLang="en-US" sz="1400" dirty="0">
              <a:solidFill>
                <a:schemeClr val="tx1">
                  <a:lumMod val="75000"/>
                  <a:lumOff val="25000"/>
                </a:schemeClr>
              </a:solidFill>
              <a:latin typeface="+mn-lt"/>
              <a:ea typeface="+mn-ea"/>
              <a:cs typeface="+mn-ea"/>
              <a:sym typeface="+mn-lt"/>
            </a:endParaRPr>
          </a:p>
        </p:txBody>
      </p:sp>
      <p:grpSp>
        <p:nvGrpSpPr>
          <p:cNvPr id="10" name="组合 48"/>
          <p:cNvGrpSpPr/>
          <p:nvPr/>
        </p:nvGrpSpPr>
        <p:grpSpPr bwMode="auto">
          <a:xfrm>
            <a:off x="2232857" y="4114157"/>
            <a:ext cx="755650" cy="755650"/>
            <a:chOff x="6378550" y="995815"/>
            <a:chExt cx="755636" cy="755970"/>
          </a:xfrm>
        </p:grpSpPr>
        <p:grpSp>
          <p:nvGrpSpPr>
            <p:cNvPr id="11" name="组合 49"/>
            <p:cNvGrpSpPr/>
            <p:nvPr/>
          </p:nvGrpSpPr>
          <p:grpSpPr bwMode="auto">
            <a:xfrm>
              <a:off x="6378550" y="995815"/>
              <a:ext cx="755636" cy="755970"/>
              <a:chOff x="4921135" y="2265218"/>
              <a:chExt cx="2359771" cy="2360815"/>
            </a:xfrm>
          </p:grpSpPr>
          <p:sp>
            <p:nvSpPr>
              <p:cNvPr id="13" name="椭圆 12"/>
              <p:cNvSpPr/>
              <p:nvPr/>
            </p:nvSpPr>
            <p:spPr>
              <a:xfrm>
                <a:off x="4921135" y="2265218"/>
                <a:ext cx="2359771" cy="2360815"/>
              </a:xfrm>
              <a:prstGeom prst="ellipse">
                <a:avLst/>
              </a:prstGeom>
              <a:solidFill>
                <a:srgbClr val="9C00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C000"/>
                  </a:solidFill>
                  <a:cs typeface="+mn-ea"/>
                  <a:sym typeface="+mn-lt"/>
                </a:endParaRPr>
              </a:p>
            </p:txBody>
          </p:sp>
          <p:sp>
            <p:nvSpPr>
              <p:cNvPr id="14" name="椭圆 13"/>
              <p:cNvSpPr/>
              <p:nvPr/>
            </p:nvSpPr>
            <p:spPr>
              <a:xfrm>
                <a:off x="5059945" y="2404086"/>
                <a:ext cx="2082151" cy="2083071"/>
              </a:xfrm>
              <a:prstGeom prst="ellipse">
                <a:avLst/>
              </a:prstGeom>
              <a:solidFill>
                <a:srgbClr val="9C00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FFC000"/>
                  </a:solidFill>
                  <a:cs typeface="+mn-ea"/>
                  <a:sym typeface="+mn-lt"/>
                </a:endParaRPr>
              </a:p>
            </p:txBody>
          </p:sp>
          <p:sp>
            <p:nvSpPr>
              <p:cNvPr id="15" name="椭圆 14"/>
              <p:cNvSpPr/>
              <p:nvPr/>
            </p:nvSpPr>
            <p:spPr>
              <a:xfrm>
                <a:off x="5287990" y="2632235"/>
                <a:ext cx="1626061" cy="1626776"/>
              </a:xfrm>
              <a:prstGeom prst="ellipse">
                <a:avLst/>
              </a:prstGeom>
              <a:solidFill>
                <a:srgbClr val="9C00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C000"/>
                  </a:solidFill>
                  <a:cs typeface="+mn-ea"/>
                  <a:sym typeface="+mn-lt"/>
                </a:endParaRPr>
              </a:p>
            </p:txBody>
          </p:sp>
        </p:grpSp>
        <p:sp>
          <p:nvSpPr>
            <p:cNvPr id="12" name="文本框 50"/>
            <p:cNvSpPr txBox="1"/>
            <p:nvPr/>
          </p:nvSpPr>
          <p:spPr>
            <a:xfrm>
              <a:off x="6523140" y="1142967"/>
              <a:ext cx="495640" cy="461861"/>
            </a:xfrm>
            <a:prstGeom prst="rect">
              <a:avLst/>
            </a:prstGeom>
            <a:noFill/>
            <a:ln>
              <a:noFill/>
            </a:ln>
          </p:spPr>
          <p:txBody>
            <a:bodyPr wrap="none">
              <a:spAutoFit/>
            </a:bodyPr>
            <a:lstStyle/>
            <a:p>
              <a:pPr eaLnBrk="1" fontAlgn="auto" hangingPunct="1">
                <a:spcBef>
                  <a:spcPts val="0"/>
                </a:spcBef>
                <a:spcAft>
                  <a:spcPts val="0"/>
                </a:spcAft>
                <a:defRPr/>
              </a:pPr>
              <a:r>
                <a:rPr lang="en-US" altLang="zh-CN" sz="2400" dirty="0">
                  <a:solidFill>
                    <a:srgbClr val="FFC000"/>
                  </a:solidFill>
                  <a:effectLst>
                    <a:innerShdw blurRad="114300">
                      <a:prstClr val="black"/>
                    </a:innerShdw>
                  </a:effectLst>
                  <a:cs typeface="+mn-ea"/>
                  <a:sym typeface="+mn-lt"/>
                </a:rPr>
                <a:t>01</a:t>
              </a:r>
              <a:endParaRPr lang="zh-CN" altLang="en-US" sz="2400" dirty="0">
                <a:solidFill>
                  <a:srgbClr val="FFC000"/>
                </a:solidFill>
                <a:effectLst>
                  <a:innerShdw blurRad="114300">
                    <a:prstClr val="black"/>
                  </a:innerShdw>
                </a:effectLst>
                <a:cs typeface="+mn-ea"/>
                <a:sym typeface="+mn-lt"/>
              </a:endParaRPr>
            </a:p>
          </p:txBody>
        </p:sp>
      </p:grpSp>
      <p:grpSp>
        <p:nvGrpSpPr>
          <p:cNvPr id="16" name="组合 54"/>
          <p:cNvGrpSpPr/>
          <p:nvPr/>
        </p:nvGrpSpPr>
        <p:grpSpPr bwMode="auto">
          <a:xfrm>
            <a:off x="5728090" y="4099629"/>
            <a:ext cx="755984" cy="755650"/>
            <a:chOff x="6378550" y="995815"/>
            <a:chExt cx="755970" cy="755970"/>
          </a:xfrm>
          <a:solidFill>
            <a:srgbClr val="9C0013"/>
          </a:solidFill>
        </p:grpSpPr>
        <p:grpSp>
          <p:nvGrpSpPr>
            <p:cNvPr id="17" name="组合 55"/>
            <p:cNvGrpSpPr/>
            <p:nvPr/>
          </p:nvGrpSpPr>
          <p:grpSpPr bwMode="auto">
            <a:xfrm>
              <a:off x="6378550" y="995815"/>
              <a:ext cx="755970" cy="755970"/>
              <a:chOff x="4921135" y="2265218"/>
              <a:chExt cx="2360814" cy="2360814"/>
            </a:xfrm>
            <a:grpFill/>
          </p:grpSpPr>
          <p:sp>
            <p:nvSpPr>
              <p:cNvPr id="19" name="椭圆 18"/>
              <p:cNvSpPr/>
              <p:nvPr/>
            </p:nvSpPr>
            <p:spPr>
              <a:xfrm>
                <a:off x="4921135" y="2265218"/>
                <a:ext cx="2359771" cy="236081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C000"/>
                  </a:solidFill>
                  <a:cs typeface="+mn-ea"/>
                  <a:sym typeface="+mn-lt"/>
                </a:endParaRPr>
              </a:p>
            </p:txBody>
          </p:sp>
          <p:sp>
            <p:nvSpPr>
              <p:cNvPr id="20" name="椭圆 19"/>
              <p:cNvSpPr/>
              <p:nvPr/>
            </p:nvSpPr>
            <p:spPr>
              <a:xfrm>
                <a:off x="5059945" y="2404089"/>
                <a:ext cx="2082151" cy="208307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C000"/>
                  </a:solidFill>
                  <a:cs typeface="+mn-ea"/>
                  <a:sym typeface="+mn-lt"/>
                </a:endParaRPr>
              </a:p>
            </p:txBody>
          </p:sp>
          <p:sp>
            <p:nvSpPr>
              <p:cNvPr id="21" name="椭圆 20"/>
              <p:cNvSpPr/>
              <p:nvPr/>
            </p:nvSpPr>
            <p:spPr>
              <a:xfrm>
                <a:off x="5287990" y="2632235"/>
                <a:ext cx="1626061" cy="162677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C000"/>
                  </a:solidFill>
                  <a:cs typeface="+mn-ea"/>
                  <a:sym typeface="+mn-lt"/>
                </a:endParaRPr>
              </a:p>
            </p:txBody>
          </p:sp>
        </p:grpSp>
        <p:sp>
          <p:nvSpPr>
            <p:cNvPr id="18" name="文本框 56"/>
            <p:cNvSpPr txBox="1"/>
            <p:nvPr/>
          </p:nvSpPr>
          <p:spPr>
            <a:xfrm>
              <a:off x="6523138" y="1142968"/>
              <a:ext cx="503664" cy="461665"/>
            </a:xfrm>
            <a:prstGeom prst="rect">
              <a:avLst/>
            </a:prstGeom>
            <a:noFill/>
            <a:ln>
              <a:noFill/>
            </a:ln>
            <a:effectLst>
              <a:innerShdw blurRad="63500" dist="50800" dir="13500000">
                <a:prstClr val="black">
                  <a:alpha val="50000"/>
                </a:prstClr>
              </a:innerShdw>
            </a:effectLst>
          </p:spPr>
          <p:txBody>
            <a:bodyPr wrap="none">
              <a:spAutoFit/>
            </a:bodyPr>
            <a:lstStyle/>
            <a:p>
              <a:pPr eaLnBrk="1" fontAlgn="auto" hangingPunct="1">
                <a:spcBef>
                  <a:spcPts val="0"/>
                </a:spcBef>
                <a:spcAft>
                  <a:spcPts val="0"/>
                </a:spcAft>
                <a:defRPr/>
              </a:pPr>
              <a:r>
                <a:rPr lang="en-US" altLang="zh-CN" sz="2400" dirty="0">
                  <a:solidFill>
                    <a:srgbClr val="FFC000"/>
                  </a:solidFill>
                  <a:effectLst>
                    <a:innerShdw blurRad="114300">
                      <a:prstClr val="black"/>
                    </a:innerShdw>
                  </a:effectLst>
                  <a:cs typeface="+mn-ea"/>
                  <a:sym typeface="+mn-lt"/>
                </a:rPr>
                <a:t>02</a:t>
              </a:r>
              <a:endParaRPr lang="zh-CN" altLang="en-US" sz="2400" dirty="0">
                <a:solidFill>
                  <a:srgbClr val="FFC000"/>
                </a:solidFill>
                <a:effectLst>
                  <a:innerShdw blurRad="114300">
                    <a:prstClr val="black"/>
                  </a:innerShdw>
                </a:effectLst>
                <a:cs typeface="+mn-ea"/>
                <a:sym typeface="+mn-lt"/>
              </a:endParaRPr>
            </a:p>
          </p:txBody>
        </p:sp>
      </p:grpSp>
      <p:grpSp>
        <p:nvGrpSpPr>
          <p:cNvPr id="22" name="组合 60"/>
          <p:cNvGrpSpPr/>
          <p:nvPr/>
        </p:nvGrpSpPr>
        <p:grpSpPr bwMode="auto">
          <a:xfrm>
            <a:off x="9241089" y="4101834"/>
            <a:ext cx="755984" cy="755650"/>
            <a:chOff x="6378550" y="995815"/>
            <a:chExt cx="755970" cy="755970"/>
          </a:xfrm>
          <a:solidFill>
            <a:srgbClr val="9C0013"/>
          </a:solidFill>
        </p:grpSpPr>
        <p:grpSp>
          <p:nvGrpSpPr>
            <p:cNvPr id="23" name="组合 61"/>
            <p:cNvGrpSpPr/>
            <p:nvPr/>
          </p:nvGrpSpPr>
          <p:grpSpPr bwMode="auto">
            <a:xfrm>
              <a:off x="6378550" y="995815"/>
              <a:ext cx="755970" cy="755970"/>
              <a:chOff x="4921135" y="2265218"/>
              <a:chExt cx="2360814" cy="2360814"/>
            </a:xfrm>
            <a:grpFill/>
          </p:grpSpPr>
          <p:sp>
            <p:nvSpPr>
              <p:cNvPr id="25" name="椭圆 24"/>
              <p:cNvSpPr/>
              <p:nvPr/>
            </p:nvSpPr>
            <p:spPr>
              <a:xfrm>
                <a:off x="4921135" y="2265218"/>
                <a:ext cx="2359771" cy="236081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C000"/>
                  </a:solidFill>
                  <a:cs typeface="+mn-ea"/>
                  <a:sym typeface="+mn-lt"/>
                </a:endParaRPr>
              </a:p>
            </p:txBody>
          </p:sp>
          <p:sp>
            <p:nvSpPr>
              <p:cNvPr id="27" name="椭圆 26"/>
              <p:cNvSpPr/>
              <p:nvPr/>
            </p:nvSpPr>
            <p:spPr>
              <a:xfrm>
                <a:off x="5059945" y="2404089"/>
                <a:ext cx="2082151" cy="208307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C000"/>
                  </a:solidFill>
                  <a:cs typeface="+mn-ea"/>
                  <a:sym typeface="+mn-lt"/>
                </a:endParaRPr>
              </a:p>
            </p:txBody>
          </p:sp>
          <p:sp>
            <p:nvSpPr>
              <p:cNvPr id="28" name="椭圆 27"/>
              <p:cNvSpPr/>
              <p:nvPr/>
            </p:nvSpPr>
            <p:spPr>
              <a:xfrm>
                <a:off x="5287990" y="2632235"/>
                <a:ext cx="1626061" cy="162677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C000"/>
                  </a:solidFill>
                  <a:cs typeface="+mn-ea"/>
                  <a:sym typeface="+mn-lt"/>
                </a:endParaRPr>
              </a:p>
            </p:txBody>
          </p:sp>
        </p:grpSp>
        <p:sp>
          <p:nvSpPr>
            <p:cNvPr id="24" name="文本框 62"/>
            <p:cNvSpPr txBox="1"/>
            <p:nvPr/>
          </p:nvSpPr>
          <p:spPr>
            <a:xfrm>
              <a:off x="6523138" y="1142968"/>
              <a:ext cx="513282" cy="461665"/>
            </a:xfrm>
            <a:prstGeom prst="rect">
              <a:avLst/>
            </a:prstGeom>
            <a:noFill/>
            <a:ln>
              <a:noFill/>
            </a:ln>
            <a:effectLst>
              <a:innerShdw blurRad="63500" dist="50800" dir="13500000">
                <a:prstClr val="black">
                  <a:alpha val="50000"/>
                </a:prstClr>
              </a:innerShdw>
            </a:effectLst>
          </p:spPr>
          <p:txBody>
            <a:bodyPr wrap="none">
              <a:spAutoFit/>
            </a:bodyPr>
            <a:lstStyle/>
            <a:p>
              <a:pPr eaLnBrk="1" fontAlgn="auto" hangingPunct="1">
                <a:spcBef>
                  <a:spcPts val="0"/>
                </a:spcBef>
                <a:spcAft>
                  <a:spcPts val="0"/>
                </a:spcAft>
                <a:defRPr/>
              </a:pPr>
              <a:r>
                <a:rPr lang="en-US" altLang="zh-CN" sz="2400" dirty="0">
                  <a:solidFill>
                    <a:srgbClr val="FFC000"/>
                  </a:solidFill>
                  <a:effectLst>
                    <a:innerShdw blurRad="114300">
                      <a:prstClr val="black"/>
                    </a:innerShdw>
                  </a:effectLst>
                  <a:cs typeface="+mn-ea"/>
                  <a:sym typeface="+mn-lt"/>
                </a:rPr>
                <a:t>03</a:t>
              </a:r>
              <a:endParaRPr lang="zh-CN" altLang="en-US" sz="2400" dirty="0">
                <a:solidFill>
                  <a:srgbClr val="FFC000"/>
                </a:solidFill>
                <a:effectLst>
                  <a:innerShdw blurRad="114300">
                    <a:prstClr val="black"/>
                  </a:innerShdw>
                </a:effectLst>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949"/>
                            </p:stCondLst>
                            <p:childTnLst>
                              <p:par>
                                <p:cTn id="10" presetID="14" presetClass="entr" presetSubtype="1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750"/>
                                        <p:tgtEl>
                                          <p:spTgt spid="3"/>
                                        </p:tgtEl>
                                      </p:cBhvr>
                                    </p:animEffect>
                                  </p:childTnLst>
                                </p:cTn>
                              </p:par>
                            </p:childTnLst>
                          </p:cTn>
                        </p:par>
                        <p:par>
                          <p:cTn id="13" fill="hold">
                            <p:stCondLst>
                              <p:cond delay="1949"/>
                            </p:stCondLst>
                            <p:childTnLst>
                              <p:par>
                                <p:cTn id="14" presetID="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50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50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50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5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41" presetClass="entr" presetSubtype="0" fill="hold" grpId="0" nodeType="withEffect">
                                  <p:stCondLst>
                                    <p:cond delay="1000"/>
                                  </p:stCondLst>
                                  <p:iterate type="lt">
                                    <p:tmPct val="10000"/>
                                  </p:iterate>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7"/>
                                        </p:tgtEl>
                                        <p:attrNameLst>
                                          <p:attrName>ppt_y</p:attrName>
                                        </p:attrNameLst>
                                      </p:cBhvr>
                                      <p:tavLst>
                                        <p:tav tm="0">
                                          <p:val>
                                            <p:strVal val="#ppt_y"/>
                                          </p:val>
                                        </p:tav>
                                        <p:tav tm="100000">
                                          <p:val>
                                            <p:strVal val="#ppt_y"/>
                                          </p:val>
                                        </p:tav>
                                      </p:tavLst>
                                    </p:anim>
                                    <p:anim calcmode="lin" valueType="num">
                                      <p:cBhvr>
                                        <p:cTn id="42"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7"/>
                                        </p:tgtEl>
                                      </p:cBhvr>
                                    </p:animEffect>
                                  </p:childTnLst>
                                </p:cTn>
                              </p:par>
                              <p:par>
                                <p:cTn id="45" presetID="41" presetClass="entr" presetSubtype="0" fill="hold" grpId="0" nodeType="withEffect">
                                  <p:stCondLst>
                                    <p:cond delay="1000"/>
                                  </p:stCondLst>
                                  <p:iterate type="lt">
                                    <p:tmPct val="10000"/>
                                  </p:iterate>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8"/>
                                        </p:tgtEl>
                                        <p:attrNameLst>
                                          <p:attrName>ppt_y</p:attrName>
                                        </p:attrNameLst>
                                      </p:cBhvr>
                                      <p:tavLst>
                                        <p:tav tm="0">
                                          <p:val>
                                            <p:strVal val="#ppt_y"/>
                                          </p:val>
                                        </p:tav>
                                        <p:tav tm="100000">
                                          <p:val>
                                            <p:strVal val="#ppt_y"/>
                                          </p:val>
                                        </p:tav>
                                      </p:tavLst>
                                    </p:anim>
                                    <p:anim calcmode="lin" valueType="num">
                                      <p:cBhvr>
                                        <p:cTn id="4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8"/>
                                        </p:tgtEl>
                                      </p:cBhvr>
                                    </p:animEffect>
                                  </p:childTnLst>
                                </p:cTn>
                              </p:par>
                              <p:par>
                                <p:cTn id="52" presetID="41" presetClass="entr" presetSubtype="0" fill="hold" grpId="0" nodeType="withEffect">
                                  <p:stCondLst>
                                    <p:cond delay="1000"/>
                                  </p:stCondLst>
                                  <p:iterate type="lt">
                                    <p:tmPct val="10000"/>
                                  </p:iterate>
                                  <p:childTnLst>
                                    <p:set>
                                      <p:cBhvr>
                                        <p:cTn id="53" dur="1" fill="hold">
                                          <p:stCondLst>
                                            <p:cond delay="0"/>
                                          </p:stCondLst>
                                        </p:cTn>
                                        <p:tgtEl>
                                          <p:spTgt spid="9"/>
                                        </p:tgtEl>
                                        <p:attrNameLst>
                                          <p:attrName>style.visibility</p:attrName>
                                        </p:attrNameLst>
                                      </p:cBhvr>
                                      <p:to>
                                        <p:strVal val="visible"/>
                                      </p:to>
                                    </p:set>
                                    <p:anim calcmode="lin" valueType="num">
                                      <p:cBhvr>
                                        <p:cTn id="5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9"/>
                                        </p:tgtEl>
                                        <p:attrNameLst>
                                          <p:attrName>ppt_y</p:attrName>
                                        </p:attrNameLst>
                                      </p:cBhvr>
                                      <p:tavLst>
                                        <p:tav tm="0">
                                          <p:val>
                                            <p:strVal val="#ppt_y"/>
                                          </p:val>
                                        </p:tav>
                                        <p:tav tm="100000">
                                          <p:val>
                                            <p:strVal val="#ppt_y"/>
                                          </p:val>
                                        </p:tav>
                                      </p:tavLst>
                                    </p:anim>
                                    <p:anim calcmode="lin" valueType="num">
                                      <p:cBhvr>
                                        <p:cTn id="5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 grpId="0" animBg="1"/>
      <p:bldP spid="4" grpId="0" animBg="1"/>
      <p:bldP spid="5" grpId="0" animBg="1"/>
      <p:bldP spid="6" grpId="0" animBg="1"/>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3"/>
          <p:cNvSpPr txBox="1">
            <a:spLocks noChangeArrowheads="1"/>
          </p:cNvSpPr>
          <p:nvPr/>
        </p:nvSpPr>
        <p:spPr bwMode="auto">
          <a:xfrm>
            <a:off x="1259842" y="368221"/>
            <a:ext cx="4153103" cy="523220"/>
          </a:xfrm>
          <a:prstGeom prst="rect">
            <a:avLst/>
          </a:prstGeom>
          <a:noFill/>
          <a:ln w="9525">
            <a:noFill/>
            <a:miter lim="800000"/>
          </a:ln>
        </p:spPr>
        <p:txBody>
          <a:bodyPr wrap="square">
            <a:spAutoFit/>
          </a:bodyPr>
          <a:lstStyle>
            <a:defPPr>
              <a:defRPr lang="zh-CN"/>
            </a:defPPr>
            <a:lvl1pPr>
              <a:defRPr sz="2800">
                <a:solidFill>
                  <a:srgbClr val="C00000"/>
                </a:solidFill>
                <a:effectLst>
                  <a:outerShdw blurRad="241300" dist="228600" dir="8700000" algn="r" rotWithShape="0">
                    <a:prstClr val="black">
                      <a:alpha val="19000"/>
                    </a:prstClr>
                  </a:outerShdw>
                </a:effectLst>
                <a:latin typeface="汉仪长美黑简" panose="02010609000101010101" pitchFamily="49" charset="-122"/>
                <a:ea typeface="汉仪长美黑简" panose="02010609000101010101" pitchFamily="49" charset="-122"/>
              </a:defRPr>
            </a:lvl1pPr>
          </a:lstStyle>
          <a:p>
            <a:r>
              <a:rPr lang="zh-CN" altLang="en-US" dirty="0"/>
              <a:t>输入相关页面标题文字</a:t>
            </a:r>
            <a:endParaRPr lang="zh-CN" altLang="en-US" dirty="0"/>
          </a:p>
        </p:txBody>
      </p:sp>
      <p:cxnSp>
        <p:nvCxnSpPr>
          <p:cNvPr id="3" name="直接连接符 2"/>
          <p:cNvCxnSpPr/>
          <p:nvPr/>
        </p:nvCxnSpPr>
        <p:spPr>
          <a:xfrm>
            <a:off x="1259842" y="3350862"/>
            <a:ext cx="10668000" cy="0"/>
          </a:xfrm>
          <a:prstGeom prst="line">
            <a:avLst/>
          </a:prstGeom>
          <a:ln w="12700">
            <a:solidFill>
              <a:srgbClr val="9C0013"/>
            </a:solidFill>
            <a:prstDash val="sysDash"/>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2182709" y="3249262"/>
            <a:ext cx="228600" cy="228600"/>
          </a:xfrm>
          <a:prstGeom prst="ellipse">
            <a:avLst/>
          </a:prstGeom>
          <a:solidFill>
            <a:srgbClr val="9C0013"/>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E5D86A"/>
              </a:solidFill>
              <a:cs typeface="+mn-ea"/>
              <a:sym typeface="+mn-lt"/>
            </a:endParaRPr>
          </a:p>
        </p:txBody>
      </p:sp>
      <p:sp>
        <p:nvSpPr>
          <p:cNvPr id="5" name="矩形 4"/>
          <p:cNvSpPr>
            <a:spLocks noChangeArrowheads="1"/>
          </p:cNvSpPr>
          <p:nvPr/>
        </p:nvSpPr>
        <p:spPr bwMode="auto">
          <a:xfrm>
            <a:off x="1909660" y="2836512"/>
            <a:ext cx="671979" cy="379656"/>
          </a:xfrm>
          <a:prstGeom prst="rect">
            <a:avLst/>
          </a:prstGeom>
          <a:noFill/>
          <a:ln w="9525">
            <a:noFill/>
            <a:miter lim="800000"/>
          </a:ln>
        </p:spPr>
        <p:txBody>
          <a:bodyPr wrap="none">
            <a:spAutoFit/>
          </a:bodyPr>
          <a:lstStyle/>
          <a:p>
            <a:r>
              <a:rPr lang="en-US" altLang="zh-CN" sz="1865" dirty="0">
                <a:solidFill>
                  <a:srgbClr val="C00000"/>
                </a:solidFill>
                <a:cs typeface="+mn-ea"/>
                <a:sym typeface="+mn-lt"/>
              </a:rPr>
              <a:t>2014</a:t>
            </a:r>
            <a:endParaRPr lang="zh-CN" altLang="en-US" sz="1865" dirty="0">
              <a:solidFill>
                <a:srgbClr val="C00000"/>
              </a:solidFill>
              <a:cs typeface="+mn-ea"/>
              <a:sym typeface="+mn-lt"/>
            </a:endParaRPr>
          </a:p>
        </p:txBody>
      </p:sp>
      <p:grpSp>
        <p:nvGrpSpPr>
          <p:cNvPr id="6" name="组合 5"/>
          <p:cNvGrpSpPr/>
          <p:nvPr/>
        </p:nvGrpSpPr>
        <p:grpSpPr>
          <a:xfrm>
            <a:off x="472402" y="3044584"/>
            <a:ext cx="536688" cy="637168"/>
            <a:chOff x="641350" y="2287588"/>
            <a:chExt cx="720725" cy="855662"/>
          </a:xfrm>
          <a:solidFill>
            <a:srgbClr val="9C0013"/>
          </a:solidFill>
        </p:grpSpPr>
        <p:sp>
          <p:nvSpPr>
            <p:cNvPr id="7" name="Rectangle 6"/>
            <p:cNvSpPr>
              <a:spLocks noChangeArrowheads="1"/>
            </p:cNvSpPr>
            <p:nvPr/>
          </p:nvSpPr>
          <p:spPr bwMode="auto">
            <a:xfrm>
              <a:off x="820738" y="2663825"/>
              <a:ext cx="360363" cy="30162"/>
            </a:xfrm>
            <a:prstGeom prst="rect">
              <a:avLst/>
            </a:prstGeom>
            <a:grpFill/>
            <a:ln>
              <a:noFill/>
            </a:ln>
          </p:spPr>
          <p:txBody>
            <a:bodyPr/>
            <a:lstStyle/>
            <a:p>
              <a:pPr fontAlgn="auto">
                <a:spcBef>
                  <a:spcPts val="0"/>
                </a:spcBef>
                <a:spcAft>
                  <a:spcPts val="0"/>
                </a:spcAft>
                <a:defRPr/>
              </a:pPr>
              <a:endParaRPr lang="zh-CN" altLang="en-US">
                <a:solidFill>
                  <a:srgbClr val="E5D86A"/>
                </a:solidFill>
                <a:cs typeface="+mn-ea"/>
                <a:sym typeface="+mn-lt"/>
              </a:endParaRPr>
            </a:p>
          </p:txBody>
        </p:sp>
        <p:sp>
          <p:nvSpPr>
            <p:cNvPr id="8" name="Rectangle 7"/>
            <p:cNvSpPr>
              <a:spLocks noChangeArrowheads="1"/>
            </p:cNvSpPr>
            <p:nvPr/>
          </p:nvSpPr>
          <p:spPr bwMode="auto">
            <a:xfrm>
              <a:off x="820738" y="2782888"/>
              <a:ext cx="360363" cy="30162"/>
            </a:xfrm>
            <a:prstGeom prst="rect">
              <a:avLst/>
            </a:prstGeom>
            <a:grpFill/>
            <a:ln>
              <a:noFill/>
            </a:ln>
          </p:spPr>
          <p:txBody>
            <a:bodyPr/>
            <a:lstStyle/>
            <a:p>
              <a:pPr fontAlgn="auto">
                <a:spcBef>
                  <a:spcPts val="0"/>
                </a:spcBef>
                <a:spcAft>
                  <a:spcPts val="0"/>
                </a:spcAft>
                <a:defRPr/>
              </a:pPr>
              <a:endParaRPr lang="zh-CN" altLang="en-US">
                <a:solidFill>
                  <a:srgbClr val="E5D86A"/>
                </a:solidFill>
                <a:cs typeface="+mn-ea"/>
                <a:sym typeface="+mn-lt"/>
              </a:endParaRPr>
            </a:p>
          </p:txBody>
        </p:sp>
        <p:sp>
          <p:nvSpPr>
            <p:cNvPr id="9" name="Rectangle 8"/>
            <p:cNvSpPr>
              <a:spLocks noChangeArrowheads="1"/>
            </p:cNvSpPr>
            <p:nvPr/>
          </p:nvSpPr>
          <p:spPr bwMode="auto">
            <a:xfrm>
              <a:off x="820738" y="2903538"/>
              <a:ext cx="241300" cy="30162"/>
            </a:xfrm>
            <a:prstGeom prst="rect">
              <a:avLst/>
            </a:prstGeom>
            <a:grpFill/>
            <a:ln>
              <a:noFill/>
            </a:ln>
          </p:spPr>
          <p:txBody>
            <a:bodyPr/>
            <a:lstStyle/>
            <a:p>
              <a:pPr fontAlgn="auto">
                <a:spcBef>
                  <a:spcPts val="0"/>
                </a:spcBef>
                <a:spcAft>
                  <a:spcPts val="0"/>
                </a:spcAft>
                <a:defRPr/>
              </a:pPr>
              <a:endParaRPr lang="zh-CN" altLang="en-US">
                <a:solidFill>
                  <a:srgbClr val="E5D86A"/>
                </a:solidFill>
                <a:cs typeface="+mn-ea"/>
                <a:sym typeface="+mn-lt"/>
              </a:endParaRPr>
            </a:p>
          </p:txBody>
        </p:sp>
        <p:sp>
          <p:nvSpPr>
            <p:cNvPr id="10" name="Freeform 9"/>
            <p:cNvSpPr>
              <a:spLocks noEditPoints="1"/>
            </p:cNvSpPr>
            <p:nvPr/>
          </p:nvSpPr>
          <p:spPr bwMode="auto">
            <a:xfrm>
              <a:off x="641350" y="2287588"/>
              <a:ext cx="720725" cy="855662"/>
            </a:xfrm>
            <a:custGeom>
              <a:avLst/>
              <a:gdLst>
                <a:gd name="T0" fmla="*/ 120 w 192"/>
                <a:gd name="T1" fmla="*/ 20 h 228"/>
                <a:gd name="T2" fmla="*/ 96 w 192"/>
                <a:gd name="T3" fmla="*/ 0 h 228"/>
                <a:gd name="T4" fmla="*/ 73 w 192"/>
                <a:gd name="T5" fmla="*/ 20 h 228"/>
                <a:gd name="T6" fmla="*/ 0 w 192"/>
                <a:gd name="T7" fmla="*/ 20 h 228"/>
                <a:gd name="T8" fmla="*/ 0 w 192"/>
                <a:gd name="T9" fmla="*/ 228 h 228"/>
                <a:gd name="T10" fmla="*/ 192 w 192"/>
                <a:gd name="T11" fmla="*/ 228 h 228"/>
                <a:gd name="T12" fmla="*/ 192 w 192"/>
                <a:gd name="T13" fmla="*/ 20 h 228"/>
                <a:gd name="T14" fmla="*/ 120 w 192"/>
                <a:gd name="T15" fmla="*/ 20 h 228"/>
                <a:gd name="T16" fmla="*/ 80 w 192"/>
                <a:gd name="T17" fmla="*/ 39 h 228"/>
                <a:gd name="T18" fmla="*/ 80 w 192"/>
                <a:gd name="T19" fmla="*/ 34 h 228"/>
                <a:gd name="T20" fmla="*/ 80 w 192"/>
                <a:gd name="T21" fmla="*/ 24 h 228"/>
                <a:gd name="T22" fmla="*/ 96 w 192"/>
                <a:gd name="T23" fmla="*/ 8 h 228"/>
                <a:gd name="T24" fmla="*/ 112 w 192"/>
                <a:gd name="T25" fmla="*/ 24 h 228"/>
                <a:gd name="T26" fmla="*/ 112 w 192"/>
                <a:gd name="T27" fmla="*/ 34 h 228"/>
                <a:gd name="T28" fmla="*/ 112 w 192"/>
                <a:gd name="T29" fmla="*/ 39 h 228"/>
                <a:gd name="T30" fmla="*/ 116 w 192"/>
                <a:gd name="T31" fmla="*/ 41 h 228"/>
                <a:gd name="T32" fmla="*/ 134 w 192"/>
                <a:gd name="T33" fmla="*/ 60 h 228"/>
                <a:gd name="T34" fmla="*/ 59 w 192"/>
                <a:gd name="T35" fmla="*/ 60 h 228"/>
                <a:gd name="T36" fmla="*/ 76 w 192"/>
                <a:gd name="T37" fmla="*/ 41 h 228"/>
                <a:gd name="T38" fmla="*/ 80 w 192"/>
                <a:gd name="T39" fmla="*/ 39 h 228"/>
                <a:gd name="T40" fmla="*/ 184 w 192"/>
                <a:gd name="T41" fmla="*/ 220 h 228"/>
                <a:gd name="T42" fmla="*/ 8 w 192"/>
                <a:gd name="T43" fmla="*/ 220 h 228"/>
                <a:gd name="T44" fmla="*/ 8 w 192"/>
                <a:gd name="T45" fmla="*/ 28 h 228"/>
                <a:gd name="T46" fmla="*/ 72 w 192"/>
                <a:gd name="T47" fmla="*/ 28 h 228"/>
                <a:gd name="T48" fmla="*/ 72 w 192"/>
                <a:gd name="T49" fmla="*/ 34 h 228"/>
                <a:gd name="T50" fmla="*/ 48 w 192"/>
                <a:gd name="T51" fmla="*/ 68 h 228"/>
                <a:gd name="T52" fmla="*/ 144 w 192"/>
                <a:gd name="T53" fmla="*/ 68 h 228"/>
                <a:gd name="T54" fmla="*/ 120 w 192"/>
                <a:gd name="T55" fmla="*/ 34 h 228"/>
                <a:gd name="T56" fmla="*/ 120 w 192"/>
                <a:gd name="T57" fmla="*/ 28 h 228"/>
                <a:gd name="T58" fmla="*/ 184 w 192"/>
                <a:gd name="T59" fmla="*/ 28 h 228"/>
                <a:gd name="T60" fmla="*/ 184 w 192"/>
                <a:gd name="T61" fmla="*/ 22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2" h="228">
                  <a:moveTo>
                    <a:pt x="120" y="20"/>
                  </a:moveTo>
                  <a:cubicBezTo>
                    <a:pt x="118" y="9"/>
                    <a:pt x="108" y="0"/>
                    <a:pt x="96" y="0"/>
                  </a:cubicBezTo>
                  <a:cubicBezTo>
                    <a:pt x="84" y="0"/>
                    <a:pt x="75" y="9"/>
                    <a:pt x="73" y="20"/>
                  </a:cubicBezTo>
                  <a:cubicBezTo>
                    <a:pt x="0" y="20"/>
                    <a:pt x="0" y="20"/>
                    <a:pt x="0" y="20"/>
                  </a:cubicBezTo>
                  <a:cubicBezTo>
                    <a:pt x="0" y="228"/>
                    <a:pt x="0" y="228"/>
                    <a:pt x="0" y="228"/>
                  </a:cubicBezTo>
                  <a:cubicBezTo>
                    <a:pt x="192" y="228"/>
                    <a:pt x="192" y="228"/>
                    <a:pt x="192" y="228"/>
                  </a:cubicBezTo>
                  <a:cubicBezTo>
                    <a:pt x="192" y="20"/>
                    <a:pt x="192" y="20"/>
                    <a:pt x="192" y="20"/>
                  </a:cubicBezTo>
                  <a:lnTo>
                    <a:pt x="120" y="20"/>
                  </a:lnTo>
                  <a:close/>
                  <a:moveTo>
                    <a:pt x="80" y="39"/>
                  </a:moveTo>
                  <a:cubicBezTo>
                    <a:pt x="80" y="34"/>
                    <a:pt x="80" y="34"/>
                    <a:pt x="80" y="34"/>
                  </a:cubicBezTo>
                  <a:cubicBezTo>
                    <a:pt x="80" y="24"/>
                    <a:pt x="80" y="24"/>
                    <a:pt x="80" y="24"/>
                  </a:cubicBezTo>
                  <a:cubicBezTo>
                    <a:pt x="80" y="15"/>
                    <a:pt x="87" y="8"/>
                    <a:pt x="96" y="8"/>
                  </a:cubicBezTo>
                  <a:cubicBezTo>
                    <a:pt x="105" y="8"/>
                    <a:pt x="112" y="15"/>
                    <a:pt x="112" y="24"/>
                  </a:cubicBezTo>
                  <a:cubicBezTo>
                    <a:pt x="112" y="34"/>
                    <a:pt x="112" y="34"/>
                    <a:pt x="112" y="34"/>
                  </a:cubicBezTo>
                  <a:cubicBezTo>
                    <a:pt x="112" y="39"/>
                    <a:pt x="112" y="39"/>
                    <a:pt x="112" y="39"/>
                  </a:cubicBezTo>
                  <a:cubicBezTo>
                    <a:pt x="116" y="41"/>
                    <a:pt x="116" y="41"/>
                    <a:pt x="116" y="41"/>
                  </a:cubicBezTo>
                  <a:cubicBezTo>
                    <a:pt x="124" y="45"/>
                    <a:pt x="130" y="52"/>
                    <a:pt x="134" y="60"/>
                  </a:cubicBezTo>
                  <a:cubicBezTo>
                    <a:pt x="59" y="60"/>
                    <a:pt x="59" y="60"/>
                    <a:pt x="59" y="60"/>
                  </a:cubicBezTo>
                  <a:cubicBezTo>
                    <a:pt x="62" y="52"/>
                    <a:pt x="68" y="45"/>
                    <a:pt x="76" y="41"/>
                  </a:cubicBezTo>
                  <a:lnTo>
                    <a:pt x="80" y="39"/>
                  </a:lnTo>
                  <a:close/>
                  <a:moveTo>
                    <a:pt x="184" y="220"/>
                  </a:moveTo>
                  <a:cubicBezTo>
                    <a:pt x="8" y="220"/>
                    <a:pt x="8" y="220"/>
                    <a:pt x="8" y="220"/>
                  </a:cubicBezTo>
                  <a:cubicBezTo>
                    <a:pt x="8" y="28"/>
                    <a:pt x="8" y="28"/>
                    <a:pt x="8" y="28"/>
                  </a:cubicBezTo>
                  <a:cubicBezTo>
                    <a:pt x="72" y="28"/>
                    <a:pt x="72" y="28"/>
                    <a:pt x="72" y="28"/>
                  </a:cubicBezTo>
                  <a:cubicBezTo>
                    <a:pt x="72" y="34"/>
                    <a:pt x="72" y="34"/>
                    <a:pt x="72" y="34"/>
                  </a:cubicBezTo>
                  <a:cubicBezTo>
                    <a:pt x="60" y="41"/>
                    <a:pt x="51" y="54"/>
                    <a:pt x="48" y="68"/>
                  </a:cubicBezTo>
                  <a:cubicBezTo>
                    <a:pt x="144" y="68"/>
                    <a:pt x="144" y="68"/>
                    <a:pt x="144" y="68"/>
                  </a:cubicBezTo>
                  <a:cubicBezTo>
                    <a:pt x="142" y="54"/>
                    <a:pt x="133" y="41"/>
                    <a:pt x="120" y="34"/>
                  </a:cubicBezTo>
                  <a:cubicBezTo>
                    <a:pt x="120" y="28"/>
                    <a:pt x="120" y="28"/>
                    <a:pt x="120" y="28"/>
                  </a:cubicBezTo>
                  <a:cubicBezTo>
                    <a:pt x="184" y="28"/>
                    <a:pt x="184" y="28"/>
                    <a:pt x="184" y="28"/>
                  </a:cubicBezTo>
                  <a:lnTo>
                    <a:pt x="184" y="220"/>
                  </a:lnTo>
                  <a:close/>
                </a:path>
              </a:pathLst>
            </a:custGeom>
            <a:grpFill/>
            <a:ln>
              <a:noFill/>
            </a:ln>
          </p:spPr>
          <p:txBody>
            <a:bodyPr/>
            <a:lstStyle/>
            <a:p>
              <a:pPr fontAlgn="auto">
                <a:spcBef>
                  <a:spcPts val="0"/>
                </a:spcBef>
                <a:spcAft>
                  <a:spcPts val="0"/>
                </a:spcAft>
                <a:defRPr/>
              </a:pPr>
              <a:endParaRPr lang="zh-CN" altLang="en-US">
                <a:solidFill>
                  <a:srgbClr val="E5D86A"/>
                </a:solidFill>
                <a:cs typeface="+mn-ea"/>
                <a:sym typeface="+mn-lt"/>
              </a:endParaRPr>
            </a:p>
          </p:txBody>
        </p:sp>
      </p:grpSp>
      <p:grpSp>
        <p:nvGrpSpPr>
          <p:cNvPr id="11" name="组合 10"/>
          <p:cNvGrpSpPr/>
          <p:nvPr/>
        </p:nvGrpSpPr>
        <p:grpSpPr bwMode="auto">
          <a:xfrm>
            <a:off x="2062060" y="4007031"/>
            <a:ext cx="2865967" cy="1384300"/>
            <a:chOff x="1629975" y="3177529"/>
            <a:chExt cx="2149937" cy="1038771"/>
          </a:xfrm>
        </p:grpSpPr>
        <p:grpSp>
          <p:nvGrpSpPr>
            <p:cNvPr id="12" name="组合 16"/>
            <p:cNvGrpSpPr/>
            <p:nvPr/>
          </p:nvGrpSpPr>
          <p:grpSpPr bwMode="auto">
            <a:xfrm>
              <a:off x="1629975" y="3177529"/>
              <a:ext cx="2149937" cy="1038771"/>
              <a:chOff x="1629975" y="3215629"/>
              <a:chExt cx="2149937" cy="1038771"/>
            </a:xfrm>
          </p:grpSpPr>
          <p:sp>
            <p:nvSpPr>
              <p:cNvPr id="14" name="矩形标注 13"/>
              <p:cNvSpPr/>
              <p:nvPr/>
            </p:nvSpPr>
            <p:spPr>
              <a:xfrm>
                <a:off x="1629975" y="3215629"/>
                <a:ext cx="2149937" cy="1038771"/>
              </a:xfrm>
              <a:prstGeom prst="wedgeRectCallout">
                <a:avLst>
                  <a:gd name="adj1" fmla="val -40918"/>
                  <a:gd name="adj2" fmla="val -9621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C000"/>
                  </a:solidFill>
                  <a:cs typeface="+mn-ea"/>
                  <a:sym typeface="+mn-lt"/>
                </a:endParaRPr>
              </a:p>
            </p:txBody>
          </p:sp>
          <p:sp>
            <p:nvSpPr>
              <p:cNvPr id="15" name="TextBox 19"/>
              <p:cNvSpPr txBox="1">
                <a:spLocks noChangeArrowheads="1"/>
              </p:cNvSpPr>
              <p:nvPr/>
            </p:nvSpPr>
            <p:spPr bwMode="auto">
              <a:xfrm>
                <a:off x="1820475" y="3314158"/>
                <a:ext cx="1819735" cy="315589"/>
              </a:xfrm>
              <a:prstGeom prst="rect">
                <a:avLst/>
              </a:prstGeom>
              <a:noFill/>
              <a:ln w="9525">
                <a:noFill/>
                <a:miter lim="800000"/>
              </a:ln>
            </p:spPr>
            <p:txBody>
              <a:bodyPr>
                <a:spAutoFit/>
              </a:bodyPr>
              <a:lstStyle/>
              <a:p>
                <a:r>
                  <a:rPr lang="zh-CN" altLang="en-US" sz="2135">
                    <a:solidFill>
                      <a:srgbClr val="FFC000"/>
                    </a:solidFill>
                    <a:cs typeface="+mn-ea"/>
                    <a:sym typeface="+mn-lt"/>
                  </a:rPr>
                  <a:t>请在这里添加标题</a:t>
                </a:r>
                <a:endParaRPr lang="zh-CN" altLang="en-US" sz="2135">
                  <a:solidFill>
                    <a:srgbClr val="FFC000"/>
                  </a:solidFill>
                  <a:cs typeface="+mn-ea"/>
                  <a:sym typeface="+mn-lt"/>
                </a:endParaRPr>
              </a:p>
            </p:txBody>
          </p:sp>
        </p:grpSp>
        <p:sp>
          <p:nvSpPr>
            <p:cNvPr id="13" name="矩形 17"/>
            <p:cNvSpPr>
              <a:spLocks noChangeArrowheads="1"/>
            </p:cNvSpPr>
            <p:nvPr/>
          </p:nvSpPr>
          <p:spPr bwMode="auto">
            <a:xfrm>
              <a:off x="1855267" y="3599299"/>
              <a:ext cx="1815033" cy="473455"/>
            </a:xfrm>
            <a:prstGeom prst="rect">
              <a:avLst/>
            </a:prstGeom>
            <a:noFill/>
            <a:ln w="9525">
              <a:noFill/>
              <a:miter lim="800000"/>
            </a:ln>
          </p:spPr>
          <p:txBody>
            <a:bodyPr>
              <a:spAutoFit/>
            </a:bodyPr>
            <a:lstStyle/>
            <a:p>
              <a:pPr algn="just">
                <a:lnSpc>
                  <a:spcPts val="2135"/>
                </a:lnSpc>
              </a:pPr>
              <a:r>
                <a:rPr lang="zh-CN" altLang="en-US" sz="1335">
                  <a:solidFill>
                    <a:srgbClr val="FFC000"/>
                  </a:solidFill>
                  <a:cs typeface="+mn-ea"/>
                  <a:sym typeface="+mn-lt"/>
                </a:rPr>
                <a:t>点击添加文字点击添加文字</a:t>
              </a:r>
              <a:endParaRPr lang="zh-CN" altLang="en-US" sz="1335">
                <a:solidFill>
                  <a:srgbClr val="FFC000"/>
                </a:solidFill>
                <a:cs typeface="+mn-ea"/>
                <a:sym typeface="+mn-lt"/>
              </a:endParaRPr>
            </a:p>
            <a:p>
              <a:pPr algn="just">
                <a:lnSpc>
                  <a:spcPts val="2135"/>
                </a:lnSpc>
              </a:pPr>
              <a:r>
                <a:rPr lang="zh-CN" altLang="en-US" sz="1335">
                  <a:solidFill>
                    <a:srgbClr val="FFC000"/>
                  </a:solidFill>
                  <a:cs typeface="+mn-ea"/>
                  <a:sym typeface="+mn-lt"/>
                </a:rPr>
                <a:t>点击添加文字点击添加文字</a:t>
              </a:r>
              <a:endParaRPr lang="zh-CN" altLang="en-US" sz="1335">
                <a:solidFill>
                  <a:srgbClr val="FFC000"/>
                </a:solidFill>
                <a:cs typeface="+mn-ea"/>
                <a:sym typeface="+mn-lt"/>
              </a:endParaRPr>
            </a:p>
          </p:txBody>
        </p:sp>
      </p:grpSp>
      <p:sp>
        <p:nvSpPr>
          <p:cNvPr id="16" name="椭圆 15"/>
          <p:cNvSpPr/>
          <p:nvPr/>
        </p:nvSpPr>
        <p:spPr>
          <a:xfrm>
            <a:off x="4299375" y="3249262"/>
            <a:ext cx="228600" cy="228600"/>
          </a:xfrm>
          <a:prstGeom prst="ellipse">
            <a:avLst/>
          </a:prstGeom>
          <a:solidFill>
            <a:srgbClr val="9C0013"/>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E5D86A"/>
              </a:solidFill>
              <a:cs typeface="+mn-ea"/>
              <a:sym typeface="+mn-lt"/>
            </a:endParaRPr>
          </a:p>
        </p:txBody>
      </p:sp>
      <p:sp>
        <p:nvSpPr>
          <p:cNvPr id="17" name="矩形 16"/>
          <p:cNvSpPr>
            <a:spLocks noChangeArrowheads="1"/>
          </p:cNvSpPr>
          <p:nvPr/>
        </p:nvSpPr>
        <p:spPr bwMode="auto">
          <a:xfrm>
            <a:off x="4026327" y="3446112"/>
            <a:ext cx="671979" cy="379656"/>
          </a:xfrm>
          <a:prstGeom prst="rect">
            <a:avLst/>
          </a:prstGeom>
          <a:noFill/>
          <a:ln w="9525">
            <a:noFill/>
            <a:miter lim="800000"/>
          </a:ln>
        </p:spPr>
        <p:txBody>
          <a:bodyPr wrap="none">
            <a:spAutoFit/>
          </a:bodyPr>
          <a:lstStyle/>
          <a:p>
            <a:r>
              <a:rPr lang="en-US" altLang="zh-CN" sz="1865" dirty="0">
                <a:solidFill>
                  <a:srgbClr val="C00000"/>
                </a:solidFill>
                <a:cs typeface="+mn-ea"/>
                <a:sym typeface="+mn-lt"/>
              </a:rPr>
              <a:t>2015</a:t>
            </a:r>
            <a:endParaRPr lang="zh-CN" altLang="en-US" sz="1865" dirty="0">
              <a:solidFill>
                <a:srgbClr val="C00000"/>
              </a:solidFill>
              <a:cs typeface="+mn-ea"/>
              <a:sym typeface="+mn-lt"/>
            </a:endParaRPr>
          </a:p>
        </p:txBody>
      </p:sp>
      <p:grpSp>
        <p:nvGrpSpPr>
          <p:cNvPr id="18" name="组合 17"/>
          <p:cNvGrpSpPr/>
          <p:nvPr/>
        </p:nvGrpSpPr>
        <p:grpSpPr>
          <a:xfrm>
            <a:off x="4239613" y="1437331"/>
            <a:ext cx="2866583" cy="1385028"/>
            <a:chOff x="1629975" y="3177529"/>
            <a:chExt cx="2149937" cy="1038771"/>
          </a:xfrm>
          <a:solidFill>
            <a:srgbClr val="E60000"/>
          </a:solidFill>
        </p:grpSpPr>
        <p:grpSp>
          <p:nvGrpSpPr>
            <p:cNvPr id="19" name="组合 18"/>
            <p:cNvGrpSpPr/>
            <p:nvPr/>
          </p:nvGrpSpPr>
          <p:grpSpPr>
            <a:xfrm>
              <a:off x="1629975" y="3177529"/>
              <a:ext cx="2149937" cy="1038771"/>
              <a:chOff x="1629975" y="3215629"/>
              <a:chExt cx="2149937" cy="1038771"/>
            </a:xfrm>
            <a:grpFill/>
          </p:grpSpPr>
          <p:sp>
            <p:nvSpPr>
              <p:cNvPr id="21" name="矩形标注 20"/>
              <p:cNvSpPr/>
              <p:nvPr/>
            </p:nvSpPr>
            <p:spPr>
              <a:xfrm>
                <a:off x="1629975" y="3215629"/>
                <a:ext cx="2149937" cy="1038771"/>
              </a:xfrm>
              <a:prstGeom prst="wedgeRectCallout">
                <a:avLst>
                  <a:gd name="adj1" fmla="val -43871"/>
                  <a:gd name="adj2" fmla="val 9084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C000"/>
                  </a:solidFill>
                  <a:cs typeface="+mn-ea"/>
                  <a:sym typeface="+mn-lt"/>
                </a:endParaRPr>
              </a:p>
            </p:txBody>
          </p:sp>
          <p:sp>
            <p:nvSpPr>
              <p:cNvPr id="22" name="TextBox 26"/>
              <p:cNvSpPr txBox="1"/>
              <p:nvPr/>
            </p:nvSpPr>
            <p:spPr>
              <a:xfrm>
                <a:off x="1820475" y="3314158"/>
                <a:ext cx="1819735" cy="315423"/>
              </a:xfrm>
              <a:prstGeom prst="rect">
                <a:avLst/>
              </a:prstGeom>
              <a:noFill/>
            </p:spPr>
            <p:txBody>
              <a:bodyPr>
                <a:spAutoFit/>
              </a:bodyPr>
              <a:lstStyle/>
              <a:p>
                <a:pPr fontAlgn="auto">
                  <a:spcBef>
                    <a:spcPts val="0"/>
                  </a:spcBef>
                  <a:spcAft>
                    <a:spcPts val="0"/>
                  </a:spcAft>
                  <a:defRPr/>
                </a:pPr>
                <a:r>
                  <a:rPr lang="zh-CN" altLang="en-US" sz="2135" dirty="0">
                    <a:solidFill>
                      <a:srgbClr val="FFC000"/>
                    </a:solidFill>
                    <a:cs typeface="+mn-ea"/>
                    <a:sym typeface="+mn-lt"/>
                  </a:rPr>
                  <a:t>请在这里添加标题</a:t>
                </a:r>
                <a:endParaRPr lang="zh-CN" altLang="en-US" sz="2135" dirty="0">
                  <a:solidFill>
                    <a:srgbClr val="FFC000"/>
                  </a:solidFill>
                  <a:cs typeface="+mn-ea"/>
                  <a:sym typeface="+mn-lt"/>
                </a:endParaRPr>
              </a:p>
            </p:txBody>
          </p:sp>
        </p:grpSp>
        <p:sp>
          <p:nvSpPr>
            <p:cNvPr id="20" name="矩形 19"/>
            <p:cNvSpPr>
              <a:spLocks noChangeArrowheads="1"/>
            </p:cNvSpPr>
            <p:nvPr/>
          </p:nvSpPr>
          <p:spPr bwMode="auto">
            <a:xfrm>
              <a:off x="1855267" y="3599299"/>
              <a:ext cx="1815033" cy="473207"/>
            </a:xfrm>
            <a:prstGeom prst="rect">
              <a:avLst/>
            </a:prstGeom>
            <a:noFill/>
            <a:ln>
              <a:noFill/>
            </a:ln>
          </p:spPr>
          <p:txBody>
            <a:bodyPr>
              <a:spAutoFit/>
            </a:bodyPr>
            <a:lstStyle/>
            <a:p>
              <a:pPr algn="just" fontAlgn="auto">
                <a:lnSpc>
                  <a:spcPts val="2135"/>
                </a:lnSpc>
                <a:spcBef>
                  <a:spcPts val="0"/>
                </a:spcBef>
                <a:spcAft>
                  <a:spcPts val="0"/>
                </a:spcAft>
                <a:defRPr/>
              </a:pPr>
              <a:r>
                <a:rPr lang="zh-CN" altLang="en-US" sz="1335" dirty="0">
                  <a:solidFill>
                    <a:srgbClr val="FFC000"/>
                  </a:solidFill>
                  <a:cs typeface="+mn-ea"/>
                  <a:sym typeface="+mn-lt"/>
                </a:rPr>
                <a:t>点击添加文字点击添加文字</a:t>
              </a:r>
              <a:endParaRPr lang="zh-CN" altLang="en-US" sz="1335" dirty="0">
                <a:solidFill>
                  <a:srgbClr val="FFC000"/>
                </a:solidFill>
                <a:cs typeface="+mn-ea"/>
                <a:sym typeface="+mn-lt"/>
              </a:endParaRPr>
            </a:p>
            <a:p>
              <a:pPr algn="just" fontAlgn="auto">
                <a:lnSpc>
                  <a:spcPts val="2135"/>
                </a:lnSpc>
                <a:spcBef>
                  <a:spcPts val="0"/>
                </a:spcBef>
                <a:spcAft>
                  <a:spcPts val="0"/>
                </a:spcAft>
                <a:defRPr/>
              </a:pPr>
              <a:r>
                <a:rPr lang="zh-CN" altLang="en-US" sz="1335" dirty="0">
                  <a:solidFill>
                    <a:srgbClr val="FFC000"/>
                  </a:solidFill>
                  <a:cs typeface="+mn-ea"/>
                  <a:sym typeface="+mn-lt"/>
                </a:rPr>
                <a:t>点击添加文字点击添加文字</a:t>
              </a:r>
              <a:endParaRPr lang="zh-CN" altLang="en-US" sz="1335" dirty="0">
                <a:solidFill>
                  <a:srgbClr val="FFC000"/>
                </a:solidFill>
                <a:cs typeface="+mn-ea"/>
                <a:sym typeface="+mn-lt"/>
              </a:endParaRPr>
            </a:p>
          </p:txBody>
        </p:sp>
      </p:grpSp>
      <p:sp>
        <p:nvSpPr>
          <p:cNvPr id="23" name="椭圆 22"/>
          <p:cNvSpPr>
            <a:spLocks noChangeArrowheads="1"/>
          </p:cNvSpPr>
          <p:nvPr/>
        </p:nvSpPr>
        <p:spPr bwMode="auto">
          <a:xfrm>
            <a:off x="6551509" y="3249262"/>
            <a:ext cx="228600" cy="228600"/>
          </a:xfrm>
          <a:prstGeom prst="ellipse">
            <a:avLst/>
          </a:prstGeom>
          <a:solidFill>
            <a:srgbClr val="9C0013"/>
          </a:solidFill>
          <a:ln w="9525">
            <a:noFill/>
            <a:round/>
          </a:ln>
        </p:spPr>
        <p:txBody>
          <a:bodyPr/>
          <a:lstStyle/>
          <a:p>
            <a:endParaRPr lang="zh-CN" altLang="en-US">
              <a:solidFill>
                <a:srgbClr val="E5D86A"/>
              </a:solidFill>
              <a:cs typeface="+mn-ea"/>
              <a:sym typeface="+mn-lt"/>
            </a:endParaRPr>
          </a:p>
        </p:txBody>
      </p:sp>
      <p:sp>
        <p:nvSpPr>
          <p:cNvPr id="24" name="矩形 23"/>
          <p:cNvSpPr>
            <a:spLocks noChangeArrowheads="1"/>
          </p:cNvSpPr>
          <p:nvPr/>
        </p:nvSpPr>
        <p:spPr bwMode="auto">
          <a:xfrm>
            <a:off x="6278460" y="2836512"/>
            <a:ext cx="671979" cy="379656"/>
          </a:xfrm>
          <a:prstGeom prst="rect">
            <a:avLst/>
          </a:prstGeom>
          <a:noFill/>
          <a:ln w="9525">
            <a:noFill/>
            <a:miter lim="800000"/>
          </a:ln>
        </p:spPr>
        <p:txBody>
          <a:bodyPr wrap="none">
            <a:spAutoFit/>
          </a:bodyPr>
          <a:lstStyle/>
          <a:p>
            <a:r>
              <a:rPr lang="en-US" altLang="zh-CN" sz="1865" dirty="0">
                <a:solidFill>
                  <a:srgbClr val="C00000"/>
                </a:solidFill>
                <a:cs typeface="+mn-ea"/>
                <a:sym typeface="+mn-lt"/>
              </a:rPr>
              <a:t>2016</a:t>
            </a:r>
            <a:endParaRPr lang="zh-CN" altLang="en-US" sz="1865" dirty="0">
              <a:solidFill>
                <a:srgbClr val="C00000"/>
              </a:solidFill>
              <a:cs typeface="+mn-ea"/>
              <a:sym typeface="+mn-lt"/>
            </a:endParaRPr>
          </a:p>
        </p:txBody>
      </p:sp>
      <p:grpSp>
        <p:nvGrpSpPr>
          <p:cNvPr id="25" name="组合 24"/>
          <p:cNvGrpSpPr/>
          <p:nvPr/>
        </p:nvGrpSpPr>
        <p:grpSpPr>
          <a:xfrm>
            <a:off x="6430343" y="4006859"/>
            <a:ext cx="2866583" cy="1385028"/>
            <a:chOff x="1629975" y="3177529"/>
            <a:chExt cx="2149937" cy="1038771"/>
          </a:xfrm>
          <a:gradFill>
            <a:gsLst>
              <a:gs pos="0">
                <a:srgbClr val="E5D86A"/>
              </a:gs>
              <a:gs pos="74000">
                <a:srgbClr val="EBD454"/>
              </a:gs>
              <a:gs pos="100000">
                <a:srgbClr val="E7D258"/>
              </a:gs>
            </a:gsLst>
            <a:lin ang="5400000" scaled="1"/>
          </a:gradFill>
        </p:grpSpPr>
        <p:grpSp>
          <p:nvGrpSpPr>
            <p:cNvPr id="27" name="组合 26"/>
            <p:cNvGrpSpPr/>
            <p:nvPr/>
          </p:nvGrpSpPr>
          <p:grpSpPr>
            <a:xfrm>
              <a:off x="1629975" y="3177529"/>
              <a:ext cx="2149937" cy="1038771"/>
              <a:chOff x="1629975" y="3215629"/>
              <a:chExt cx="2149937" cy="1038771"/>
            </a:xfrm>
            <a:grpFill/>
          </p:grpSpPr>
          <p:sp>
            <p:nvSpPr>
              <p:cNvPr id="29" name="矩形标注 28"/>
              <p:cNvSpPr/>
              <p:nvPr/>
            </p:nvSpPr>
            <p:spPr>
              <a:xfrm>
                <a:off x="1629975" y="3215629"/>
                <a:ext cx="2149937" cy="1038771"/>
              </a:xfrm>
              <a:prstGeom prst="wedgeRectCallout">
                <a:avLst>
                  <a:gd name="adj1" fmla="val -40918"/>
                  <a:gd name="adj2" fmla="val -96215"/>
                </a:avLst>
              </a:prstGeom>
              <a:solidFill>
                <a:srgbClr val="C00000"/>
              </a:solidFill>
              <a:ln>
                <a:noFill/>
              </a:ln>
            </p:spPr>
            <p:txBody>
              <a:bodyPr/>
              <a:lstStyle/>
              <a:p>
                <a:pPr fontAlgn="auto">
                  <a:spcBef>
                    <a:spcPts val="0"/>
                  </a:spcBef>
                  <a:spcAft>
                    <a:spcPts val="0"/>
                  </a:spcAft>
                  <a:defRPr/>
                </a:pPr>
                <a:endParaRPr lang="zh-CN" altLang="en-US">
                  <a:solidFill>
                    <a:srgbClr val="FFC000"/>
                  </a:solidFill>
                  <a:cs typeface="+mn-ea"/>
                  <a:sym typeface="+mn-lt"/>
                </a:endParaRPr>
              </a:p>
            </p:txBody>
          </p:sp>
          <p:sp>
            <p:nvSpPr>
              <p:cNvPr id="30" name="TextBox 33"/>
              <p:cNvSpPr txBox="1"/>
              <p:nvPr/>
            </p:nvSpPr>
            <p:spPr>
              <a:xfrm>
                <a:off x="1820475" y="3314158"/>
                <a:ext cx="1819735" cy="315423"/>
              </a:xfrm>
              <a:prstGeom prst="rect">
                <a:avLst/>
              </a:prstGeom>
              <a:noFill/>
            </p:spPr>
            <p:txBody>
              <a:bodyPr>
                <a:spAutoFit/>
              </a:bodyPr>
              <a:lstStyle/>
              <a:p>
                <a:pPr fontAlgn="auto">
                  <a:spcBef>
                    <a:spcPts val="0"/>
                  </a:spcBef>
                  <a:spcAft>
                    <a:spcPts val="0"/>
                  </a:spcAft>
                  <a:defRPr/>
                </a:pPr>
                <a:r>
                  <a:rPr lang="zh-CN" altLang="en-US" sz="2135" dirty="0">
                    <a:solidFill>
                      <a:srgbClr val="FFC000"/>
                    </a:solidFill>
                    <a:cs typeface="+mn-ea"/>
                    <a:sym typeface="+mn-lt"/>
                  </a:rPr>
                  <a:t>请在这里添加标题</a:t>
                </a:r>
                <a:endParaRPr lang="zh-CN" altLang="en-US" sz="2135" dirty="0">
                  <a:solidFill>
                    <a:srgbClr val="FFC000"/>
                  </a:solidFill>
                  <a:cs typeface="+mn-ea"/>
                  <a:sym typeface="+mn-lt"/>
                </a:endParaRPr>
              </a:p>
            </p:txBody>
          </p:sp>
        </p:grpSp>
        <p:sp>
          <p:nvSpPr>
            <p:cNvPr id="28" name="矩形 27"/>
            <p:cNvSpPr>
              <a:spLocks noChangeArrowheads="1"/>
            </p:cNvSpPr>
            <p:nvPr/>
          </p:nvSpPr>
          <p:spPr bwMode="auto">
            <a:xfrm>
              <a:off x="1855267" y="3599299"/>
              <a:ext cx="1815033" cy="473207"/>
            </a:xfrm>
            <a:prstGeom prst="rect">
              <a:avLst/>
            </a:prstGeom>
            <a:noFill/>
            <a:ln>
              <a:noFill/>
            </a:ln>
          </p:spPr>
          <p:txBody>
            <a:bodyPr>
              <a:spAutoFit/>
            </a:bodyPr>
            <a:lstStyle/>
            <a:p>
              <a:pPr algn="just" fontAlgn="auto">
                <a:lnSpc>
                  <a:spcPts val="2135"/>
                </a:lnSpc>
                <a:spcBef>
                  <a:spcPts val="0"/>
                </a:spcBef>
                <a:spcAft>
                  <a:spcPts val="0"/>
                </a:spcAft>
                <a:defRPr/>
              </a:pPr>
              <a:r>
                <a:rPr lang="zh-CN" altLang="en-US" sz="1335" dirty="0">
                  <a:solidFill>
                    <a:srgbClr val="FFC000"/>
                  </a:solidFill>
                  <a:cs typeface="+mn-ea"/>
                  <a:sym typeface="+mn-lt"/>
                </a:rPr>
                <a:t>点击添加文字点击添加文字</a:t>
              </a:r>
              <a:endParaRPr lang="zh-CN" altLang="en-US" sz="1335" dirty="0">
                <a:solidFill>
                  <a:srgbClr val="FFC000"/>
                </a:solidFill>
                <a:cs typeface="+mn-ea"/>
                <a:sym typeface="+mn-lt"/>
              </a:endParaRPr>
            </a:p>
            <a:p>
              <a:pPr algn="just" fontAlgn="auto">
                <a:lnSpc>
                  <a:spcPts val="2135"/>
                </a:lnSpc>
                <a:spcBef>
                  <a:spcPts val="0"/>
                </a:spcBef>
                <a:spcAft>
                  <a:spcPts val="0"/>
                </a:spcAft>
                <a:defRPr/>
              </a:pPr>
              <a:r>
                <a:rPr lang="zh-CN" altLang="en-US" sz="1335" dirty="0">
                  <a:solidFill>
                    <a:srgbClr val="FFC000"/>
                  </a:solidFill>
                  <a:cs typeface="+mn-ea"/>
                  <a:sym typeface="+mn-lt"/>
                </a:rPr>
                <a:t>点击添加文字点击添加文字</a:t>
              </a:r>
              <a:endParaRPr lang="zh-CN" altLang="en-US" sz="1335" dirty="0">
                <a:solidFill>
                  <a:srgbClr val="FFC000"/>
                </a:solidFill>
                <a:cs typeface="+mn-ea"/>
                <a:sym typeface="+mn-lt"/>
              </a:endParaRPr>
            </a:p>
          </p:txBody>
        </p:sp>
      </p:grpSp>
      <p:grpSp>
        <p:nvGrpSpPr>
          <p:cNvPr id="31" name="组合 30"/>
          <p:cNvGrpSpPr/>
          <p:nvPr/>
        </p:nvGrpSpPr>
        <p:grpSpPr>
          <a:xfrm>
            <a:off x="10519787" y="2447737"/>
            <a:ext cx="701088" cy="900641"/>
            <a:chOff x="7959725" y="1997075"/>
            <a:chExt cx="630238" cy="809625"/>
          </a:xfrm>
          <a:solidFill>
            <a:srgbClr val="9C0013"/>
          </a:solidFill>
        </p:grpSpPr>
        <p:sp>
          <p:nvSpPr>
            <p:cNvPr id="32" name="Freeform 19"/>
            <p:cNvSpPr>
              <a:spLocks noEditPoints="1"/>
            </p:cNvSpPr>
            <p:nvPr/>
          </p:nvSpPr>
          <p:spPr bwMode="auto">
            <a:xfrm>
              <a:off x="7959725" y="1997075"/>
              <a:ext cx="630238" cy="809625"/>
            </a:xfrm>
            <a:custGeom>
              <a:avLst/>
              <a:gdLst>
                <a:gd name="T0" fmla="*/ 208 w 397"/>
                <a:gd name="T1" fmla="*/ 170 h 510"/>
                <a:gd name="T2" fmla="*/ 341 w 397"/>
                <a:gd name="T3" fmla="*/ 170 h 510"/>
                <a:gd name="T4" fmla="*/ 397 w 397"/>
                <a:gd name="T5" fmla="*/ 104 h 510"/>
                <a:gd name="T6" fmla="*/ 341 w 397"/>
                <a:gd name="T7" fmla="*/ 38 h 510"/>
                <a:gd name="T8" fmla="*/ 208 w 397"/>
                <a:gd name="T9" fmla="*/ 38 h 510"/>
                <a:gd name="T10" fmla="*/ 208 w 397"/>
                <a:gd name="T11" fmla="*/ 0 h 510"/>
                <a:gd name="T12" fmla="*/ 189 w 397"/>
                <a:gd name="T13" fmla="*/ 0 h 510"/>
                <a:gd name="T14" fmla="*/ 189 w 397"/>
                <a:gd name="T15" fmla="*/ 38 h 510"/>
                <a:gd name="T16" fmla="*/ 19 w 397"/>
                <a:gd name="T17" fmla="*/ 38 h 510"/>
                <a:gd name="T18" fmla="*/ 19 w 397"/>
                <a:gd name="T19" fmla="*/ 170 h 510"/>
                <a:gd name="T20" fmla="*/ 189 w 397"/>
                <a:gd name="T21" fmla="*/ 170 h 510"/>
                <a:gd name="T22" fmla="*/ 189 w 397"/>
                <a:gd name="T23" fmla="*/ 189 h 510"/>
                <a:gd name="T24" fmla="*/ 57 w 397"/>
                <a:gd name="T25" fmla="*/ 189 h 510"/>
                <a:gd name="T26" fmla="*/ 0 w 397"/>
                <a:gd name="T27" fmla="*/ 255 h 510"/>
                <a:gd name="T28" fmla="*/ 57 w 397"/>
                <a:gd name="T29" fmla="*/ 321 h 510"/>
                <a:gd name="T30" fmla="*/ 189 w 397"/>
                <a:gd name="T31" fmla="*/ 321 h 510"/>
                <a:gd name="T32" fmla="*/ 189 w 397"/>
                <a:gd name="T33" fmla="*/ 510 h 510"/>
                <a:gd name="T34" fmla="*/ 208 w 397"/>
                <a:gd name="T35" fmla="*/ 510 h 510"/>
                <a:gd name="T36" fmla="*/ 208 w 397"/>
                <a:gd name="T37" fmla="*/ 321 h 510"/>
                <a:gd name="T38" fmla="*/ 378 w 397"/>
                <a:gd name="T39" fmla="*/ 321 h 510"/>
                <a:gd name="T40" fmla="*/ 378 w 397"/>
                <a:gd name="T41" fmla="*/ 189 h 510"/>
                <a:gd name="T42" fmla="*/ 208 w 397"/>
                <a:gd name="T43" fmla="*/ 189 h 510"/>
                <a:gd name="T44" fmla="*/ 208 w 397"/>
                <a:gd name="T45" fmla="*/ 170 h 510"/>
                <a:gd name="T46" fmla="*/ 38 w 397"/>
                <a:gd name="T47" fmla="*/ 151 h 510"/>
                <a:gd name="T48" fmla="*/ 38 w 397"/>
                <a:gd name="T49" fmla="*/ 57 h 510"/>
                <a:gd name="T50" fmla="*/ 331 w 397"/>
                <a:gd name="T51" fmla="*/ 57 h 510"/>
                <a:gd name="T52" fmla="*/ 371 w 397"/>
                <a:gd name="T53" fmla="*/ 104 h 510"/>
                <a:gd name="T54" fmla="*/ 331 w 397"/>
                <a:gd name="T55" fmla="*/ 151 h 510"/>
                <a:gd name="T56" fmla="*/ 38 w 397"/>
                <a:gd name="T57" fmla="*/ 151 h 510"/>
                <a:gd name="T58" fmla="*/ 360 w 397"/>
                <a:gd name="T59" fmla="*/ 208 h 510"/>
                <a:gd name="T60" fmla="*/ 360 w 397"/>
                <a:gd name="T61" fmla="*/ 302 h 510"/>
                <a:gd name="T62" fmla="*/ 67 w 397"/>
                <a:gd name="T63" fmla="*/ 302 h 510"/>
                <a:gd name="T64" fmla="*/ 24 w 397"/>
                <a:gd name="T65" fmla="*/ 255 h 510"/>
                <a:gd name="T66" fmla="*/ 67 w 397"/>
                <a:gd name="T67" fmla="*/ 208 h 510"/>
                <a:gd name="T68" fmla="*/ 360 w 397"/>
                <a:gd name="T69" fmla="*/ 208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7" h="510">
                  <a:moveTo>
                    <a:pt x="208" y="170"/>
                  </a:moveTo>
                  <a:lnTo>
                    <a:pt x="341" y="170"/>
                  </a:lnTo>
                  <a:lnTo>
                    <a:pt x="397" y="104"/>
                  </a:lnTo>
                  <a:lnTo>
                    <a:pt x="341" y="38"/>
                  </a:lnTo>
                  <a:lnTo>
                    <a:pt x="208" y="38"/>
                  </a:lnTo>
                  <a:lnTo>
                    <a:pt x="208" y="0"/>
                  </a:lnTo>
                  <a:lnTo>
                    <a:pt x="189" y="0"/>
                  </a:lnTo>
                  <a:lnTo>
                    <a:pt x="189" y="38"/>
                  </a:lnTo>
                  <a:lnTo>
                    <a:pt x="19" y="38"/>
                  </a:lnTo>
                  <a:lnTo>
                    <a:pt x="19" y="170"/>
                  </a:lnTo>
                  <a:lnTo>
                    <a:pt x="189" y="170"/>
                  </a:lnTo>
                  <a:lnTo>
                    <a:pt x="189" y="189"/>
                  </a:lnTo>
                  <a:lnTo>
                    <a:pt x="57" y="189"/>
                  </a:lnTo>
                  <a:lnTo>
                    <a:pt x="0" y="255"/>
                  </a:lnTo>
                  <a:lnTo>
                    <a:pt x="57" y="321"/>
                  </a:lnTo>
                  <a:lnTo>
                    <a:pt x="189" y="321"/>
                  </a:lnTo>
                  <a:lnTo>
                    <a:pt x="189" y="510"/>
                  </a:lnTo>
                  <a:lnTo>
                    <a:pt x="208" y="510"/>
                  </a:lnTo>
                  <a:lnTo>
                    <a:pt x="208" y="321"/>
                  </a:lnTo>
                  <a:lnTo>
                    <a:pt x="378" y="321"/>
                  </a:lnTo>
                  <a:lnTo>
                    <a:pt x="378" y="189"/>
                  </a:lnTo>
                  <a:lnTo>
                    <a:pt x="208" y="189"/>
                  </a:lnTo>
                  <a:lnTo>
                    <a:pt x="208" y="170"/>
                  </a:lnTo>
                  <a:close/>
                  <a:moveTo>
                    <a:pt x="38" y="151"/>
                  </a:moveTo>
                  <a:lnTo>
                    <a:pt x="38" y="57"/>
                  </a:lnTo>
                  <a:lnTo>
                    <a:pt x="331" y="57"/>
                  </a:lnTo>
                  <a:lnTo>
                    <a:pt x="371" y="104"/>
                  </a:lnTo>
                  <a:lnTo>
                    <a:pt x="331" y="151"/>
                  </a:lnTo>
                  <a:lnTo>
                    <a:pt x="38" y="151"/>
                  </a:lnTo>
                  <a:close/>
                  <a:moveTo>
                    <a:pt x="360" y="208"/>
                  </a:moveTo>
                  <a:lnTo>
                    <a:pt x="360" y="302"/>
                  </a:lnTo>
                  <a:lnTo>
                    <a:pt x="67" y="302"/>
                  </a:lnTo>
                  <a:lnTo>
                    <a:pt x="24" y="255"/>
                  </a:lnTo>
                  <a:lnTo>
                    <a:pt x="67" y="208"/>
                  </a:lnTo>
                  <a:lnTo>
                    <a:pt x="360" y="208"/>
                  </a:lnTo>
                  <a:close/>
                </a:path>
              </a:pathLst>
            </a:custGeom>
            <a:grpFill/>
            <a:ln>
              <a:solidFill>
                <a:srgbClr val="E60000"/>
              </a:solidFill>
            </a:ln>
          </p:spPr>
          <p:txBody>
            <a:bodyPr/>
            <a:lstStyle/>
            <a:p>
              <a:pPr fontAlgn="auto">
                <a:spcBef>
                  <a:spcPts val="0"/>
                </a:spcBef>
                <a:spcAft>
                  <a:spcPts val="0"/>
                </a:spcAft>
                <a:defRPr/>
              </a:pPr>
              <a:endParaRPr lang="zh-CN" altLang="en-US">
                <a:solidFill>
                  <a:srgbClr val="E5D86A"/>
                </a:solidFill>
                <a:cs typeface="+mn-ea"/>
                <a:sym typeface="+mn-lt"/>
              </a:endParaRPr>
            </a:p>
          </p:txBody>
        </p:sp>
        <p:sp>
          <p:nvSpPr>
            <p:cNvPr id="33" name="Rectangle 20"/>
            <p:cNvSpPr>
              <a:spLocks noChangeArrowheads="1"/>
            </p:cNvSpPr>
            <p:nvPr/>
          </p:nvSpPr>
          <p:spPr bwMode="auto">
            <a:xfrm>
              <a:off x="8050213" y="2116138"/>
              <a:ext cx="150813" cy="30163"/>
            </a:xfrm>
            <a:prstGeom prst="rect">
              <a:avLst/>
            </a:prstGeom>
            <a:grpFill/>
            <a:ln>
              <a:solidFill>
                <a:srgbClr val="E60000"/>
              </a:solidFill>
            </a:ln>
          </p:spPr>
          <p:txBody>
            <a:bodyPr/>
            <a:lstStyle/>
            <a:p>
              <a:pPr fontAlgn="auto">
                <a:spcBef>
                  <a:spcPts val="0"/>
                </a:spcBef>
                <a:spcAft>
                  <a:spcPts val="0"/>
                </a:spcAft>
                <a:defRPr/>
              </a:pPr>
              <a:endParaRPr lang="zh-CN" altLang="en-US">
                <a:solidFill>
                  <a:srgbClr val="E5D86A"/>
                </a:solidFill>
                <a:cs typeface="+mn-ea"/>
                <a:sym typeface="+mn-lt"/>
              </a:endParaRPr>
            </a:p>
          </p:txBody>
        </p:sp>
        <p:sp>
          <p:nvSpPr>
            <p:cNvPr id="34" name="Rectangle 21"/>
            <p:cNvSpPr>
              <a:spLocks noChangeArrowheads="1"/>
            </p:cNvSpPr>
            <p:nvPr/>
          </p:nvSpPr>
          <p:spPr bwMode="auto">
            <a:xfrm>
              <a:off x="8350250" y="2357438"/>
              <a:ext cx="150813" cy="28575"/>
            </a:xfrm>
            <a:prstGeom prst="rect">
              <a:avLst/>
            </a:prstGeom>
            <a:grpFill/>
            <a:ln>
              <a:solidFill>
                <a:srgbClr val="E60000"/>
              </a:solidFill>
            </a:ln>
          </p:spPr>
          <p:txBody>
            <a:bodyPr/>
            <a:lstStyle/>
            <a:p>
              <a:pPr fontAlgn="auto">
                <a:spcBef>
                  <a:spcPts val="0"/>
                </a:spcBef>
                <a:spcAft>
                  <a:spcPts val="0"/>
                </a:spcAft>
                <a:defRPr/>
              </a:pPr>
              <a:endParaRPr lang="zh-CN" altLang="en-US">
                <a:solidFill>
                  <a:srgbClr val="E5D86A"/>
                </a:solidFill>
                <a:cs typeface="+mn-ea"/>
                <a:sym typeface="+mn-lt"/>
              </a:endParaRPr>
            </a:p>
          </p:txBody>
        </p:sp>
      </p:grpSp>
      <p:sp>
        <p:nvSpPr>
          <p:cNvPr id="35" name="矩形 34"/>
          <p:cNvSpPr/>
          <p:nvPr/>
        </p:nvSpPr>
        <p:spPr>
          <a:xfrm>
            <a:off x="10547992" y="3403005"/>
            <a:ext cx="595035" cy="338554"/>
          </a:xfrm>
          <a:prstGeom prst="rect">
            <a:avLst/>
          </a:prstGeom>
        </p:spPr>
        <p:txBody>
          <a:bodyPr wrap="none">
            <a:spAutoFit/>
          </a:bodyPr>
          <a:lstStyle/>
          <a:p>
            <a:r>
              <a:rPr lang="en-US" altLang="zh-CN" sz="1600" b="1" dirty="0">
                <a:solidFill>
                  <a:srgbClr val="C00000"/>
                </a:solidFill>
                <a:cs typeface="+mn-ea"/>
                <a:sym typeface="+mn-lt"/>
              </a:rPr>
              <a:t>2017</a:t>
            </a:r>
            <a:endParaRPr lang="zh-CN" altLang="en-US" sz="1600" dirty="0">
              <a:solidFill>
                <a:srgbClr val="C00000"/>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949"/>
                            </p:stCondLst>
                            <p:childTnLst>
                              <p:par>
                                <p:cTn id="10" presetID="42"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449"/>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2000"/>
                                        <p:tgtEl>
                                          <p:spTgt spid="3"/>
                                        </p:tgtEl>
                                      </p:cBhvr>
                                    </p:animEffect>
                                  </p:childTnLst>
                                </p:cTn>
                              </p:par>
                              <p:par>
                                <p:cTn id="19" presetID="53" presetClass="entr" presetSubtype="16" fill="hold" grpId="0" nodeType="withEffect">
                                  <p:stCondLst>
                                    <p:cond delay="140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par>
                          <p:cTn id="24" fill="hold">
                            <p:stCondLst>
                              <p:cond delay="3449"/>
                            </p:stCondLst>
                            <p:childTnLst>
                              <p:par>
                                <p:cTn id="25" presetID="42"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750"/>
                                        <p:tgtEl>
                                          <p:spTgt spid="5"/>
                                        </p:tgtEl>
                                      </p:cBhvr>
                                    </p:animEffect>
                                    <p:anim calcmode="lin" valueType="num">
                                      <p:cBhvr>
                                        <p:cTn id="28" dur="750" fill="hold"/>
                                        <p:tgtEl>
                                          <p:spTgt spid="5"/>
                                        </p:tgtEl>
                                        <p:attrNameLst>
                                          <p:attrName>ppt_x</p:attrName>
                                        </p:attrNameLst>
                                      </p:cBhvr>
                                      <p:tavLst>
                                        <p:tav tm="0">
                                          <p:val>
                                            <p:strVal val="#ppt_x"/>
                                          </p:val>
                                        </p:tav>
                                        <p:tav tm="100000">
                                          <p:val>
                                            <p:strVal val="#ppt_x"/>
                                          </p:val>
                                        </p:tav>
                                      </p:tavLst>
                                    </p:anim>
                                    <p:anim calcmode="lin" valueType="num">
                                      <p:cBhvr>
                                        <p:cTn id="29" dur="750" fill="hold"/>
                                        <p:tgtEl>
                                          <p:spTgt spid="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750"/>
                                        <p:tgtEl>
                                          <p:spTgt spid="11"/>
                                        </p:tgtEl>
                                      </p:cBhvr>
                                    </p:animEffect>
                                    <p:anim calcmode="lin" valueType="num">
                                      <p:cBhvr>
                                        <p:cTn id="33" dur="750" fill="hold"/>
                                        <p:tgtEl>
                                          <p:spTgt spid="11"/>
                                        </p:tgtEl>
                                        <p:attrNameLst>
                                          <p:attrName>ppt_x</p:attrName>
                                        </p:attrNameLst>
                                      </p:cBhvr>
                                      <p:tavLst>
                                        <p:tav tm="0">
                                          <p:val>
                                            <p:strVal val="#ppt_x"/>
                                          </p:val>
                                        </p:tav>
                                        <p:tav tm="100000">
                                          <p:val>
                                            <p:strVal val="#ppt_x"/>
                                          </p:val>
                                        </p:tav>
                                      </p:tavLst>
                                    </p:anim>
                                    <p:anim calcmode="lin" valueType="num">
                                      <p:cBhvr>
                                        <p:cTn id="34" dur="750" fill="hold"/>
                                        <p:tgtEl>
                                          <p:spTgt spid="11"/>
                                        </p:tgtEl>
                                        <p:attrNameLst>
                                          <p:attrName>ppt_y</p:attrName>
                                        </p:attrNameLst>
                                      </p:cBhvr>
                                      <p:tavLst>
                                        <p:tav tm="0">
                                          <p:val>
                                            <p:strVal val="#ppt_y-.1"/>
                                          </p:val>
                                        </p:tav>
                                        <p:tav tm="100000">
                                          <p:val>
                                            <p:strVal val="#ppt_y"/>
                                          </p:val>
                                        </p:tav>
                                      </p:tavLst>
                                    </p:anim>
                                  </p:childTnLst>
                                </p:cTn>
                              </p:par>
                              <p:par>
                                <p:cTn id="35" presetID="53" presetClass="entr" presetSubtype="16" fill="hold" grpId="0" nodeType="withEffect">
                                  <p:stCondLst>
                                    <p:cond delay="25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par>
                          <p:cTn id="40" fill="hold">
                            <p:stCondLst>
                              <p:cond delay="4449"/>
                            </p:stCondLst>
                            <p:childTnLst>
                              <p:par>
                                <p:cTn id="41" presetID="47"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750"/>
                                        <p:tgtEl>
                                          <p:spTgt spid="17"/>
                                        </p:tgtEl>
                                      </p:cBhvr>
                                    </p:animEffect>
                                    <p:anim calcmode="lin" valueType="num">
                                      <p:cBhvr>
                                        <p:cTn id="44" dur="750" fill="hold"/>
                                        <p:tgtEl>
                                          <p:spTgt spid="17"/>
                                        </p:tgtEl>
                                        <p:attrNameLst>
                                          <p:attrName>ppt_x</p:attrName>
                                        </p:attrNameLst>
                                      </p:cBhvr>
                                      <p:tavLst>
                                        <p:tav tm="0">
                                          <p:val>
                                            <p:strVal val="#ppt_x"/>
                                          </p:val>
                                        </p:tav>
                                        <p:tav tm="100000">
                                          <p:val>
                                            <p:strVal val="#ppt_x"/>
                                          </p:val>
                                        </p:tav>
                                      </p:tavLst>
                                    </p:anim>
                                    <p:anim calcmode="lin" valueType="num">
                                      <p:cBhvr>
                                        <p:cTn id="45" dur="750" fill="hold"/>
                                        <p:tgtEl>
                                          <p:spTgt spid="17"/>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750"/>
                                        <p:tgtEl>
                                          <p:spTgt spid="18"/>
                                        </p:tgtEl>
                                      </p:cBhvr>
                                    </p:animEffect>
                                    <p:anim calcmode="lin" valueType="num">
                                      <p:cBhvr>
                                        <p:cTn id="49" dur="750" fill="hold"/>
                                        <p:tgtEl>
                                          <p:spTgt spid="18"/>
                                        </p:tgtEl>
                                        <p:attrNameLst>
                                          <p:attrName>ppt_x</p:attrName>
                                        </p:attrNameLst>
                                      </p:cBhvr>
                                      <p:tavLst>
                                        <p:tav tm="0">
                                          <p:val>
                                            <p:strVal val="#ppt_x"/>
                                          </p:val>
                                        </p:tav>
                                        <p:tav tm="100000">
                                          <p:val>
                                            <p:strVal val="#ppt_x"/>
                                          </p:val>
                                        </p:tav>
                                      </p:tavLst>
                                    </p:anim>
                                    <p:anim calcmode="lin" valueType="num">
                                      <p:cBhvr>
                                        <p:cTn id="50" dur="750" fill="hold"/>
                                        <p:tgtEl>
                                          <p:spTgt spid="18"/>
                                        </p:tgtEl>
                                        <p:attrNameLst>
                                          <p:attrName>ppt_y</p:attrName>
                                        </p:attrNameLst>
                                      </p:cBhvr>
                                      <p:tavLst>
                                        <p:tav tm="0">
                                          <p:val>
                                            <p:strVal val="#ppt_y+.1"/>
                                          </p:val>
                                        </p:tav>
                                        <p:tav tm="100000">
                                          <p:val>
                                            <p:strVal val="#ppt_y"/>
                                          </p:val>
                                        </p:tav>
                                      </p:tavLst>
                                    </p:anim>
                                  </p:childTnLst>
                                </p:cTn>
                              </p:par>
                              <p:par>
                                <p:cTn id="51" presetID="53" presetClass="entr" presetSubtype="16" fill="hold" grpId="0" nodeType="withEffect">
                                  <p:stCondLst>
                                    <p:cond delay="25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childTnLst>
                          </p:cTn>
                        </p:par>
                        <p:par>
                          <p:cTn id="56" fill="hold">
                            <p:stCondLst>
                              <p:cond delay="5449"/>
                            </p:stCondLst>
                            <p:childTnLst>
                              <p:par>
                                <p:cTn id="57" presetID="42" presetClass="entr" presetSubtype="0"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750"/>
                                        <p:tgtEl>
                                          <p:spTgt spid="25"/>
                                        </p:tgtEl>
                                      </p:cBhvr>
                                    </p:animEffect>
                                    <p:anim calcmode="lin" valueType="num">
                                      <p:cBhvr>
                                        <p:cTn id="60" dur="750" fill="hold"/>
                                        <p:tgtEl>
                                          <p:spTgt spid="25"/>
                                        </p:tgtEl>
                                        <p:attrNameLst>
                                          <p:attrName>ppt_x</p:attrName>
                                        </p:attrNameLst>
                                      </p:cBhvr>
                                      <p:tavLst>
                                        <p:tav tm="0">
                                          <p:val>
                                            <p:strVal val="#ppt_x"/>
                                          </p:val>
                                        </p:tav>
                                        <p:tav tm="100000">
                                          <p:val>
                                            <p:strVal val="#ppt_x"/>
                                          </p:val>
                                        </p:tav>
                                      </p:tavLst>
                                    </p:anim>
                                    <p:anim calcmode="lin" valueType="num">
                                      <p:cBhvr>
                                        <p:cTn id="61" dur="750" fill="hold"/>
                                        <p:tgtEl>
                                          <p:spTgt spid="25"/>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750"/>
                                        <p:tgtEl>
                                          <p:spTgt spid="24"/>
                                        </p:tgtEl>
                                      </p:cBhvr>
                                    </p:animEffect>
                                    <p:anim calcmode="lin" valueType="num">
                                      <p:cBhvr>
                                        <p:cTn id="65" dur="750" fill="hold"/>
                                        <p:tgtEl>
                                          <p:spTgt spid="24"/>
                                        </p:tgtEl>
                                        <p:attrNameLst>
                                          <p:attrName>ppt_x</p:attrName>
                                        </p:attrNameLst>
                                      </p:cBhvr>
                                      <p:tavLst>
                                        <p:tav tm="0">
                                          <p:val>
                                            <p:strVal val="#ppt_x"/>
                                          </p:val>
                                        </p:tav>
                                        <p:tav tm="100000">
                                          <p:val>
                                            <p:strVal val="#ppt_x"/>
                                          </p:val>
                                        </p:tav>
                                      </p:tavLst>
                                    </p:anim>
                                    <p:anim calcmode="lin" valueType="num">
                                      <p:cBhvr>
                                        <p:cTn id="66" dur="750" fill="hold"/>
                                        <p:tgtEl>
                                          <p:spTgt spid="24"/>
                                        </p:tgtEl>
                                        <p:attrNameLst>
                                          <p:attrName>ppt_y</p:attrName>
                                        </p:attrNameLst>
                                      </p:cBhvr>
                                      <p:tavLst>
                                        <p:tav tm="0">
                                          <p:val>
                                            <p:strVal val="#ppt_y-.1"/>
                                          </p:val>
                                        </p:tav>
                                        <p:tav tm="100000">
                                          <p:val>
                                            <p:strVal val="#ppt_y"/>
                                          </p:val>
                                        </p:tav>
                                      </p:tavLst>
                                    </p:anim>
                                  </p:childTnLst>
                                </p:cTn>
                              </p:par>
                              <p:par>
                                <p:cTn id="67" presetID="22" presetClass="entr" presetSubtype="4" fill="hold" nodeType="withEffect">
                                  <p:stCondLst>
                                    <p:cond delay="500"/>
                                  </p:stCondLst>
                                  <p:childTnLst>
                                    <p:set>
                                      <p:cBhvr>
                                        <p:cTn id="68" dur="1" fill="hold">
                                          <p:stCondLst>
                                            <p:cond delay="0"/>
                                          </p:stCondLst>
                                        </p:cTn>
                                        <p:tgtEl>
                                          <p:spTgt spid="31"/>
                                        </p:tgtEl>
                                        <p:attrNameLst>
                                          <p:attrName>style.visibility</p:attrName>
                                        </p:attrNameLst>
                                      </p:cBhvr>
                                      <p:to>
                                        <p:strVal val="visible"/>
                                      </p:to>
                                    </p:set>
                                    <p:animEffect transition="in" filter="wipe(down)">
                                      <p:cBhvr>
                                        <p:cTn id="69" dur="500"/>
                                        <p:tgtEl>
                                          <p:spTgt spid="31"/>
                                        </p:tgtEl>
                                      </p:cBhvr>
                                    </p:animEffect>
                                  </p:childTnLst>
                                </p:cTn>
                              </p:par>
                              <p:par>
                                <p:cTn id="70" presetID="12" presetClass="entr" presetSubtype="1" fill="hold" grpId="0" nodeType="withEffect">
                                  <p:stCondLst>
                                    <p:cond delay="750"/>
                                  </p:stCondLst>
                                  <p:childTnLst>
                                    <p:set>
                                      <p:cBhvr>
                                        <p:cTn id="71" dur="1" fill="hold">
                                          <p:stCondLst>
                                            <p:cond delay="0"/>
                                          </p:stCondLst>
                                        </p:cTn>
                                        <p:tgtEl>
                                          <p:spTgt spid="35"/>
                                        </p:tgtEl>
                                        <p:attrNameLst>
                                          <p:attrName>style.visibility</p:attrName>
                                        </p:attrNameLst>
                                      </p:cBhvr>
                                      <p:to>
                                        <p:strVal val="visible"/>
                                      </p:to>
                                    </p:set>
                                    <p:anim calcmode="lin" valueType="num">
                                      <p:cBhvr additive="base">
                                        <p:cTn id="72" dur="500"/>
                                        <p:tgtEl>
                                          <p:spTgt spid="35"/>
                                        </p:tgtEl>
                                        <p:attrNameLst>
                                          <p:attrName>ppt_y</p:attrName>
                                        </p:attrNameLst>
                                      </p:cBhvr>
                                      <p:tavLst>
                                        <p:tav tm="0">
                                          <p:val>
                                            <p:strVal val="#ppt_y-#ppt_h*1.125000"/>
                                          </p:val>
                                        </p:tav>
                                        <p:tav tm="100000">
                                          <p:val>
                                            <p:strVal val="#ppt_y"/>
                                          </p:val>
                                        </p:tav>
                                      </p:tavLst>
                                    </p:anim>
                                    <p:animEffect transition="in" filter="wipe(down)">
                                      <p:cBhvr>
                                        <p:cTn id="7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4" grpId="0" animBg="1"/>
      <p:bldP spid="5" grpId="0"/>
      <p:bldP spid="16" grpId="0" animBg="1"/>
      <p:bldP spid="17" grpId="0"/>
      <p:bldP spid="23" grpId="0" animBg="1"/>
      <p:bldP spid="2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3"/>
          <p:cNvSpPr txBox="1">
            <a:spLocks noChangeArrowheads="1"/>
          </p:cNvSpPr>
          <p:nvPr/>
        </p:nvSpPr>
        <p:spPr bwMode="auto">
          <a:xfrm>
            <a:off x="1259842" y="368221"/>
            <a:ext cx="4153103" cy="523220"/>
          </a:xfrm>
          <a:prstGeom prst="rect">
            <a:avLst/>
          </a:prstGeom>
          <a:noFill/>
          <a:ln w="9525">
            <a:noFill/>
            <a:miter lim="800000"/>
          </a:ln>
        </p:spPr>
        <p:txBody>
          <a:bodyPr wrap="square">
            <a:spAutoFit/>
          </a:bodyPr>
          <a:lstStyle>
            <a:defPPr>
              <a:defRPr lang="zh-CN"/>
            </a:defPPr>
            <a:lvl1pPr>
              <a:defRPr sz="2800">
                <a:solidFill>
                  <a:srgbClr val="C00000"/>
                </a:solidFill>
                <a:effectLst>
                  <a:outerShdw blurRad="241300" dist="228600" dir="8700000" algn="r" rotWithShape="0">
                    <a:prstClr val="black">
                      <a:alpha val="19000"/>
                    </a:prstClr>
                  </a:outerShdw>
                </a:effectLst>
                <a:latin typeface="汉仪长美黑简" panose="02010609000101010101" pitchFamily="49" charset="-122"/>
                <a:ea typeface="汉仪长美黑简" panose="02010609000101010101" pitchFamily="49" charset="-122"/>
              </a:defRPr>
            </a:lvl1pPr>
          </a:lstStyle>
          <a:p>
            <a:r>
              <a:rPr lang="zh-CN" altLang="en-US" dirty="0"/>
              <a:t>输入相关页面标题文字</a:t>
            </a:r>
            <a:endParaRPr lang="zh-CN" altLang="en-US" dirty="0"/>
          </a:p>
        </p:txBody>
      </p:sp>
      <p:sp>
        <p:nvSpPr>
          <p:cNvPr id="3" name="矩形 2"/>
          <p:cNvSpPr/>
          <p:nvPr/>
        </p:nvSpPr>
        <p:spPr>
          <a:xfrm>
            <a:off x="656466" y="1814486"/>
            <a:ext cx="5266817" cy="831381"/>
          </a:xfrm>
          <a:prstGeom prst="rect">
            <a:avLst/>
          </a:prstGeom>
        </p:spPr>
        <p:txBody>
          <a:bodyPr wrap="square">
            <a:spAutoFit/>
          </a:bodyPr>
          <a:lstStyle/>
          <a:p>
            <a:pPr>
              <a:lnSpc>
                <a:spcPct val="150000"/>
              </a:lnSpc>
              <a:spcAft>
                <a:spcPts val="800"/>
              </a:spcAft>
            </a:pPr>
            <a:r>
              <a:rPr lang="zh-CN" altLang="en-US" sz="1065" dirty="0">
                <a:solidFill>
                  <a:schemeClr val="tx1">
                    <a:lumMod val="75000"/>
                    <a:lumOff val="25000"/>
                  </a:schemeClr>
                </a:solidFill>
                <a:latin typeface="微软雅黑" panose="020B0503020204020204" pitchFamily="34" charset="-122"/>
                <a:ea typeface="微软雅黑" panose="020B0503020204020204" pitchFamily="34" charset="-122"/>
              </a:rPr>
              <a:t>请在此输入您的文字，请在此输入您的文字，请在此输入您的文字，请在此输入您的文字，请在此输入您的文字，请在此输入您的文字，请在此输入您的文字，请在此输入您的文字，请在此输入您的文字，请在此输入您的文字</a:t>
            </a:r>
            <a:endParaRPr lang="zh-CN" altLang="en-US" sz="10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772160" y="2946400"/>
            <a:ext cx="5008880" cy="1188720"/>
          </a:xfrm>
          <a:prstGeom prst="rect">
            <a:avLst/>
          </a:prstGeom>
          <a:solidFill>
            <a:srgbClr val="A61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矩形 4"/>
          <p:cNvSpPr/>
          <p:nvPr/>
        </p:nvSpPr>
        <p:spPr>
          <a:xfrm>
            <a:off x="990312" y="3124366"/>
            <a:ext cx="4599120" cy="831381"/>
          </a:xfrm>
          <a:prstGeom prst="rect">
            <a:avLst/>
          </a:prstGeom>
        </p:spPr>
        <p:txBody>
          <a:bodyPr wrap="square">
            <a:spAutoFit/>
          </a:bodyPr>
          <a:lstStyle/>
          <a:p>
            <a:pPr>
              <a:lnSpc>
                <a:spcPct val="150000"/>
              </a:lnSpc>
              <a:spcAft>
                <a:spcPts val="800"/>
              </a:spcAft>
            </a:pPr>
            <a:r>
              <a:rPr lang="zh-CN" altLang="en-US" sz="1065" dirty="0">
                <a:solidFill>
                  <a:schemeClr val="bg1"/>
                </a:solidFill>
                <a:latin typeface="微软雅黑" panose="020B0503020204020204" pitchFamily="34" charset="-122"/>
                <a:ea typeface="微软雅黑" panose="020B0503020204020204" pitchFamily="34" charset="-122"/>
              </a:rPr>
              <a:t>请在此输入您的文字，请在此输入您的文字，请在此输入您的文字，请在此输入您的文字，请在此输入您的文字，请在此输入您的文字，请在此输入您的文字，请在此输入您的文字，请在此输入您的文字</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8076552" y="1945548"/>
            <a:ext cx="1886413" cy="2517853"/>
            <a:chOff x="13765213" y="1058863"/>
            <a:chExt cx="2266950" cy="3025775"/>
          </a:xfrm>
          <a:solidFill>
            <a:srgbClr val="A61D00"/>
          </a:solidFill>
        </p:grpSpPr>
        <p:sp>
          <p:nvSpPr>
            <p:cNvPr id="7" name="Freeform 12"/>
            <p:cNvSpPr/>
            <p:nvPr/>
          </p:nvSpPr>
          <p:spPr bwMode="auto">
            <a:xfrm>
              <a:off x="14673263" y="1116013"/>
              <a:ext cx="450850" cy="450850"/>
            </a:xfrm>
            <a:custGeom>
              <a:avLst/>
              <a:gdLst>
                <a:gd name="T0" fmla="*/ 284 w 284"/>
                <a:gd name="T1" fmla="*/ 142 h 284"/>
                <a:gd name="T2" fmla="*/ 282 w 284"/>
                <a:gd name="T3" fmla="*/ 170 h 284"/>
                <a:gd name="T4" fmla="*/ 274 w 284"/>
                <a:gd name="T5" fmla="*/ 198 h 284"/>
                <a:gd name="T6" fmla="*/ 260 w 284"/>
                <a:gd name="T7" fmla="*/ 222 h 284"/>
                <a:gd name="T8" fmla="*/ 242 w 284"/>
                <a:gd name="T9" fmla="*/ 242 h 284"/>
                <a:gd name="T10" fmla="*/ 222 w 284"/>
                <a:gd name="T11" fmla="*/ 260 h 284"/>
                <a:gd name="T12" fmla="*/ 198 w 284"/>
                <a:gd name="T13" fmla="*/ 272 h 284"/>
                <a:gd name="T14" fmla="*/ 172 w 284"/>
                <a:gd name="T15" fmla="*/ 282 h 284"/>
                <a:gd name="T16" fmla="*/ 142 w 284"/>
                <a:gd name="T17" fmla="*/ 284 h 284"/>
                <a:gd name="T18" fmla="*/ 128 w 284"/>
                <a:gd name="T19" fmla="*/ 284 h 284"/>
                <a:gd name="T20" fmla="*/ 100 w 284"/>
                <a:gd name="T21" fmla="*/ 278 h 284"/>
                <a:gd name="T22" fmla="*/ 74 w 284"/>
                <a:gd name="T23" fmla="*/ 266 h 284"/>
                <a:gd name="T24" fmla="*/ 52 w 284"/>
                <a:gd name="T25" fmla="*/ 252 h 284"/>
                <a:gd name="T26" fmla="*/ 32 w 284"/>
                <a:gd name="T27" fmla="*/ 232 h 284"/>
                <a:gd name="T28" fmla="*/ 18 w 284"/>
                <a:gd name="T29" fmla="*/ 210 h 284"/>
                <a:gd name="T30" fmla="*/ 6 w 284"/>
                <a:gd name="T31" fmla="*/ 184 h 284"/>
                <a:gd name="T32" fmla="*/ 2 w 284"/>
                <a:gd name="T33" fmla="*/ 156 h 284"/>
                <a:gd name="T34" fmla="*/ 0 w 284"/>
                <a:gd name="T35" fmla="*/ 142 h 284"/>
                <a:gd name="T36" fmla="*/ 4 w 284"/>
                <a:gd name="T37" fmla="*/ 114 h 284"/>
                <a:gd name="T38" fmla="*/ 12 w 284"/>
                <a:gd name="T39" fmla="*/ 86 h 284"/>
                <a:gd name="T40" fmla="*/ 24 w 284"/>
                <a:gd name="T41" fmla="*/ 62 h 284"/>
                <a:gd name="T42" fmla="*/ 42 w 284"/>
                <a:gd name="T43" fmla="*/ 42 h 284"/>
                <a:gd name="T44" fmla="*/ 64 w 284"/>
                <a:gd name="T45" fmla="*/ 24 h 284"/>
                <a:gd name="T46" fmla="*/ 88 w 284"/>
                <a:gd name="T47" fmla="*/ 12 h 284"/>
                <a:gd name="T48" fmla="*/ 114 w 284"/>
                <a:gd name="T49" fmla="*/ 2 h 284"/>
                <a:gd name="T50" fmla="*/ 142 w 284"/>
                <a:gd name="T51" fmla="*/ 0 h 284"/>
                <a:gd name="T52" fmla="*/ 158 w 284"/>
                <a:gd name="T53" fmla="*/ 0 h 284"/>
                <a:gd name="T54" fmla="*/ 184 w 284"/>
                <a:gd name="T55" fmla="*/ 6 h 284"/>
                <a:gd name="T56" fmla="*/ 210 w 284"/>
                <a:gd name="T57" fmla="*/ 18 h 284"/>
                <a:gd name="T58" fmla="*/ 232 w 284"/>
                <a:gd name="T59" fmla="*/ 32 h 284"/>
                <a:gd name="T60" fmla="*/ 252 w 284"/>
                <a:gd name="T61" fmla="*/ 52 h 284"/>
                <a:gd name="T62" fmla="*/ 268 w 284"/>
                <a:gd name="T63" fmla="*/ 74 h 284"/>
                <a:gd name="T64" fmla="*/ 278 w 284"/>
                <a:gd name="T65" fmla="*/ 100 h 284"/>
                <a:gd name="T66" fmla="*/ 284 w 284"/>
                <a:gd name="T67" fmla="*/ 128 h 284"/>
                <a:gd name="T68" fmla="*/ 284 w 284"/>
                <a:gd name="T69"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4" h="284">
                  <a:moveTo>
                    <a:pt x="284" y="142"/>
                  </a:moveTo>
                  <a:lnTo>
                    <a:pt x="284" y="142"/>
                  </a:lnTo>
                  <a:lnTo>
                    <a:pt x="284" y="156"/>
                  </a:lnTo>
                  <a:lnTo>
                    <a:pt x="282" y="170"/>
                  </a:lnTo>
                  <a:lnTo>
                    <a:pt x="278" y="184"/>
                  </a:lnTo>
                  <a:lnTo>
                    <a:pt x="274" y="198"/>
                  </a:lnTo>
                  <a:lnTo>
                    <a:pt x="268" y="210"/>
                  </a:lnTo>
                  <a:lnTo>
                    <a:pt x="260" y="222"/>
                  </a:lnTo>
                  <a:lnTo>
                    <a:pt x="252" y="232"/>
                  </a:lnTo>
                  <a:lnTo>
                    <a:pt x="242" y="242"/>
                  </a:lnTo>
                  <a:lnTo>
                    <a:pt x="232" y="252"/>
                  </a:lnTo>
                  <a:lnTo>
                    <a:pt x="222" y="260"/>
                  </a:lnTo>
                  <a:lnTo>
                    <a:pt x="210" y="266"/>
                  </a:lnTo>
                  <a:lnTo>
                    <a:pt x="198" y="272"/>
                  </a:lnTo>
                  <a:lnTo>
                    <a:pt x="184" y="278"/>
                  </a:lnTo>
                  <a:lnTo>
                    <a:pt x="172" y="282"/>
                  </a:lnTo>
                  <a:lnTo>
                    <a:pt x="158" y="284"/>
                  </a:lnTo>
                  <a:lnTo>
                    <a:pt x="142" y="284"/>
                  </a:lnTo>
                  <a:lnTo>
                    <a:pt x="142" y="284"/>
                  </a:lnTo>
                  <a:lnTo>
                    <a:pt x="128" y="284"/>
                  </a:lnTo>
                  <a:lnTo>
                    <a:pt x="114" y="282"/>
                  </a:lnTo>
                  <a:lnTo>
                    <a:pt x="100" y="278"/>
                  </a:lnTo>
                  <a:lnTo>
                    <a:pt x="88" y="272"/>
                  </a:lnTo>
                  <a:lnTo>
                    <a:pt x="74" y="266"/>
                  </a:lnTo>
                  <a:lnTo>
                    <a:pt x="64" y="260"/>
                  </a:lnTo>
                  <a:lnTo>
                    <a:pt x="52" y="252"/>
                  </a:lnTo>
                  <a:lnTo>
                    <a:pt x="42" y="242"/>
                  </a:lnTo>
                  <a:lnTo>
                    <a:pt x="32" y="232"/>
                  </a:lnTo>
                  <a:lnTo>
                    <a:pt x="24" y="222"/>
                  </a:lnTo>
                  <a:lnTo>
                    <a:pt x="18" y="210"/>
                  </a:lnTo>
                  <a:lnTo>
                    <a:pt x="12" y="198"/>
                  </a:lnTo>
                  <a:lnTo>
                    <a:pt x="6" y="184"/>
                  </a:lnTo>
                  <a:lnTo>
                    <a:pt x="4" y="170"/>
                  </a:lnTo>
                  <a:lnTo>
                    <a:pt x="2" y="156"/>
                  </a:lnTo>
                  <a:lnTo>
                    <a:pt x="0" y="142"/>
                  </a:lnTo>
                  <a:lnTo>
                    <a:pt x="0" y="142"/>
                  </a:lnTo>
                  <a:lnTo>
                    <a:pt x="2" y="128"/>
                  </a:lnTo>
                  <a:lnTo>
                    <a:pt x="4" y="114"/>
                  </a:lnTo>
                  <a:lnTo>
                    <a:pt x="6" y="100"/>
                  </a:lnTo>
                  <a:lnTo>
                    <a:pt x="12" y="86"/>
                  </a:lnTo>
                  <a:lnTo>
                    <a:pt x="18" y="74"/>
                  </a:lnTo>
                  <a:lnTo>
                    <a:pt x="24" y="62"/>
                  </a:lnTo>
                  <a:lnTo>
                    <a:pt x="32" y="52"/>
                  </a:lnTo>
                  <a:lnTo>
                    <a:pt x="42" y="42"/>
                  </a:lnTo>
                  <a:lnTo>
                    <a:pt x="52" y="32"/>
                  </a:lnTo>
                  <a:lnTo>
                    <a:pt x="64" y="24"/>
                  </a:lnTo>
                  <a:lnTo>
                    <a:pt x="74" y="18"/>
                  </a:lnTo>
                  <a:lnTo>
                    <a:pt x="88" y="12"/>
                  </a:lnTo>
                  <a:lnTo>
                    <a:pt x="100" y="6"/>
                  </a:lnTo>
                  <a:lnTo>
                    <a:pt x="114" y="2"/>
                  </a:lnTo>
                  <a:lnTo>
                    <a:pt x="128" y="0"/>
                  </a:lnTo>
                  <a:lnTo>
                    <a:pt x="142" y="0"/>
                  </a:lnTo>
                  <a:lnTo>
                    <a:pt x="142" y="0"/>
                  </a:lnTo>
                  <a:lnTo>
                    <a:pt x="158" y="0"/>
                  </a:lnTo>
                  <a:lnTo>
                    <a:pt x="172" y="2"/>
                  </a:lnTo>
                  <a:lnTo>
                    <a:pt x="184" y="6"/>
                  </a:lnTo>
                  <a:lnTo>
                    <a:pt x="198" y="12"/>
                  </a:lnTo>
                  <a:lnTo>
                    <a:pt x="210" y="18"/>
                  </a:lnTo>
                  <a:lnTo>
                    <a:pt x="222" y="24"/>
                  </a:lnTo>
                  <a:lnTo>
                    <a:pt x="232" y="32"/>
                  </a:lnTo>
                  <a:lnTo>
                    <a:pt x="242" y="42"/>
                  </a:lnTo>
                  <a:lnTo>
                    <a:pt x="252" y="52"/>
                  </a:lnTo>
                  <a:lnTo>
                    <a:pt x="260" y="62"/>
                  </a:lnTo>
                  <a:lnTo>
                    <a:pt x="268" y="74"/>
                  </a:lnTo>
                  <a:lnTo>
                    <a:pt x="274" y="86"/>
                  </a:lnTo>
                  <a:lnTo>
                    <a:pt x="278" y="100"/>
                  </a:lnTo>
                  <a:lnTo>
                    <a:pt x="282" y="114"/>
                  </a:lnTo>
                  <a:lnTo>
                    <a:pt x="284" y="128"/>
                  </a:lnTo>
                  <a:lnTo>
                    <a:pt x="284" y="142"/>
                  </a:lnTo>
                  <a:lnTo>
                    <a:pt x="284" y="142"/>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13"/>
            <p:cNvSpPr/>
            <p:nvPr/>
          </p:nvSpPr>
          <p:spPr bwMode="auto">
            <a:xfrm>
              <a:off x="13765213" y="1058863"/>
              <a:ext cx="2266950" cy="3025775"/>
            </a:xfrm>
            <a:custGeom>
              <a:avLst/>
              <a:gdLst>
                <a:gd name="T0" fmla="*/ 1410 w 1428"/>
                <a:gd name="T1" fmla="*/ 18 h 1906"/>
                <a:gd name="T2" fmla="*/ 1376 w 1428"/>
                <a:gd name="T3" fmla="*/ 0 h 1906"/>
                <a:gd name="T4" fmla="*/ 1342 w 1428"/>
                <a:gd name="T5" fmla="*/ 4 h 1906"/>
                <a:gd name="T6" fmla="*/ 1062 w 1428"/>
                <a:gd name="T7" fmla="*/ 286 h 1906"/>
                <a:gd name="T8" fmla="*/ 1030 w 1428"/>
                <a:gd name="T9" fmla="*/ 314 h 1906"/>
                <a:gd name="T10" fmla="*/ 976 w 1428"/>
                <a:gd name="T11" fmla="*/ 340 h 1906"/>
                <a:gd name="T12" fmla="*/ 914 w 1428"/>
                <a:gd name="T13" fmla="*/ 350 h 1906"/>
                <a:gd name="T14" fmla="*/ 812 w 1428"/>
                <a:gd name="T15" fmla="*/ 380 h 1906"/>
                <a:gd name="T16" fmla="*/ 790 w 1428"/>
                <a:gd name="T17" fmla="*/ 504 h 1906"/>
                <a:gd name="T18" fmla="*/ 768 w 1428"/>
                <a:gd name="T19" fmla="*/ 574 h 1906"/>
                <a:gd name="T20" fmla="*/ 742 w 1428"/>
                <a:gd name="T21" fmla="*/ 490 h 1906"/>
                <a:gd name="T22" fmla="*/ 756 w 1428"/>
                <a:gd name="T23" fmla="*/ 420 h 1906"/>
                <a:gd name="T24" fmla="*/ 700 w 1428"/>
                <a:gd name="T25" fmla="*/ 452 h 1906"/>
                <a:gd name="T26" fmla="*/ 682 w 1428"/>
                <a:gd name="T27" fmla="*/ 490 h 1906"/>
                <a:gd name="T28" fmla="*/ 656 w 1428"/>
                <a:gd name="T29" fmla="*/ 574 h 1906"/>
                <a:gd name="T30" fmla="*/ 634 w 1428"/>
                <a:gd name="T31" fmla="*/ 504 h 1906"/>
                <a:gd name="T32" fmla="*/ 612 w 1428"/>
                <a:gd name="T33" fmla="*/ 380 h 1906"/>
                <a:gd name="T34" fmla="*/ 516 w 1428"/>
                <a:gd name="T35" fmla="*/ 350 h 1906"/>
                <a:gd name="T36" fmla="*/ 454 w 1428"/>
                <a:gd name="T37" fmla="*/ 340 h 1906"/>
                <a:gd name="T38" fmla="*/ 398 w 1428"/>
                <a:gd name="T39" fmla="*/ 314 h 1906"/>
                <a:gd name="T40" fmla="*/ 108 w 1428"/>
                <a:gd name="T41" fmla="*/ 18 h 1906"/>
                <a:gd name="T42" fmla="*/ 88 w 1428"/>
                <a:gd name="T43" fmla="*/ 4 h 1906"/>
                <a:gd name="T44" fmla="*/ 52 w 1428"/>
                <a:gd name="T45" fmla="*/ 0 h 1906"/>
                <a:gd name="T46" fmla="*/ 20 w 1428"/>
                <a:gd name="T47" fmla="*/ 18 h 1906"/>
                <a:gd name="T48" fmla="*/ 12 w 1428"/>
                <a:gd name="T49" fmla="*/ 26 h 1906"/>
                <a:gd name="T50" fmla="*/ 0 w 1428"/>
                <a:gd name="T51" fmla="*/ 62 h 1906"/>
                <a:gd name="T52" fmla="*/ 10 w 1428"/>
                <a:gd name="T53" fmla="*/ 96 h 1906"/>
                <a:gd name="T54" fmla="*/ 456 w 1428"/>
                <a:gd name="T55" fmla="*/ 558 h 1906"/>
                <a:gd name="T56" fmla="*/ 498 w 1428"/>
                <a:gd name="T57" fmla="*/ 618 h 1906"/>
                <a:gd name="T58" fmla="*/ 522 w 1428"/>
                <a:gd name="T59" fmla="*/ 688 h 1906"/>
                <a:gd name="T60" fmla="*/ 528 w 1428"/>
                <a:gd name="T61" fmla="*/ 1828 h 1906"/>
                <a:gd name="T62" fmla="*/ 534 w 1428"/>
                <a:gd name="T63" fmla="*/ 1858 h 1906"/>
                <a:gd name="T64" fmla="*/ 562 w 1428"/>
                <a:gd name="T65" fmla="*/ 1892 h 1906"/>
                <a:gd name="T66" fmla="*/ 606 w 1428"/>
                <a:gd name="T67" fmla="*/ 1906 h 1906"/>
                <a:gd name="T68" fmla="*/ 638 w 1428"/>
                <a:gd name="T69" fmla="*/ 1900 h 1906"/>
                <a:gd name="T70" fmla="*/ 672 w 1428"/>
                <a:gd name="T71" fmla="*/ 1872 h 1906"/>
                <a:gd name="T72" fmla="*/ 686 w 1428"/>
                <a:gd name="T73" fmla="*/ 1828 h 1906"/>
                <a:gd name="T74" fmla="*/ 744 w 1428"/>
                <a:gd name="T75" fmla="*/ 1828 h 1906"/>
                <a:gd name="T76" fmla="*/ 750 w 1428"/>
                <a:gd name="T77" fmla="*/ 1858 h 1906"/>
                <a:gd name="T78" fmla="*/ 778 w 1428"/>
                <a:gd name="T79" fmla="*/ 1892 h 1906"/>
                <a:gd name="T80" fmla="*/ 822 w 1428"/>
                <a:gd name="T81" fmla="*/ 1906 h 1906"/>
                <a:gd name="T82" fmla="*/ 854 w 1428"/>
                <a:gd name="T83" fmla="*/ 1900 h 1906"/>
                <a:gd name="T84" fmla="*/ 888 w 1428"/>
                <a:gd name="T85" fmla="*/ 1872 h 1906"/>
                <a:gd name="T86" fmla="*/ 902 w 1428"/>
                <a:gd name="T87" fmla="*/ 1828 h 1906"/>
                <a:gd name="T88" fmla="*/ 902 w 1428"/>
                <a:gd name="T89" fmla="*/ 712 h 1906"/>
                <a:gd name="T90" fmla="*/ 920 w 1428"/>
                <a:gd name="T91" fmla="*/ 640 h 1906"/>
                <a:gd name="T92" fmla="*/ 956 w 1428"/>
                <a:gd name="T93" fmla="*/ 578 h 1906"/>
                <a:gd name="T94" fmla="*/ 1410 w 1428"/>
                <a:gd name="T95" fmla="*/ 106 h 1906"/>
                <a:gd name="T96" fmla="*/ 1428 w 1428"/>
                <a:gd name="T97" fmla="*/ 72 h 1906"/>
                <a:gd name="T98" fmla="*/ 1424 w 1428"/>
                <a:gd name="T99" fmla="*/ 38 h 1906"/>
                <a:gd name="T100" fmla="*/ 1410 w 1428"/>
                <a:gd name="T101" fmla="*/ 18 h 1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28" h="1906">
                  <a:moveTo>
                    <a:pt x="1410" y="18"/>
                  </a:moveTo>
                  <a:lnTo>
                    <a:pt x="1410" y="18"/>
                  </a:lnTo>
                  <a:lnTo>
                    <a:pt x="1410" y="18"/>
                  </a:lnTo>
                  <a:lnTo>
                    <a:pt x="1400" y="10"/>
                  </a:lnTo>
                  <a:lnTo>
                    <a:pt x="1388" y="4"/>
                  </a:lnTo>
                  <a:lnTo>
                    <a:pt x="1376" y="0"/>
                  </a:lnTo>
                  <a:lnTo>
                    <a:pt x="1364" y="0"/>
                  </a:lnTo>
                  <a:lnTo>
                    <a:pt x="1352" y="2"/>
                  </a:lnTo>
                  <a:lnTo>
                    <a:pt x="1342" y="4"/>
                  </a:lnTo>
                  <a:lnTo>
                    <a:pt x="1330" y="10"/>
                  </a:lnTo>
                  <a:lnTo>
                    <a:pt x="1322" y="18"/>
                  </a:lnTo>
                  <a:lnTo>
                    <a:pt x="1062" y="286"/>
                  </a:lnTo>
                  <a:lnTo>
                    <a:pt x="1062" y="286"/>
                  </a:lnTo>
                  <a:lnTo>
                    <a:pt x="1048" y="300"/>
                  </a:lnTo>
                  <a:lnTo>
                    <a:pt x="1030" y="314"/>
                  </a:lnTo>
                  <a:lnTo>
                    <a:pt x="1014" y="324"/>
                  </a:lnTo>
                  <a:lnTo>
                    <a:pt x="994" y="334"/>
                  </a:lnTo>
                  <a:lnTo>
                    <a:pt x="976" y="340"/>
                  </a:lnTo>
                  <a:lnTo>
                    <a:pt x="954" y="346"/>
                  </a:lnTo>
                  <a:lnTo>
                    <a:pt x="934" y="348"/>
                  </a:lnTo>
                  <a:lnTo>
                    <a:pt x="914" y="350"/>
                  </a:lnTo>
                  <a:lnTo>
                    <a:pt x="814" y="350"/>
                  </a:lnTo>
                  <a:lnTo>
                    <a:pt x="814" y="350"/>
                  </a:lnTo>
                  <a:lnTo>
                    <a:pt x="812" y="380"/>
                  </a:lnTo>
                  <a:lnTo>
                    <a:pt x="804" y="434"/>
                  </a:lnTo>
                  <a:lnTo>
                    <a:pt x="798" y="468"/>
                  </a:lnTo>
                  <a:lnTo>
                    <a:pt x="790" y="504"/>
                  </a:lnTo>
                  <a:lnTo>
                    <a:pt x="780" y="540"/>
                  </a:lnTo>
                  <a:lnTo>
                    <a:pt x="768" y="574"/>
                  </a:lnTo>
                  <a:lnTo>
                    <a:pt x="768" y="574"/>
                  </a:lnTo>
                  <a:lnTo>
                    <a:pt x="762" y="552"/>
                  </a:lnTo>
                  <a:lnTo>
                    <a:pt x="756" y="528"/>
                  </a:lnTo>
                  <a:lnTo>
                    <a:pt x="742" y="490"/>
                  </a:lnTo>
                  <a:lnTo>
                    <a:pt x="730" y="462"/>
                  </a:lnTo>
                  <a:lnTo>
                    <a:pt x="724" y="452"/>
                  </a:lnTo>
                  <a:lnTo>
                    <a:pt x="756" y="420"/>
                  </a:lnTo>
                  <a:lnTo>
                    <a:pt x="712" y="376"/>
                  </a:lnTo>
                  <a:lnTo>
                    <a:pt x="668" y="420"/>
                  </a:lnTo>
                  <a:lnTo>
                    <a:pt x="700" y="452"/>
                  </a:lnTo>
                  <a:lnTo>
                    <a:pt x="700" y="452"/>
                  </a:lnTo>
                  <a:lnTo>
                    <a:pt x="694" y="462"/>
                  </a:lnTo>
                  <a:lnTo>
                    <a:pt x="682" y="490"/>
                  </a:lnTo>
                  <a:lnTo>
                    <a:pt x="668" y="528"/>
                  </a:lnTo>
                  <a:lnTo>
                    <a:pt x="662" y="552"/>
                  </a:lnTo>
                  <a:lnTo>
                    <a:pt x="656" y="574"/>
                  </a:lnTo>
                  <a:lnTo>
                    <a:pt x="656" y="574"/>
                  </a:lnTo>
                  <a:lnTo>
                    <a:pt x="644" y="540"/>
                  </a:lnTo>
                  <a:lnTo>
                    <a:pt x="634" y="504"/>
                  </a:lnTo>
                  <a:lnTo>
                    <a:pt x="626" y="468"/>
                  </a:lnTo>
                  <a:lnTo>
                    <a:pt x="620" y="434"/>
                  </a:lnTo>
                  <a:lnTo>
                    <a:pt x="612" y="380"/>
                  </a:lnTo>
                  <a:lnTo>
                    <a:pt x="610" y="350"/>
                  </a:lnTo>
                  <a:lnTo>
                    <a:pt x="516" y="350"/>
                  </a:lnTo>
                  <a:lnTo>
                    <a:pt x="516" y="350"/>
                  </a:lnTo>
                  <a:lnTo>
                    <a:pt x="494" y="348"/>
                  </a:lnTo>
                  <a:lnTo>
                    <a:pt x="474" y="346"/>
                  </a:lnTo>
                  <a:lnTo>
                    <a:pt x="454" y="340"/>
                  </a:lnTo>
                  <a:lnTo>
                    <a:pt x="434" y="334"/>
                  </a:lnTo>
                  <a:lnTo>
                    <a:pt x="416" y="324"/>
                  </a:lnTo>
                  <a:lnTo>
                    <a:pt x="398" y="314"/>
                  </a:lnTo>
                  <a:lnTo>
                    <a:pt x="382" y="300"/>
                  </a:lnTo>
                  <a:lnTo>
                    <a:pt x="366" y="286"/>
                  </a:lnTo>
                  <a:lnTo>
                    <a:pt x="108" y="18"/>
                  </a:lnTo>
                  <a:lnTo>
                    <a:pt x="108" y="18"/>
                  </a:lnTo>
                  <a:lnTo>
                    <a:pt x="98" y="10"/>
                  </a:lnTo>
                  <a:lnTo>
                    <a:pt x="88" y="4"/>
                  </a:lnTo>
                  <a:lnTo>
                    <a:pt x="76" y="2"/>
                  </a:lnTo>
                  <a:lnTo>
                    <a:pt x="64" y="0"/>
                  </a:lnTo>
                  <a:lnTo>
                    <a:pt x="52" y="0"/>
                  </a:lnTo>
                  <a:lnTo>
                    <a:pt x="40" y="4"/>
                  </a:lnTo>
                  <a:lnTo>
                    <a:pt x="30" y="10"/>
                  </a:lnTo>
                  <a:lnTo>
                    <a:pt x="20" y="18"/>
                  </a:lnTo>
                  <a:lnTo>
                    <a:pt x="20" y="18"/>
                  </a:lnTo>
                  <a:lnTo>
                    <a:pt x="20" y="18"/>
                  </a:lnTo>
                  <a:lnTo>
                    <a:pt x="12" y="26"/>
                  </a:lnTo>
                  <a:lnTo>
                    <a:pt x="6" y="38"/>
                  </a:lnTo>
                  <a:lnTo>
                    <a:pt x="2" y="50"/>
                  </a:lnTo>
                  <a:lnTo>
                    <a:pt x="0" y="62"/>
                  </a:lnTo>
                  <a:lnTo>
                    <a:pt x="2" y="72"/>
                  </a:lnTo>
                  <a:lnTo>
                    <a:pt x="6" y="84"/>
                  </a:lnTo>
                  <a:lnTo>
                    <a:pt x="10" y="96"/>
                  </a:lnTo>
                  <a:lnTo>
                    <a:pt x="18" y="106"/>
                  </a:lnTo>
                  <a:lnTo>
                    <a:pt x="456" y="558"/>
                  </a:lnTo>
                  <a:lnTo>
                    <a:pt x="456" y="558"/>
                  </a:lnTo>
                  <a:lnTo>
                    <a:pt x="472" y="578"/>
                  </a:lnTo>
                  <a:lnTo>
                    <a:pt x="486" y="598"/>
                  </a:lnTo>
                  <a:lnTo>
                    <a:pt x="498" y="618"/>
                  </a:lnTo>
                  <a:lnTo>
                    <a:pt x="508" y="640"/>
                  </a:lnTo>
                  <a:lnTo>
                    <a:pt x="518" y="664"/>
                  </a:lnTo>
                  <a:lnTo>
                    <a:pt x="522" y="688"/>
                  </a:lnTo>
                  <a:lnTo>
                    <a:pt x="526" y="712"/>
                  </a:lnTo>
                  <a:lnTo>
                    <a:pt x="528" y="736"/>
                  </a:lnTo>
                  <a:lnTo>
                    <a:pt x="528" y="1828"/>
                  </a:lnTo>
                  <a:lnTo>
                    <a:pt x="528" y="1828"/>
                  </a:lnTo>
                  <a:lnTo>
                    <a:pt x="530" y="1842"/>
                  </a:lnTo>
                  <a:lnTo>
                    <a:pt x="534" y="1858"/>
                  </a:lnTo>
                  <a:lnTo>
                    <a:pt x="542" y="1872"/>
                  </a:lnTo>
                  <a:lnTo>
                    <a:pt x="550" y="1882"/>
                  </a:lnTo>
                  <a:lnTo>
                    <a:pt x="562" y="1892"/>
                  </a:lnTo>
                  <a:lnTo>
                    <a:pt x="576" y="1900"/>
                  </a:lnTo>
                  <a:lnTo>
                    <a:pt x="590" y="1904"/>
                  </a:lnTo>
                  <a:lnTo>
                    <a:pt x="606" y="1906"/>
                  </a:lnTo>
                  <a:lnTo>
                    <a:pt x="606" y="1906"/>
                  </a:lnTo>
                  <a:lnTo>
                    <a:pt x="622" y="1904"/>
                  </a:lnTo>
                  <a:lnTo>
                    <a:pt x="638" y="1900"/>
                  </a:lnTo>
                  <a:lnTo>
                    <a:pt x="650" y="1892"/>
                  </a:lnTo>
                  <a:lnTo>
                    <a:pt x="662" y="1882"/>
                  </a:lnTo>
                  <a:lnTo>
                    <a:pt x="672" y="1872"/>
                  </a:lnTo>
                  <a:lnTo>
                    <a:pt x="680" y="1858"/>
                  </a:lnTo>
                  <a:lnTo>
                    <a:pt x="684" y="1842"/>
                  </a:lnTo>
                  <a:lnTo>
                    <a:pt x="686" y="1828"/>
                  </a:lnTo>
                  <a:lnTo>
                    <a:pt x="686" y="1096"/>
                  </a:lnTo>
                  <a:lnTo>
                    <a:pt x="744" y="1096"/>
                  </a:lnTo>
                  <a:lnTo>
                    <a:pt x="744" y="1828"/>
                  </a:lnTo>
                  <a:lnTo>
                    <a:pt x="744" y="1828"/>
                  </a:lnTo>
                  <a:lnTo>
                    <a:pt x="746" y="1842"/>
                  </a:lnTo>
                  <a:lnTo>
                    <a:pt x="750" y="1858"/>
                  </a:lnTo>
                  <a:lnTo>
                    <a:pt x="758" y="1872"/>
                  </a:lnTo>
                  <a:lnTo>
                    <a:pt x="766" y="1882"/>
                  </a:lnTo>
                  <a:lnTo>
                    <a:pt x="778" y="1892"/>
                  </a:lnTo>
                  <a:lnTo>
                    <a:pt x="792" y="1900"/>
                  </a:lnTo>
                  <a:lnTo>
                    <a:pt x="806" y="1904"/>
                  </a:lnTo>
                  <a:lnTo>
                    <a:pt x="822" y="1906"/>
                  </a:lnTo>
                  <a:lnTo>
                    <a:pt x="822" y="1906"/>
                  </a:lnTo>
                  <a:lnTo>
                    <a:pt x="838" y="1904"/>
                  </a:lnTo>
                  <a:lnTo>
                    <a:pt x="854" y="1900"/>
                  </a:lnTo>
                  <a:lnTo>
                    <a:pt x="866" y="1892"/>
                  </a:lnTo>
                  <a:lnTo>
                    <a:pt x="878" y="1882"/>
                  </a:lnTo>
                  <a:lnTo>
                    <a:pt x="888" y="1872"/>
                  </a:lnTo>
                  <a:lnTo>
                    <a:pt x="896" y="1858"/>
                  </a:lnTo>
                  <a:lnTo>
                    <a:pt x="900" y="1842"/>
                  </a:lnTo>
                  <a:lnTo>
                    <a:pt x="902" y="1828"/>
                  </a:lnTo>
                  <a:lnTo>
                    <a:pt x="902" y="736"/>
                  </a:lnTo>
                  <a:lnTo>
                    <a:pt x="902" y="736"/>
                  </a:lnTo>
                  <a:lnTo>
                    <a:pt x="902" y="712"/>
                  </a:lnTo>
                  <a:lnTo>
                    <a:pt x="906" y="688"/>
                  </a:lnTo>
                  <a:lnTo>
                    <a:pt x="912" y="664"/>
                  </a:lnTo>
                  <a:lnTo>
                    <a:pt x="920" y="640"/>
                  </a:lnTo>
                  <a:lnTo>
                    <a:pt x="930" y="618"/>
                  </a:lnTo>
                  <a:lnTo>
                    <a:pt x="942" y="598"/>
                  </a:lnTo>
                  <a:lnTo>
                    <a:pt x="956" y="578"/>
                  </a:lnTo>
                  <a:lnTo>
                    <a:pt x="974" y="558"/>
                  </a:lnTo>
                  <a:lnTo>
                    <a:pt x="1410" y="106"/>
                  </a:lnTo>
                  <a:lnTo>
                    <a:pt x="1410" y="106"/>
                  </a:lnTo>
                  <a:lnTo>
                    <a:pt x="1418" y="96"/>
                  </a:lnTo>
                  <a:lnTo>
                    <a:pt x="1424" y="84"/>
                  </a:lnTo>
                  <a:lnTo>
                    <a:pt x="1428" y="72"/>
                  </a:lnTo>
                  <a:lnTo>
                    <a:pt x="1428" y="62"/>
                  </a:lnTo>
                  <a:lnTo>
                    <a:pt x="1426" y="50"/>
                  </a:lnTo>
                  <a:lnTo>
                    <a:pt x="1424" y="38"/>
                  </a:lnTo>
                  <a:lnTo>
                    <a:pt x="1418" y="26"/>
                  </a:lnTo>
                  <a:lnTo>
                    <a:pt x="1410" y="18"/>
                  </a:lnTo>
                  <a:lnTo>
                    <a:pt x="1410" y="18"/>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9" name="组合 8"/>
          <p:cNvGrpSpPr/>
          <p:nvPr/>
        </p:nvGrpSpPr>
        <p:grpSpPr>
          <a:xfrm>
            <a:off x="9728252" y="2828877"/>
            <a:ext cx="863549" cy="2216531"/>
            <a:chOff x="-4098925" y="69850"/>
            <a:chExt cx="1949450" cy="5003800"/>
          </a:xfrm>
          <a:solidFill>
            <a:srgbClr val="A61D00"/>
          </a:solidFill>
        </p:grpSpPr>
        <p:sp>
          <p:nvSpPr>
            <p:cNvPr id="10" name="Freeform 5"/>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baseline="-25000">
                <a:solidFill>
                  <a:schemeClr val="accent2">
                    <a:lumMod val="20000"/>
                    <a:lumOff val="80000"/>
                  </a:schemeClr>
                </a:solidFill>
              </a:endParaRPr>
            </a:p>
          </p:txBody>
        </p:sp>
        <p:sp>
          <p:nvSpPr>
            <p:cNvPr id="11" name="Freeform 6"/>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baseline="-25000">
                <a:solidFill>
                  <a:schemeClr val="accent2">
                    <a:lumMod val="20000"/>
                    <a:lumOff val="80000"/>
                  </a:schemeClr>
                </a:solidFill>
              </a:endParaRPr>
            </a:p>
          </p:txBody>
        </p:sp>
      </p:grpSp>
      <p:grpSp>
        <p:nvGrpSpPr>
          <p:cNvPr id="12" name="组合 11"/>
          <p:cNvGrpSpPr/>
          <p:nvPr/>
        </p:nvGrpSpPr>
        <p:grpSpPr>
          <a:xfrm>
            <a:off x="7488820" y="2636869"/>
            <a:ext cx="863549" cy="2216531"/>
            <a:chOff x="-4098925" y="69850"/>
            <a:chExt cx="1949450" cy="5003800"/>
          </a:xfrm>
          <a:solidFill>
            <a:srgbClr val="A61D00"/>
          </a:solidFill>
        </p:grpSpPr>
        <p:sp>
          <p:nvSpPr>
            <p:cNvPr id="13" name="Freeform 5"/>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baseline="-25000">
                <a:solidFill>
                  <a:schemeClr val="accent2">
                    <a:lumMod val="20000"/>
                    <a:lumOff val="80000"/>
                  </a:schemeClr>
                </a:solidFill>
              </a:endParaRPr>
            </a:p>
          </p:txBody>
        </p:sp>
        <p:sp>
          <p:nvSpPr>
            <p:cNvPr id="14" name="Freeform 6"/>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baseline="-25000">
                <a:solidFill>
                  <a:schemeClr val="accent2">
                    <a:lumMod val="20000"/>
                    <a:lumOff val="80000"/>
                  </a:schemeClr>
                </a:solidFill>
              </a:endParaRPr>
            </a:p>
          </p:txBody>
        </p:sp>
      </p:grpSp>
      <p:sp>
        <p:nvSpPr>
          <p:cNvPr id="15" name="同侧圆角矩形 19"/>
          <p:cNvSpPr/>
          <p:nvPr/>
        </p:nvSpPr>
        <p:spPr>
          <a:xfrm>
            <a:off x="8513237" y="4563537"/>
            <a:ext cx="1062567" cy="1139121"/>
          </a:xfrm>
          <a:prstGeom prst="round2SameRect">
            <a:avLst>
              <a:gd name="adj1" fmla="val 13878"/>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latin typeface="微软雅黑" panose="020B0503020204020204" pitchFamily="34" charset="-122"/>
                <a:ea typeface="微软雅黑" panose="020B0503020204020204" pitchFamily="34" charset="-122"/>
              </a:rPr>
              <a:t>1</a:t>
            </a:r>
            <a:endParaRPr lang="zh-CN" altLang="en-US" sz="2135" b="1" dirty="0">
              <a:latin typeface="微软雅黑" panose="020B0503020204020204" pitchFamily="34" charset="-122"/>
              <a:ea typeface="微软雅黑" panose="020B0503020204020204" pitchFamily="34" charset="-122"/>
            </a:endParaRPr>
          </a:p>
        </p:txBody>
      </p:sp>
      <p:sp>
        <p:nvSpPr>
          <p:cNvPr id="16" name="同侧圆角矩形 20"/>
          <p:cNvSpPr/>
          <p:nvPr/>
        </p:nvSpPr>
        <p:spPr>
          <a:xfrm>
            <a:off x="7391302" y="4944537"/>
            <a:ext cx="1062567" cy="758121"/>
          </a:xfrm>
          <a:prstGeom prst="round2SameRect">
            <a:avLst>
              <a:gd name="adj1" fmla="val 13878"/>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latin typeface="微软雅黑" panose="020B0503020204020204" pitchFamily="34" charset="-122"/>
                <a:ea typeface="微软雅黑" panose="020B0503020204020204" pitchFamily="34" charset="-122"/>
              </a:rPr>
              <a:t>2</a:t>
            </a:r>
            <a:endParaRPr lang="zh-CN" altLang="en-US" sz="2135" b="1" dirty="0">
              <a:latin typeface="微软雅黑" panose="020B0503020204020204" pitchFamily="34" charset="-122"/>
              <a:ea typeface="微软雅黑" panose="020B0503020204020204" pitchFamily="34" charset="-122"/>
            </a:endParaRPr>
          </a:p>
        </p:txBody>
      </p:sp>
      <p:sp>
        <p:nvSpPr>
          <p:cNvPr id="17" name="同侧圆角矩形 21"/>
          <p:cNvSpPr/>
          <p:nvPr/>
        </p:nvSpPr>
        <p:spPr>
          <a:xfrm>
            <a:off x="9635171" y="5128655"/>
            <a:ext cx="1062567" cy="574000"/>
          </a:xfrm>
          <a:prstGeom prst="round2SameRect">
            <a:avLst>
              <a:gd name="adj1" fmla="val 13878"/>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latin typeface="微软雅黑" panose="020B0503020204020204" pitchFamily="34" charset="-122"/>
                <a:ea typeface="微软雅黑" panose="020B0503020204020204" pitchFamily="34" charset="-122"/>
              </a:rPr>
              <a:t>3</a:t>
            </a:r>
            <a:endParaRPr lang="zh-CN" altLang="en-US" sz="2135" b="1" dirty="0">
              <a:latin typeface="微软雅黑" panose="020B0503020204020204" pitchFamily="34" charset="-122"/>
              <a:ea typeface="微软雅黑" panose="020B0503020204020204" pitchFamily="34" charset="-122"/>
            </a:endParaRPr>
          </a:p>
        </p:txBody>
      </p:sp>
      <p:grpSp>
        <p:nvGrpSpPr>
          <p:cNvPr id="18" name="组合 17"/>
          <p:cNvGrpSpPr/>
          <p:nvPr/>
        </p:nvGrpSpPr>
        <p:grpSpPr>
          <a:xfrm>
            <a:off x="791215" y="4456308"/>
            <a:ext cx="5132068" cy="556051"/>
            <a:chOff x="593409" y="3342231"/>
            <a:chExt cx="3849051" cy="417038"/>
          </a:xfrm>
        </p:grpSpPr>
        <p:sp>
          <p:nvSpPr>
            <p:cNvPr id="19" name="矩形 18"/>
            <p:cNvSpPr/>
            <p:nvPr/>
          </p:nvSpPr>
          <p:spPr>
            <a:xfrm>
              <a:off x="739140" y="3342231"/>
              <a:ext cx="3703320" cy="417038"/>
            </a:xfrm>
            <a:prstGeom prst="rect">
              <a:avLst/>
            </a:prstGeom>
          </p:spPr>
          <p:txBody>
            <a:bodyPr wrap="square">
              <a:spAutoFit/>
            </a:bodyPr>
            <a:lstStyle/>
            <a:p>
              <a:pPr>
                <a:lnSpc>
                  <a:spcPct val="150000"/>
                </a:lnSpc>
                <a:spcAft>
                  <a:spcPts val="800"/>
                </a:spcAft>
              </a:pPr>
              <a:r>
                <a:rPr lang="zh-CN" altLang="en-US" sz="1065" dirty="0">
                  <a:solidFill>
                    <a:schemeClr val="tx1">
                      <a:lumMod val="75000"/>
                      <a:lumOff val="25000"/>
                    </a:schemeClr>
                  </a:solidFill>
                  <a:latin typeface="微软雅黑" panose="020B0503020204020204" pitchFamily="34" charset="-122"/>
                  <a:ea typeface="微软雅黑" panose="020B0503020204020204" pitchFamily="34" charset="-122"/>
                </a:rPr>
                <a:t>请在此输入您的文字，请在此输入您的文字，请在此输入您的文字，请在此输入您的文字，请在此输入您的文字，请在此输入您的文字</a:t>
              </a:r>
              <a:endParaRPr lang="zh-CN" altLang="en-US" sz="10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等腰三角形 19"/>
            <p:cNvSpPr/>
            <p:nvPr/>
          </p:nvSpPr>
          <p:spPr>
            <a:xfrm rot="5400000">
              <a:off x="583639" y="3422344"/>
              <a:ext cx="141668" cy="122128"/>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grpSp>
      <p:grpSp>
        <p:nvGrpSpPr>
          <p:cNvPr id="21" name="组合 20"/>
          <p:cNvGrpSpPr/>
          <p:nvPr/>
        </p:nvGrpSpPr>
        <p:grpSpPr>
          <a:xfrm>
            <a:off x="791215" y="5112500"/>
            <a:ext cx="5132068" cy="556051"/>
            <a:chOff x="593409" y="3834376"/>
            <a:chExt cx="3849051" cy="417038"/>
          </a:xfrm>
        </p:grpSpPr>
        <p:sp>
          <p:nvSpPr>
            <p:cNvPr id="22" name="矩形 21"/>
            <p:cNvSpPr/>
            <p:nvPr/>
          </p:nvSpPr>
          <p:spPr>
            <a:xfrm>
              <a:off x="739140" y="3834376"/>
              <a:ext cx="3703320" cy="417038"/>
            </a:xfrm>
            <a:prstGeom prst="rect">
              <a:avLst/>
            </a:prstGeom>
          </p:spPr>
          <p:txBody>
            <a:bodyPr wrap="square">
              <a:spAutoFit/>
            </a:bodyPr>
            <a:lstStyle/>
            <a:p>
              <a:pPr>
                <a:lnSpc>
                  <a:spcPct val="150000"/>
                </a:lnSpc>
                <a:spcAft>
                  <a:spcPts val="800"/>
                </a:spcAft>
              </a:pPr>
              <a:r>
                <a:rPr lang="zh-CN" altLang="en-US" sz="1065" dirty="0">
                  <a:solidFill>
                    <a:schemeClr val="tx1">
                      <a:lumMod val="75000"/>
                      <a:lumOff val="25000"/>
                    </a:schemeClr>
                  </a:solidFill>
                  <a:latin typeface="微软雅黑" panose="020B0503020204020204" pitchFamily="34" charset="-122"/>
                  <a:ea typeface="微软雅黑" panose="020B0503020204020204" pitchFamily="34" charset="-122"/>
                </a:rPr>
                <a:t>请在此输入您的文字，请在此输入您的文字，请在此输入您的文字，请在此输入您的文字，请在此输入您的文字，请在此输入您的文字</a:t>
              </a:r>
              <a:endParaRPr lang="zh-CN" altLang="en-US" sz="10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等腰三角形 22"/>
            <p:cNvSpPr/>
            <p:nvPr/>
          </p:nvSpPr>
          <p:spPr>
            <a:xfrm rot="5400000">
              <a:off x="583639" y="3919021"/>
              <a:ext cx="141668" cy="122128"/>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949"/>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449"/>
                            </p:stCondLst>
                            <p:childTnLst>
                              <p:par>
                                <p:cTn id="15" presetID="37"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900" decel="100000" fill="hold"/>
                                        <p:tgtEl>
                                          <p:spTgt spid="4"/>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21" fill="hold">
                            <p:stCondLst>
                              <p:cond delay="2449"/>
                            </p:stCondLst>
                            <p:childTnLst>
                              <p:par>
                                <p:cTn id="22" presetID="1" presetClass="entr" presetSubtype="0" fill="hold" grpId="0" nodeType="afterEffect">
                                  <p:stCondLst>
                                    <p:cond delay="0"/>
                                  </p:stCondLst>
                                  <p:iterate type="lt">
                                    <p:tmAbs val="10"/>
                                  </p:iterate>
                                  <p:childTnLst>
                                    <p:set>
                                      <p:cBhvr>
                                        <p:cTn id="23" dur="1" fill="hold">
                                          <p:stCondLst>
                                            <p:cond delay="0"/>
                                          </p:stCondLst>
                                        </p:cTn>
                                        <p:tgtEl>
                                          <p:spTgt spid="5"/>
                                        </p:tgtEl>
                                        <p:attrNameLst>
                                          <p:attrName>style.visibility</p:attrName>
                                        </p:attrNameLst>
                                      </p:cBhvr>
                                      <p:to>
                                        <p:strVal val="visible"/>
                                      </p:to>
                                    </p:set>
                                  </p:childTnLst>
                                </p:cTn>
                              </p:par>
                            </p:childTnLst>
                          </p:cTn>
                        </p:par>
                        <p:par>
                          <p:cTn id="24" fill="hold">
                            <p:stCondLst>
                              <p:cond delay="3339"/>
                            </p:stCondLst>
                            <p:childTnLst>
                              <p:par>
                                <p:cTn id="25" presetID="2" presetClass="entr" presetSubtype="8"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0-#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25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childTnLst>
                          </p:cTn>
                        </p:par>
                        <p:par>
                          <p:cTn id="33" fill="hold">
                            <p:stCondLst>
                              <p:cond delay="3839"/>
                            </p:stCondLst>
                            <p:childTnLst>
                              <p:par>
                                <p:cTn id="34" presetID="12" presetClass="entr" presetSubtype="4"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p:tgtEl>
                                          <p:spTgt spid="15"/>
                                        </p:tgtEl>
                                        <p:attrNameLst>
                                          <p:attrName>ppt_y</p:attrName>
                                        </p:attrNameLst>
                                      </p:cBhvr>
                                      <p:tavLst>
                                        <p:tav tm="0">
                                          <p:val>
                                            <p:strVal val="#ppt_y+#ppt_h*1.125000"/>
                                          </p:val>
                                        </p:tav>
                                        <p:tav tm="100000">
                                          <p:val>
                                            <p:strVal val="#ppt_y"/>
                                          </p:val>
                                        </p:tav>
                                      </p:tavLst>
                                    </p:anim>
                                    <p:animEffect transition="in" filter="wipe(up)">
                                      <p:cBhvr>
                                        <p:cTn id="37" dur="500"/>
                                        <p:tgtEl>
                                          <p:spTgt spid="15"/>
                                        </p:tgtEl>
                                      </p:cBhvr>
                                    </p:animEffect>
                                  </p:childTnLst>
                                </p:cTn>
                              </p:par>
                              <p:par>
                                <p:cTn id="38" presetID="12" presetClass="entr" presetSubtype="4" fill="hold" grpId="0" nodeType="withEffect">
                                  <p:stCondLst>
                                    <p:cond delay="25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p:tgtEl>
                                          <p:spTgt spid="16"/>
                                        </p:tgtEl>
                                        <p:attrNameLst>
                                          <p:attrName>ppt_y</p:attrName>
                                        </p:attrNameLst>
                                      </p:cBhvr>
                                      <p:tavLst>
                                        <p:tav tm="0">
                                          <p:val>
                                            <p:strVal val="#ppt_y+#ppt_h*1.125000"/>
                                          </p:val>
                                        </p:tav>
                                        <p:tav tm="100000">
                                          <p:val>
                                            <p:strVal val="#ppt_y"/>
                                          </p:val>
                                        </p:tav>
                                      </p:tavLst>
                                    </p:anim>
                                    <p:animEffect transition="in" filter="wipe(up)">
                                      <p:cBhvr>
                                        <p:cTn id="41" dur="500"/>
                                        <p:tgtEl>
                                          <p:spTgt spid="16"/>
                                        </p:tgtEl>
                                      </p:cBhvr>
                                    </p:animEffect>
                                  </p:childTnLst>
                                </p:cTn>
                              </p:par>
                              <p:par>
                                <p:cTn id="42" presetID="12" presetClass="entr" presetSubtype="4" fill="hold" grpId="0" nodeType="withEffect">
                                  <p:stCondLst>
                                    <p:cond delay="50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p:tgtEl>
                                          <p:spTgt spid="17"/>
                                        </p:tgtEl>
                                        <p:attrNameLst>
                                          <p:attrName>ppt_y</p:attrName>
                                        </p:attrNameLst>
                                      </p:cBhvr>
                                      <p:tavLst>
                                        <p:tav tm="0">
                                          <p:val>
                                            <p:strVal val="#ppt_y+#ppt_h*1.125000"/>
                                          </p:val>
                                        </p:tav>
                                        <p:tav tm="100000">
                                          <p:val>
                                            <p:strVal val="#ppt_y"/>
                                          </p:val>
                                        </p:tav>
                                      </p:tavLst>
                                    </p:anim>
                                    <p:animEffect transition="in" filter="wipe(up)">
                                      <p:cBhvr>
                                        <p:cTn id="45" dur="500"/>
                                        <p:tgtEl>
                                          <p:spTgt spid="17"/>
                                        </p:tgtEl>
                                      </p:cBhvr>
                                    </p:animEffect>
                                  </p:childTnLst>
                                </p:cTn>
                              </p:par>
                              <p:par>
                                <p:cTn id="46" presetID="10" presetClass="entr" presetSubtype="0" fill="hold" nodeType="withEffect">
                                  <p:stCondLst>
                                    <p:cond delay="75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500"/>
                                        <p:tgtEl>
                                          <p:spTgt spid="6"/>
                                        </p:tgtEl>
                                      </p:cBhvr>
                                    </p:animEffect>
                                  </p:childTnLst>
                                </p:cTn>
                              </p:par>
                              <p:par>
                                <p:cTn id="49" presetID="10" presetClass="entr" presetSubtype="0" fill="hold" nodeType="withEffect">
                                  <p:stCondLst>
                                    <p:cond delay="100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par>
                                <p:cTn id="52" presetID="10" presetClass="entr" presetSubtype="0" fill="hold" nodeType="withEffect">
                                  <p:stCondLst>
                                    <p:cond delay="125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 grpId="0"/>
      <p:bldP spid="4" grpId="0" animBg="1"/>
      <p:bldP spid="5" grpId="0"/>
      <p:bldP spid="15" grpId="0" animBg="1"/>
      <p:bldP spid="16"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33692" y="1943100"/>
            <a:ext cx="2018928" cy="2971800"/>
          </a:xfrm>
          <a:prstGeom prst="rect">
            <a:avLst/>
          </a:prstGeom>
        </p:spPr>
      </p:pic>
      <p:sp>
        <p:nvSpPr>
          <p:cNvPr id="26" name="TextBox 3"/>
          <p:cNvSpPr txBox="1">
            <a:spLocks noChangeArrowheads="1"/>
          </p:cNvSpPr>
          <p:nvPr/>
        </p:nvSpPr>
        <p:spPr bwMode="auto">
          <a:xfrm>
            <a:off x="1259842" y="368221"/>
            <a:ext cx="4153103" cy="523220"/>
          </a:xfrm>
          <a:prstGeom prst="rect">
            <a:avLst/>
          </a:prstGeom>
          <a:noFill/>
          <a:ln w="9525">
            <a:noFill/>
            <a:miter lim="800000"/>
          </a:ln>
        </p:spPr>
        <p:txBody>
          <a:bodyPr wrap="square">
            <a:spAutoFit/>
          </a:bodyPr>
          <a:lstStyle>
            <a:defPPr>
              <a:defRPr lang="zh-CN"/>
            </a:defPPr>
            <a:lvl1pPr>
              <a:defRPr sz="2800">
                <a:solidFill>
                  <a:srgbClr val="C00000"/>
                </a:solidFill>
                <a:effectLst>
                  <a:outerShdw blurRad="241300" dist="228600" dir="8700000" algn="r" rotWithShape="0">
                    <a:prstClr val="black">
                      <a:alpha val="19000"/>
                    </a:prstClr>
                  </a:outerShdw>
                </a:effectLst>
                <a:latin typeface="汉仪长美黑简" panose="02010609000101010101" pitchFamily="49" charset="-122"/>
                <a:ea typeface="汉仪长美黑简" panose="02010609000101010101" pitchFamily="49" charset="-122"/>
              </a:defRPr>
            </a:lvl1pPr>
          </a:lstStyle>
          <a:p>
            <a:r>
              <a:rPr lang="zh-CN" altLang="en-US" dirty="0"/>
              <a:t>输入相关页面标题文字</a:t>
            </a:r>
            <a:endParaRPr lang="zh-CN" altLang="en-US" dirty="0"/>
          </a:p>
        </p:txBody>
      </p:sp>
      <p:grpSp>
        <p:nvGrpSpPr>
          <p:cNvPr id="4" name="组合 3"/>
          <p:cNvGrpSpPr/>
          <p:nvPr/>
        </p:nvGrpSpPr>
        <p:grpSpPr>
          <a:xfrm>
            <a:off x="6986923" y="2180942"/>
            <a:ext cx="3526947" cy="1291352"/>
            <a:chOff x="7772002" y="1549478"/>
            <a:chExt cx="3526947" cy="1291352"/>
          </a:xfrm>
        </p:grpSpPr>
        <p:sp>
          <p:nvSpPr>
            <p:cNvPr id="5" name="矩形 4"/>
            <p:cNvSpPr/>
            <p:nvPr/>
          </p:nvSpPr>
          <p:spPr>
            <a:xfrm>
              <a:off x="8346199" y="1549478"/>
              <a:ext cx="2952750" cy="369332"/>
            </a:xfrm>
            <a:prstGeom prst="rect">
              <a:avLst/>
            </a:prstGeom>
          </p:spPr>
          <p:txBody>
            <a:bodyPr wrap="square">
              <a:spAutoFit/>
            </a:bodyPr>
            <a:lstStyle/>
            <a:p>
              <a:pPr>
                <a:spcAft>
                  <a:spcPts val="600"/>
                </a:spcAft>
                <a:buClr>
                  <a:srgbClr val="5ABEAA"/>
                </a:buClr>
              </a:pPr>
              <a:r>
                <a:rPr lang="en-US" altLang="zh-CN" dirty="0">
                  <a:solidFill>
                    <a:srgbClr val="B31F23"/>
                  </a:solidFill>
                  <a:ea typeface="小米兰亭_GB外压缩"/>
                </a:rPr>
                <a:t>ENTER YOUR TITLE</a:t>
              </a:r>
              <a:endParaRPr lang="zh-CN" altLang="en-US" sz="1200" dirty="0">
                <a:solidFill>
                  <a:srgbClr val="B31F23"/>
                </a:solidFill>
                <a:ea typeface="小米兰亭_GB外压缩"/>
              </a:endParaRPr>
            </a:p>
          </p:txBody>
        </p:sp>
        <p:sp>
          <p:nvSpPr>
            <p:cNvPr id="6" name="矩形 5"/>
            <p:cNvSpPr/>
            <p:nvPr/>
          </p:nvSpPr>
          <p:spPr>
            <a:xfrm>
              <a:off x="7772002" y="1661548"/>
              <a:ext cx="601448" cy="584775"/>
            </a:xfrm>
            <a:prstGeom prst="rect">
              <a:avLst/>
            </a:prstGeom>
          </p:spPr>
          <p:txBody>
            <a:bodyPr wrap="none">
              <a:spAutoFit/>
            </a:bodyPr>
            <a:lstStyle/>
            <a:p>
              <a:pPr algn="ctr"/>
              <a:r>
                <a:rPr lang="en-US" altLang="zh-CN" sz="3200" dirty="0">
                  <a:solidFill>
                    <a:srgbClr val="B31F23"/>
                  </a:solidFill>
                  <a:ea typeface="小米兰亭_GB外压缩"/>
                </a:rPr>
                <a:t>02</a:t>
              </a:r>
              <a:endParaRPr lang="zh-CN" altLang="en-US" sz="3200" dirty="0">
                <a:solidFill>
                  <a:srgbClr val="B31F23"/>
                </a:solidFill>
                <a:ea typeface="小米兰亭_GB外压缩"/>
              </a:endParaRPr>
            </a:p>
          </p:txBody>
        </p:sp>
        <p:sp>
          <p:nvSpPr>
            <p:cNvPr id="7" name="矩形 6"/>
            <p:cNvSpPr/>
            <p:nvPr/>
          </p:nvSpPr>
          <p:spPr>
            <a:xfrm>
              <a:off x="8314458" y="1918810"/>
              <a:ext cx="2952750" cy="922020"/>
            </a:xfrm>
            <a:prstGeom prst="rect">
              <a:avLst/>
            </a:prstGeom>
          </p:spPr>
          <p:txBody>
            <a:bodyPr wrap="square">
              <a:spAutoFit/>
            </a:bodyPr>
            <a:lstStyle/>
            <a:p>
              <a:pPr>
                <a:lnSpc>
                  <a:spcPct val="150000"/>
                </a:lnSpc>
                <a:spcAft>
                  <a:spcPts val="600"/>
                </a:spcAft>
                <a:buClr>
                  <a:srgbClr val="5ABEAA"/>
                </a:buClr>
              </a:pPr>
              <a:r>
                <a:rPr lang="zh-CN" altLang="en-US" sz="1200" dirty="0">
                  <a:solidFill>
                    <a:schemeClr val="tx1">
                      <a:lumMod val="65000"/>
                      <a:lumOff val="35000"/>
                    </a:schemeClr>
                  </a:solidFill>
                  <a:latin typeface="小米兰亭_GB外压缩"/>
                  <a:ea typeface="小米兰亭_GB外压缩"/>
                </a:rPr>
                <a:t>此处添加详细文本描述，建议与标题相关并符合整体语言风格，语言描述尽量简洁生动。</a:t>
              </a:r>
              <a:endParaRPr lang="zh-CN" altLang="en-US" sz="1200" dirty="0">
                <a:solidFill>
                  <a:schemeClr val="tx1">
                    <a:lumMod val="65000"/>
                    <a:lumOff val="35000"/>
                  </a:schemeClr>
                </a:solidFill>
                <a:latin typeface="小米兰亭_GB外压缩"/>
                <a:ea typeface="小米兰亭_GB外压缩"/>
              </a:endParaRPr>
            </a:p>
          </p:txBody>
        </p:sp>
      </p:grpSp>
      <p:grpSp>
        <p:nvGrpSpPr>
          <p:cNvPr id="8" name="组合 7"/>
          <p:cNvGrpSpPr/>
          <p:nvPr/>
        </p:nvGrpSpPr>
        <p:grpSpPr>
          <a:xfrm>
            <a:off x="6986122" y="3669897"/>
            <a:ext cx="3526946" cy="1260360"/>
            <a:chOff x="7772003" y="2760046"/>
            <a:chExt cx="3526946" cy="1260360"/>
          </a:xfrm>
        </p:grpSpPr>
        <p:sp>
          <p:nvSpPr>
            <p:cNvPr id="9" name="矩形 8"/>
            <p:cNvSpPr/>
            <p:nvPr/>
          </p:nvSpPr>
          <p:spPr>
            <a:xfrm>
              <a:off x="8346199" y="2760046"/>
              <a:ext cx="2952750" cy="369332"/>
            </a:xfrm>
            <a:prstGeom prst="rect">
              <a:avLst/>
            </a:prstGeom>
          </p:spPr>
          <p:txBody>
            <a:bodyPr wrap="square">
              <a:spAutoFit/>
            </a:bodyPr>
            <a:lstStyle/>
            <a:p>
              <a:pPr>
                <a:spcAft>
                  <a:spcPts val="600"/>
                </a:spcAft>
                <a:buClr>
                  <a:srgbClr val="5ABEAA"/>
                </a:buClr>
              </a:pPr>
              <a:r>
                <a:rPr lang="en-US" altLang="zh-CN" dirty="0">
                  <a:solidFill>
                    <a:srgbClr val="B31F23"/>
                  </a:solidFill>
                  <a:ea typeface="小米兰亭_GB外压缩"/>
                </a:rPr>
                <a:t>ENTER YOUR TITLE</a:t>
              </a:r>
              <a:endParaRPr lang="zh-CN" altLang="en-US" sz="1200" dirty="0">
                <a:solidFill>
                  <a:srgbClr val="B31F23"/>
                </a:solidFill>
                <a:ea typeface="小米兰亭_GB外压缩"/>
              </a:endParaRPr>
            </a:p>
          </p:txBody>
        </p:sp>
        <p:sp>
          <p:nvSpPr>
            <p:cNvPr id="10" name="矩形 9"/>
            <p:cNvSpPr/>
            <p:nvPr/>
          </p:nvSpPr>
          <p:spPr>
            <a:xfrm>
              <a:off x="7772003" y="2798384"/>
              <a:ext cx="601448" cy="584775"/>
            </a:xfrm>
            <a:prstGeom prst="rect">
              <a:avLst/>
            </a:prstGeom>
          </p:spPr>
          <p:txBody>
            <a:bodyPr wrap="none">
              <a:spAutoFit/>
            </a:bodyPr>
            <a:lstStyle/>
            <a:p>
              <a:pPr algn="ctr"/>
              <a:r>
                <a:rPr lang="en-US" altLang="zh-CN" sz="3200" dirty="0">
                  <a:solidFill>
                    <a:srgbClr val="B31F23"/>
                  </a:solidFill>
                  <a:ea typeface="小米兰亭_GB外压缩"/>
                </a:rPr>
                <a:t>04</a:t>
              </a:r>
              <a:endParaRPr lang="zh-CN" altLang="en-US" sz="3200" dirty="0">
                <a:solidFill>
                  <a:srgbClr val="B31F23"/>
                </a:solidFill>
                <a:ea typeface="小米兰亭_GB外压缩"/>
              </a:endParaRPr>
            </a:p>
          </p:txBody>
        </p:sp>
        <p:sp>
          <p:nvSpPr>
            <p:cNvPr id="11" name="矩形 10"/>
            <p:cNvSpPr/>
            <p:nvPr/>
          </p:nvSpPr>
          <p:spPr>
            <a:xfrm>
              <a:off x="8314458" y="3098386"/>
              <a:ext cx="2952750" cy="922020"/>
            </a:xfrm>
            <a:prstGeom prst="rect">
              <a:avLst/>
            </a:prstGeom>
          </p:spPr>
          <p:txBody>
            <a:bodyPr wrap="square">
              <a:spAutoFit/>
            </a:bodyPr>
            <a:lstStyle/>
            <a:p>
              <a:pPr>
                <a:lnSpc>
                  <a:spcPct val="150000"/>
                </a:lnSpc>
                <a:spcAft>
                  <a:spcPts val="600"/>
                </a:spcAft>
                <a:buClr>
                  <a:srgbClr val="5ABEAA"/>
                </a:buClr>
              </a:pPr>
              <a:r>
                <a:rPr lang="zh-CN" altLang="en-US" sz="1200" dirty="0">
                  <a:solidFill>
                    <a:schemeClr val="tx1">
                      <a:lumMod val="65000"/>
                      <a:lumOff val="35000"/>
                    </a:schemeClr>
                  </a:solidFill>
                  <a:latin typeface="小米兰亭_GB外压缩"/>
                  <a:ea typeface="小米兰亭_GB外压缩"/>
                </a:rPr>
                <a:t>此处添加详细文本描述，建议与标题相关并符合整体语言风格，语言描述尽量简洁生动。</a:t>
              </a:r>
              <a:endParaRPr lang="zh-CN" altLang="en-US" sz="1200" dirty="0">
                <a:solidFill>
                  <a:schemeClr val="tx1">
                    <a:lumMod val="65000"/>
                    <a:lumOff val="35000"/>
                  </a:schemeClr>
                </a:solidFill>
                <a:latin typeface="小米兰亭_GB外压缩"/>
                <a:ea typeface="小米兰亭_GB外压缩"/>
              </a:endParaRPr>
            </a:p>
          </p:txBody>
        </p:sp>
      </p:grpSp>
      <p:grpSp>
        <p:nvGrpSpPr>
          <p:cNvPr id="12" name="组合 11"/>
          <p:cNvGrpSpPr/>
          <p:nvPr/>
        </p:nvGrpSpPr>
        <p:grpSpPr>
          <a:xfrm>
            <a:off x="1538487" y="3669897"/>
            <a:ext cx="3568552" cy="1222022"/>
            <a:chOff x="852954" y="2798384"/>
            <a:chExt cx="3568552" cy="1222022"/>
          </a:xfrm>
        </p:grpSpPr>
        <p:sp>
          <p:nvSpPr>
            <p:cNvPr id="13" name="矩形 12"/>
            <p:cNvSpPr/>
            <p:nvPr/>
          </p:nvSpPr>
          <p:spPr>
            <a:xfrm>
              <a:off x="893051" y="2813987"/>
              <a:ext cx="2952750" cy="369332"/>
            </a:xfrm>
            <a:prstGeom prst="rect">
              <a:avLst/>
            </a:prstGeom>
          </p:spPr>
          <p:txBody>
            <a:bodyPr wrap="square">
              <a:spAutoFit/>
            </a:bodyPr>
            <a:lstStyle/>
            <a:p>
              <a:pPr algn="r">
                <a:spcAft>
                  <a:spcPts val="600"/>
                </a:spcAft>
                <a:buClr>
                  <a:srgbClr val="5ABEAA"/>
                </a:buClr>
              </a:pPr>
              <a:r>
                <a:rPr lang="en-US" altLang="zh-CN" dirty="0">
                  <a:solidFill>
                    <a:srgbClr val="B31F23"/>
                  </a:solidFill>
                  <a:ea typeface="小米兰亭_GB外压缩"/>
                </a:rPr>
                <a:t>ENTER YOUR TITLE</a:t>
              </a:r>
              <a:endParaRPr lang="en-US" altLang="zh-CN" dirty="0">
                <a:solidFill>
                  <a:srgbClr val="B31F23"/>
                </a:solidFill>
                <a:ea typeface="小米兰亭_GB外压缩"/>
              </a:endParaRPr>
            </a:p>
          </p:txBody>
        </p:sp>
        <p:sp>
          <p:nvSpPr>
            <p:cNvPr id="14" name="矩形 13"/>
            <p:cNvSpPr/>
            <p:nvPr/>
          </p:nvSpPr>
          <p:spPr>
            <a:xfrm>
              <a:off x="3820059" y="2798384"/>
              <a:ext cx="601447" cy="584775"/>
            </a:xfrm>
            <a:prstGeom prst="rect">
              <a:avLst/>
            </a:prstGeom>
          </p:spPr>
          <p:txBody>
            <a:bodyPr wrap="none">
              <a:spAutoFit/>
            </a:bodyPr>
            <a:lstStyle/>
            <a:p>
              <a:pPr algn="ctr"/>
              <a:r>
                <a:rPr lang="en-US" altLang="zh-CN" sz="3200" dirty="0">
                  <a:solidFill>
                    <a:srgbClr val="B31F23"/>
                  </a:solidFill>
                  <a:ea typeface="小米兰亭_GB外压缩"/>
                </a:rPr>
                <a:t>03</a:t>
              </a:r>
              <a:endParaRPr lang="zh-CN" altLang="en-US" sz="3200" dirty="0">
                <a:solidFill>
                  <a:srgbClr val="B31F23"/>
                </a:solidFill>
                <a:ea typeface="小米兰亭_GB外压缩"/>
              </a:endParaRPr>
            </a:p>
          </p:txBody>
        </p:sp>
        <p:sp>
          <p:nvSpPr>
            <p:cNvPr id="15" name="矩形 14"/>
            <p:cNvSpPr/>
            <p:nvPr/>
          </p:nvSpPr>
          <p:spPr>
            <a:xfrm>
              <a:off x="852954" y="3098386"/>
              <a:ext cx="2952750" cy="922020"/>
            </a:xfrm>
            <a:prstGeom prst="rect">
              <a:avLst/>
            </a:prstGeom>
          </p:spPr>
          <p:txBody>
            <a:bodyPr wrap="square">
              <a:spAutoFit/>
            </a:bodyPr>
            <a:lstStyle/>
            <a:p>
              <a:pPr algn="r">
                <a:lnSpc>
                  <a:spcPct val="150000"/>
                </a:lnSpc>
                <a:spcAft>
                  <a:spcPts val="600"/>
                </a:spcAft>
                <a:buClr>
                  <a:srgbClr val="5ABEAA"/>
                </a:buClr>
              </a:pPr>
              <a:r>
                <a:rPr lang="zh-CN" altLang="en-US" sz="1200" dirty="0">
                  <a:solidFill>
                    <a:schemeClr val="tx1">
                      <a:lumMod val="65000"/>
                      <a:lumOff val="35000"/>
                    </a:schemeClr>
                  </a:solidFill>
                  <a:latin typeface="小米兰亭_GB外压缩"/>
                  <a:ea typeface="小米兰亭_GB外压缩"/>
                </a:rPr>
                <a:t>此处添加详细文本描述，建议与标题相关并符合整体语言风格，语言描述尽量简洁生动。</a:t>
              </a:r>
              <a:endParaRPr lang="zh-CN" altLang="en-US" sz="1200" dirty="0">
                <a:solidFill>
                  <a:schemeClr val="tx1">
                    <a:lumMod val="65000"/>
                    <a:lumOff val="35000"/>
                  </a:schemeClr>
                </a:solidFill>
                <a:latin typeface="小米兰亭_GB外压缩"/>
                <a:ea typeface="小米兰亭_GB外压缩"/>
              </a:endParaRPr>
            </a:p>
          </p:txBody>
        </p:sp>
      </p:grpSp>
      <p:grpSp>
        <p:nvGrpSpPr>
          <p:cNvPr id="16" name="组合 15"/>
          <p:cNvGrpSpPr/>
          <p:nvPr/>
        </p:nvGrpSpPr>
        <p:grpSpPr>
          <a:xfrm>
            <a:off x="1506746" y="2180942"/>
            <a:ext cx="3600293" cy="1229217"/>
            <a:chOff x="821213" y="1575037"/>
            <a:chExt cx="3600293" cy="1229217"/>
          </a:xfrm>
        </p:grpSpPr>
        <p:sp>
          <p:nvSpPr>
            <p:cNvPr id="17" name="矩形 16"/>
            <p:cNvSpPr/>
            <p:nvPr/>
          </p:nvSpPr>
          <p:spPr>
            <a:xfrm>
              <a:off x="821213" y="1575037"/>
              <a:ext cx="2952750" cy="369332"/>
            </a:xfrm>
            <a:prstGeom prst="rect">
              <a:avLst/>
            </a:prstGeom>
          </p:spPr>
          <p:txBody>
            <a:bodyPr wrap="square">
              <a:spAutoFit/>
            </a:bodyPr>
            <a:lstStyle/>
            <a:p>
              <a:pPr algn="r">
                <a:spcAft>
                  <a:spcPts val="600"/>
                </a:spcAft>
                <a:buClr>
                  <a:srgbClr val="5ABEAA"/>
                </a:buClr>
              </a:pPr>
              <a:r>
                <a:rPr lang="en-US" altLang="zh-CN" dirty="0">
                  <a:solidFill>
                    <a:srgbClr val="B31F23"/>
                  </a:solidFill>
                  <a:ea typeface="小米兰亭_GB外压缩"/>
                </a:rPr>
                <a:t>ENTER YOUR TITLE</a:t>
              </a:r>
              <a:endParaRPr lang="en-US" altLang="zh-CN" dirty="0">
                <a:solidFill>
                  <a:srgbClr val="B31F23"/>
                </a:solidFill>
                <a:ea typeface="小米兰亭_GB外压缩"/>
              </a:endParaRPr>
            </a:p>
          </p:txBody>
        </p:sp>
        <p:sp>
          <p:nvSpPr>
            <p:cNvPr id="18" name="矩形 17"/>
            <p:cNvSpPr/>
            <p:nvPr/>
          </p:nvSpPr>
          <p:spPr>
            <a:xfrm>
              <a:off x="3820058" y="1661548"/>
              <a:ext cx="601448" cy="584775"/>
            </a:xfrm>
            <a:prstGeom prst="rect">
              <a:avLst/>
            </a:prstGeom>
          </p:spPr>
          <p:txBody>
            <a:bodyPr wrap="none">
              <a:spAutoFit/>
            </a:bodyPr>
            <a:lstStyle/>
            <a:p>
              <a:pPr algn="ctr"/>
              <a:r>
                <a:rPr lang="en-US" altLang="zh-CN" sz="3200" dirty="0">
                  <a:solidFill>
                    <a:srgbClr val="B31F23"/>
                  </a:solidFill>
                  <a:ea typeface="小米兰亭_GB外压缩"/>
                </a:rPr>
                <a:t>01</a:t>
              </a:r>
              <a:endParaRPr lang="zh-CN" altLang="en-US" sz="3200" dirty="0">
                <a:solidFill>
                  <a:srgbClr val="B31F23"/>
                </a:solidFill>
                <a:ea typeface="小米兰亭_GB外压缩"/>
              </a:endParaRPr>
            </a:p>
          </p:txBody>
        </p:sp>
        <p:sp>
          <p:nvSpPr>
            <p:cNvPr id="19" name="矩形 18"/>
            <p:cNvSpPr/>
            <p:nvPr/>
          </p:nvSpPr>
          <p:spPr>
            <a:xfrm>
              <a:off x="852954" y="1882234"/>
              <a:ext cx="2952750" cy="922020"/>
            </a:xfrm>
            <a:prstGeom prst="rect">
              <a:avLst/>
            </a:prstGeom>
          </p:spPr>
          <p:txBody>
            <a:bodyPr wrap="square">
              <a:spAutoFit/>
            </a:bodyPr>
            <a:lstStyle/>
            <a:p>
              <a:pPr algn="r">
                <a:lnSpc>
                  <a:spcPct val="150000"/>
                </a:lnSpc>
                <a:spcAft>
                  <a:spcPts val="600"/>
                </a:spcAft>
                <a:buClr>
                  <a:srgbClr val="5ABEAA"/>
                </a:buClr>
              </a:pPr>
              <a:r>
                <a:rPr lang="zh-CN" altLang="en-US" sz="1200" dirty="0">
                  <a:solidFill>
                    <a:schemeClr val="tx1">
                      <a:lumMod val="65000"/>
                      <a:lumOff val="35000"/>
                    </a:schemeClr>
                  </a:solidFill>
                  <a:latin typeface="小米兰亭_GB外压缩"/>
                  <a:ea typeface="小米兰亭_GB外压缩"/>
                </a:rPr>
                <a:t>此处添加详细文本描述，建议与标题相关并符合整体语言风格，语言描述尽量简洁生动。</a:t>
              </a:r>
              <a:endParaRPr lang="zh-CN" altLang="en-US" sz="1200" dirty="0">
                <a:solidFill>
                  <a:schemeClr val="tx1">
                    <a:lumMod val="65000"/>
                    <a:lumOff val="35000"/>
                  </a:schemeClr>
                </a:solidFill>
                <a:latin typeface="小米兰亭_GB外压缩"/>
                <a:ea typeface="小米兰亭_GB外压缩"/>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949"/>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949"/>
                                </p:stCondLst>
                                <p:childTnLst>
                                  <p:par>
                                    <p:cTn id="16" presetID="2" presetClass="entr" presetSubtype="8" accel="46000" fill="hold" nodeType="afterEffect" p14:presetBounceEnd="48000">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14:bounceEnd="48000">
                                          <p:cBhvr additive="base">
                                            <p:cTn id="18" dur="1000" fill="hold"/>
                                            <p:tgtEl>
                                              <p:spTgt spid="16"/>
                                            </p:tgtEl>
                                            <p:attrNameLst>
                                              <p:attrName>ppt_x</p:attrName>
                                            </p:attrNameLst>
                                          </p:cBhvr>
                                          <p:tavLst>
                                            <p:tav tm="0">
                                              <p:val>
                                                <p:strVal val="0-#ppt_w/2"/>
                                              </p:val>
                                            </p:tav>
                                            <p:tav tm="100000">
                                              <p:val>
                                                <p:strVal val="#ppt_x"/>
                                              </p:val>
                                            </p:tav>
                                          </p:tavLst>
                                        </p:anim>
                                        <p:anim calcmode="lin" valueType="num" p14:bounceEnd="48000">
                                          <p:cBhvr additive="base">
                                            <p:cTn id="19" dur="1000" fill="hold"/>
                                            <p:tgtEl>
                                              <p:spTgt spid="16"/>
                                            </p:tgtEl>
                                            <p:attrNameLst>
                                              <p:attrName>ppt_y</p:attrName>
                                            </p:attrNameLst>
                                          </p:cBhvr>
                                          <p:tavLst>
                                            <p:tav tm="0">
                                              <p:val>
                                                <p:strVal val="#ppt_y"/>
                                              </p:val>
                                            </p:tav>
                                            <p:tav tm="100000">
                                              <p:val>
                                                <p:strVal val="#ppt_y"/>
                                              </p:val>
                                            </p:tav>
                                          </p:tavLst>
                                        </p:anim>
                                      </p:childTnLst>
                                    </p:cTn>
                                  </p:par>
                                  <p:par>
                                    <p:cTn id="20" presetID="2" presetClass="entr" presetSubtype="8" accel="46000" fill="hold" nodeType="withEffect" p14:presetBounceEnd="48000">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14:bounceEnd="48000">
                                          <p:cBhvr additive="base">
                                            <p:cTn id="22" dur="1000" fill="hold"/>
                                            <p:tgtEl>
                                              <p:spTgt spid="12"/>
                                            </p:tgtEl>
                                            <p:attrNameLst>
                                              <p:attrName>ppt_x</p:attrName>
                                            </p:attrNameLst>
                                          </p:cBhvr>
                                          <p:tavLst>
                                            <p:tav tm="0">
                                              <p:val>
                                                <p:strVal val="0-#ppt_w/2"/>
                                              </p:val>
                                            </p:tav>
                                            <p:tav tm="100000">
                                              <p:val>
                                                <p:strVal val="#ppt_x"/>
                                              </p:val>
                                            </p:tav>
                                          </p:tavLst>
                                        </p:anim>
                                        <p:anim calcmode="lin" valueType="num" p14:bounceEnd="48000">
                                          <p:cBhvr additive="base">
                                            <p:cTn id="23" dur="1000" fill="hold"/>
                                            <p:tgtEl>
                                              <p:spTgt spid="12"/>
                                            </p:tgtEl>
                                            <p:attrNameLst>
                                              <p:attrName>ppt_y</p:attrName>
                                            </p:attrNameLst>
                                          </p:cBhvr>
                                          <p:tavLst>
                                            <p:tav tm="0">
                                              <p:val>
                                                <p:strVal val="#ppt_y"/>
                                              </p:val>
                                            </p:tav>
                                            <p:tav tm="100000">
                                              <p:val>
                                                <p:strVal val="#ppt_y"/>
                                              </p:val>
                                            </p:tav>
                                          </p:tavLst>
                                        </p:anim>
                                      </p:childTnLst>
                                    </p:cTn>
                                  </p:par>
                                  <p:par>
                                    <p:cTn id="24" presetID="2" presetClass="entr" presetSubtype="2" accel="46000" fill="hold" nodeType="withEffect" p14:presetBounceEnd="48000">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14:bounceEnd="48000">
                                          <p:cBhvr additive="base">
                                            <p:cTn id="26" dur="1000" fill="hold"/>
                                            <p:tgtEl>
                                              <p:spTgt spid="4"/>
                                            </p:tgtEl>
                                            <p:attrNameLst>
                                              <p:attrName>ppt_x</p:attrName>
                                            </p:attrNameLst>
                                          </p:cBhvr>
                                          <p:tavLst>
                                            <p:tav tm="0">
                                              <p:val>
                                                <p:strVal val="1+#ppt_w/2"/>
                                              </p:val>
                                            </p:tav>
                                            <p:tav tm="100000">
                                              <p:val>
                                                <p:strVal val="#ppt_x"/>
                                              </p:val>
                                            </p:tav>
                                          </p:tavLst>
                                        </p:anim>
                                        <p:anim calcmode="lin" valueType="num" p14:bounceEnd="48000">
                                          <p:cBhvr additive="base">
                                            <p:cTn id="27" dur="10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2" accel="46000" fill="hold" nodeType="withEffect" p14:presetBounceEnd="48000">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14:bounceEnd="48000">
                                          <p:cBhvr additive="base">
                                            <p:cTn id="30" dur="1000" fill="hold"/>
                                            <p:tgtEl>
                                              <p:spTgt spid="8"/>
                                            </p:tgtEl>
                                            <p:attrNameLst>
                                              <p:attrName>ppt_x</p:attrName>
                                            </p:attrNameLst>
                                          </p:cBhvr>
                                          <p:tavLst>
                                            <p:tav tm="0">
                                              <p:val>
                                                <p:strVal val="1+#ppt_w/2"/>
                                              </p:val>
                                            </p:tav>
                                            <p:tav tm="100000">
                                              <p:val>
                                                <p:strVal val="#ppt_x"/>
                                              </p:val>
                                            </p:tav>
                                          </p:tavLst>
                                        </p:anim>
                                        <p:anim calcmode="lin" valueType="num" p14:bounceEnd="48000">
                                          <p:cBhvr additive="base">
                                            <p:cTn id="31"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949"/>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949"/>
                                </p:stCondLst>
                                <p:childTnLst>
                                  <p:par>
                                    <p:cTn id="16" presetID="2" presetClass="entr" presetSubtype="8" accel="46000"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1000" fill="hold"/>
                                            <p:tgtEl>
                                              <p:spTgt spid="16"/>
                                            </p:tgtEl>
                                            <p:attrNameLst>
                                              <p:attrName>ppt_x</p:attrName>
                                            </p:attrNameLst>
                                          </p:cBhvr>
                                          <p:tavLst>
                                            <p:tav tm="0">
                                              <p:val>
                                                <p:strVal val="0-#ppt_w/2"/>
                                              </p:val>
                                            </p:tav>
                                            <p:tav tm="100000">
                                              <p:val>
                                                <p:strVal val="#ppt_x"/>
                                              </p:val>
                                            </p:tav>
                                          </p:tavLst>
                                        </p:anim>
                                        <p:anim calcmode="lin" valueType="num">
                                          <p:cBhvr additive="base">
                                            <p:cTn id="19" dur="1000" fill="hold"/>
                                            <p:tgtEl>
                                              <p:spTgt spid="16"/>
                                            </p:tgtEl>
                                            <p:attrNameLst>
                                              <p:attrName>ppt_y</p:attrName>
                                            </p:attrNameLst>
                                          </p:cBhvr>
                                          <p:tavLst>
                                            <p:tav tm="0">
                                              <p:val>
                                                <p:strVal val="#ppt_y"/>
                                              </p:val>
                                            </p:tav>
                                            <p:tav tm="100000">
                                              <p:val>
                                                <p:strVal val="#ppt_y"/>
                                              </p:val>
                                            </p:tav>
                                          </p:tavLst>
                                        </p:anim>
                                      </p:childTnLst>
                                    </p:cTn>
                                  </p:par>
                                  <p:par>
                                    <p:cTn id="20" presetID="2" presetClass="entr" presetSubtype="8" accel="4600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1000" fill="hold"/>
                                            <p:tgtEl>
                                              <p:spTgt spid="12"/>
                                            </p:tgtEl>
                                            <p:attrNameLst>
                                              <p:attrName>ppt_x</p:attrName>
                                            </p:attrNameLst>
                                          </p:cBhvr>
                                          <p:tavLst>
                                            <p:tav tm="0">
                                              <p:val>
                                                <p:strVal val="0-#ppt_w/2"/>
                                              </p:val>
                                            </p:tav>
                                            <p:tav tm="100000">
                                              <p:val>
                                                <p:strVal val="#ppt_x"/>
                                              </p:val>
                                            </p:tav>
                                          </p:tavLst>
                                        </p:anim>
                                        <p:anim calcmode="lin" valueType="num">
                                          <p:cBhvr additive="base">
                                            <p:cTn id="23" dur="1000" fill="hold"/>
                                            <p:tgtEl>
                                              <p:spTgt spid="12"/>
                                            </p:tgtEl>
                                            <p:attrNameLst>
                                              <p:attrName>ppt_y</p:attrName>
                                            </p:attrNameLst>
                                          </p:cBhvr>
                                          <p:tavLst>
                                            <p:tav tm="0">
                                              <p:val>
                                                <p:strVal val="#ppt_y"/>
                                              </p:val>
                                            </p:tav>
                                            <p:tav tm="100000">
                                              <p:val>
                                                <p:strVal val="#ppt_y"/>
                                              </p:val>
                                            </p:tav>
                                          </p:tavLst>
                                        </p:anim>
                                      </p:childTnLst>
                                    </p:cTn>
                                  </p:par>
                                  <p:par>
                                    <p:cTn id="24" presetID="2" presetClass="entr" presetSubtype="2" accel="4600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1000" fill="hold"/>
                                            <p:tgtEl>
                                              <p:spTgt spid="4"/>
                                            </p:tgtEl>
                                            <p:attrNameLst>
                                              <p:attrName>ppt_x</p:attrName>
                                            </p:attrNameLst>
                                          </p:cBhvr>
                                          <p:tavLst>
                                            <p:tav tm="0">
                                              <p:val>
                                                <p:strVal val="1+#ppt_w/2"/>
                                              </p:val>
                                            </p:tav>
                                            <p:tav tm="100000">
                                              <p:val>
                                                <p:strVal val="#ppt_x"/>
                                              </p:val>
                                            </p:tav>
                                          </p:tavLst>
                                        </p:anim>
                                        <p:anim calcmode="lin" valueType="num">
                                          <p:cBhvr additive="base">
                                            <p:cTn id="27" dur="10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2" accel="4600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1000" fill="hold"/>
                                            <p:tgtEl>
                                              <p:spTgt spid="8"/>
                                            </p:tgtEl>
                                            <p:attrNameLst>
                                              <p:attrName>ppt_x</p:attrName>
                                            </p:attrNameLst>
                                          </p:cBhvr>
                                          <p:tavLst>
                                            <p:tav tm="0">
                                              <p:val>
                                                <p:strVal val="1+#ppt_w/2"/>
                                              </p:val>
                                            </p:tav>
                                            <p:tav tm="100000">
                                              <p:val>
                                                <p:strVal val="#ppt_x"/>
                                              </p:val>
                                            </p:tav>
                                          </p:tavLst>
                                        </p:anim>
                                        <p:anim calcmode="lin" valueType="num">
                                          <p:cBhvr additive="base">
                                            <p:cTn id="31"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3"/>
          <p:cNvSpPr txBox="1">
            <a:spLocks noChangeArrowheads="1"/>
          </p:cNvSpPr>
          <p:nvPr/>
        </p:nvSpPr>
        <p:spPr bwMode="auto">
          <a:xfrm>
            <a:off x="1259842" y="368221"/>
            <a:ext cx="4153103" cy="523220"/>
          </a:xfrm>
          <a:prstGeom prst="rect">
            <a:avLst/>
          </a:prstGeom>
          <a:noFill/>
          <a:ln w="9525">
            <a:noFill/>
            <a:miter lim="800000"/>
          </a:ln>
        </p:spPr>
        <p:txBody>
          <a:bodyPr wrap="square">
            <a:spAutoFit/>
          </a:bodyPr>
          <a:lstStyle>
            <a:defPPr>
              <a:defRPr lang="zh-CN"/>
            </a:defPPr>
            <a:lvl1pPr>
              <a:defRPr sz="2800">
                <a:solidFill>
                  <a:srgbClr val="C00000"/>
                </a:solidFill>
                <a:effectLst>
                  <a:outerShdw blurRad="241300" dist="228600" dir="8700000" algn="r" rotWithShape="0">
                    <a:prstClr val="black">
                      <a:alpha val="19000"/>
                    </a:prstClr>
                  </a:outerShdw>
                </a:effectLst>
                <a:latin typeface="汉仪长美黑简" panose="02010609000101010101" pitchFamily="49" charset="-122"/>
                <a:ea typeface="汉仪长美黑简" panose="02010609000101010101" pitchFamily="49" charset="-122"/>
              </a:defRPr>
            </a:lvl1pPr>
          </a:lstStyle>
          <a:p>
            <a:r>
              <a:rPr lang="zh-CN" altLang="en-US" dirty="0"/>
              <a:t>输入相关页面标题文字</a:t>
            </a:r>
            <a:endParaRPr lang="zh-CN" altLang="en-US" dirty="0"/>
          </a:p>
        </p:txBody>
      </p:sp>
      <p:cxnSp>
        <p:nvCxnSpPr>
          <p:cNvPr id="3" name="直接连接符 2"/>
          <p:cNvCxnSpPr/>
          <p:nvPr/>
        </p:nvCxnSpPr>
        <p:spPr>
          <a:xfrm>
            <a:off x="6662950" y="3005137"/>
            <a:ext cx="4425331" cy="0"/>
          </a:xfrm>
          <a:prstGeom prst="line">
            <a:avLst/>
          </a:prstGeom>
          <a:noFill/>
          <a:ln w="9525" cap="flat" cmpd="sng" algn="ctr">
            <a:solidFill>
              <a:schemeClr val="tx1">
                <a:lumMod val="50000"/>
                <a:lumOff val="50000"/>
              </a:schemeClr>
            </a:solidFill>
            <a:prstDash val="dash"/>
          </a:ln>
          <a:effectLst/>
        </p:spPr>
      </p:cxnSp>
      <p:cxnSp>
        <p:nvCxnSpPr>
          <p:cNvPr id="4" name="直接连接符 3"/>
          <p:cNvCxnSpPr/>
          <p:nvPr/>
        </p:nvCxnSpPr>
        <p:spPr>
          <a:xfrm>
            <a:off x="6662137" y="4445218"/>
            <a:ext cx="4426145" cy="0"/>
          </a:xfrm>
          <a:prstGeom prst="line">
            <a:avLst/>
          </a:prstGeom>
          <a:noFill/>
          <a:ln w="9525" cap="flat" cmpd="sng" algn="ctr">
            <a:solidFill>
              <a:schemeClr val="tx1">
                <a:lumMod val="50000"/>
                <a:lumOff val="50000"/>
              </a:schemeClr>
            </a:solidFill>
            <a:prstDash val="dash"/>
          </a:ln>
          <a:effectLst/>
        </p:spPr>
      </p:cxnSp>
      <p:grpSp>
        <p:nvGrpSpPr>
          <p:cNvPr id="5" name="组合 4"/>
          <p:cNvGrpSpPr/>
          <p:nvPr/>
        </p:nvGrpSpPr>
        <p:grpSpPr>
          <a:xfrm>
            <a:off x="6607205" y="1999664"/>
            <a:ext cx="799220" cy="799220"/>
            <a:chOff x="4955424" y="1457564"/>
            <a:chExt cx="599448" cy="599448"/>
          </a:xfrm>
          <a:solidFill>
            <a:srgbClr val="FFC000"/>
          </a:solidFill>
        </p:grpSpPr>
        <p:sp>
          <p:nvSpPr>
            <p:cNvPr id="6" name="椭圆 5"/>
            <p:cNvSpPr/>
            <p:nvPr/>
          </p:nvSpPr>
          <p:spPr>
            <a:xfrm>
              <a:off x="4955424" y="1457564"/>
              <a:ext cx="599448" cy="599448"/>
            </a:xfrm>
            <a:prstGeom prst="ellipse">
              <a:avLst/>
            </a:prstGeom>
            <a:solidFill>
              <a:srgbClr val="A61D00"/>
            </a:solidFill>
            <a:ln w="6350">
              <a:gradFill>
                <a:gsLst>
                  <a:gs pos="0">
                    <a:schemeClr val="bg1">
                      <a:lumMod val="85000"/>
                    </a:schemeClr>
                  </a:gs>
                  <a:gs pos="100000">
                    <a:schemeClr val="bg1"/>
                  </a:gs>
                </a:gsLst>
                <a:lin ang="17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cs typeface="+mn-ea"/>
                <a:sym typeface="+mn-lt"/>
              </a:endParaRPr>
            </a:p>
          </p:txBody>
        </p:sp>
        <p:sp>
          <p:nvSpPr>
            <p:cNvPr id="7" name="Freeform 13"/>
            <p:cNvSpPr>
              <a:spLocks noEditPoints="1"/>
            </p:cNvSpPr>
            <p:nvPr/>
          </p:nvSpPr>
          <p:spPr bwMode="auto">
            <a:xfrm>
              <a:off x="5110341" y="1644432"/>
              <a:ext cx="289613" cy="227488"/>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grpFill/>
            <a:ln>
              <a:noFill/>
            </a:ln>
          </p:spPr>
          <p:txBody>
            <a:bodyPr vert="horz" wrap="square" lIns="121913" tIns="60956" rIns="121913" bIns="60956" numCol="1" anchor="t" anchorCtr="0" compatLnSpc="1"/>
            <a:lstStyle/>
            <a:p>
              <a:endParaRPr lang="zh-CN" altLang="en-US" sz="1705">
                <a:cs typeface="+mn-ea"/>
                <a:sym typeface="+mn-lt"/>
              </a:endParaRPr>
            </a:p>
          </p:txBody>
        </p:sp>
      </p:grpSp>
      <p:grpSp>
        <p:nvGrpSpPr>
          <p:cNvPr id="8" name="组合 7"/>
          <p:cNvGrpSpPr/>
          <p:nvPr/>
        </p:nvGrpSpPr>
        <p:grpSpPr>
          <a:xfrm>
            <a:off x="6627777" y="3326386"/>
            <a:ext cx="799220" cy="799220"/>
            <a:chOff x="4970854" y="2513407"/>
            <a:chExt cx="599448" cy="599448"/>
          </a:xfrm>
        </p:grpSpPr>
        <p:sp>
          <p:nvSpPr>
            <p:cNvPr id="9" name="椭圆 8"/>
            <p:cNvSpPr/>
            <p:nvPr/>
          </p:nvSpPr>
          <p:spPr>
            <a:xfrm>
              <a:off x="4970854" y="2513407"/>
              <a:ext cx="599448" cy="599448"/>
            </a:xfrm>
            <a:prstGeom prst="ellipse">
              <a:avLst/>
            </a:prstGeom>
            <a:solidFill>
              <a:schemeClr val="tx1">
                <a:lumMod val="65000"/>
                <a:lumOff val="35000"/>
              </a:schemeClr>
            </a:solidFill>
            <a:ln w="6350">
              <a:gradFill>
                <a:gsLst>
                  <a:gs pos="0">
                    <a:schemeClr val="bg1">
                      <a:lumMod val="85000"/>
                    </a:schemeClr>
                  </a:gs>
                  <a:gs pos="100000">
                    <a:schemeClr val="bg1"/>
                  </a:gs>
                </a:gsLst>
                <a:lin ang="17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cs typeface="+mn-ea"/>
                <a:sym typeface="+mn-lt"/>
              </a:endParaRPr>
            </a:p>
          </p:txBody>
        </p:sp>
        <p:sp>
          <p:nvSpPr>
            <p:cNvPr id="10" name="Freeform 17"/>
            <p:cNvSpPr>
              <a:spLocks noEditPoints="1"/>
            </p:cNvSpPr>
            <p:nvPr/>
          </p:nvSpPr>
          <p:spPr bwMode="auto">
            <a:xfrm>
              <a:off x="5110341" y="2641777"/>
              <a:ext cx="289614" cy="309707"/>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bg1"/>
            </a:solidFill>
            <a:ln>
              <a:noFill/>
            </a:ln>
          </p:spPr>
          <p:txBody>
            <a:bodyPr vert="horz" wrap="square" lIns="121913" tIns="60956" rIns="121913" bIns="60956" numCol="1" anchor="t" anchorCtr="0" compatLnSpc="1"/>
            <a:lstStyle/>
            <a:p>
              <a:endParaRPr lang="zh-CN" altLang="en-US" sz="1705">
                <a:cs typeface="+mn-ea"/>
                <a:sym typeface="+mn-lt"/>
              </a:endParaRPr>
            </a:p>
          </p:txBody>
        </p:sp>
      </p:grpSp>
      <p:grpSp>
        <p:nvGrpSpPr>
          <p:cNvPr id="11" name="组合 10"/>
          <p:cNvGrpSpPr/>
          <p:nvPr/>
        </p:nvGrpSpPr>
        <p:grpSpPr>
          <a:xfrm>
            <a:off x="6651449" y="4610435"/>
            <a:ext cx="799220" cy="799220"/>
            <a:chOff x="4988609" y="3551062"/>
            <a:chExt cx="599448" cy="599448"/>
          </a:xfrm>
          <a:solidFill>
            <a:srgbClr val="FFC000"/>
          </a:solidFill>
        </p:grpSpPr>
        <p:sp>
          <p:nvSpPr>
            <p:cNvPr id="12" name="椭圆 11"/>
            <p:cNvSpPr/>
            <p:nvPr/>
          </p:nvSpPr>
          <p:spPr>
            <a:xfrm>
              <a:off x="4988609" y="3551062"/>
              <a:ext cx="599448" cy="599448"/>
            </a:xfrm>
            <a:prstGeom prst="ellipse">
              <a:avLst/>
            </a:prstGeom>
            <a:solidFill>
              <a:srgbClr val="A61D00"/>
            </a:solidFill>
            <a:ln w="6350">
              <a:gradFill>
                <a:gsLst>
                  <a:gs pos="0">
                    <a:schemeClr val="bg1">
                      <a:lumMod val="85000"/>
                    </a:schemeClr>
                  </a:gs>
                  <a:gs pos="100000">
                    <a:schemeClr val="bg1"/>
                  </a:gs>
                </a:gsLst>
                <a:lin ang="17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cs typeface="+mn-ea"/>
                <a:sym typeface="+mn-lt"/>
              </a:endParaRPr>
            </a:p>
          </p:txBody>
        </p:sp>
        <p:sp>
          <p:nvSpPr>
            <p:cNvPr id="13" name="Freeform 19"/>
            <p:cNvSpPr>
              <a:spLocks noEditPoints="1"/>
            </p:cNvSpPr>
            <p:nvPr/>
          </p:nvSpPr>
          <p:spPr bwMode="auto">
            <a:xfrm>
              <a:off x="5140570" y="3710860"/>
              <a:ext cx="295526" cy="279852"/>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grpFill/>
            <a:ln>
              <a:noFill/>
            </a:ln>
          </p:spPr>
          <p:txBody>
            <a:bodyPr vert="horz" wrap="square" lIns="121913" tIns="60956" rIns="121913" bIns="60956" numCol="1" anchor="t" anchorCtr="0" compatLnSpc="1"/>
            <a:lstStyle/>
            <a:p>
              <a:endParaRPr lang="zh-CN" altLang="en-US" sz="1705">
                <a:cs typeface="+mn-ea"/>
                <a:sym typeface="+mn-lt"/>
              </a:endParaRPr>
            </a:p>
          </p:txBody>
        </p:sp>
      </p:grpSp>
      <p:grpSp>
        <p:nvGrpSpPr>
          <p:cNvPr id="14" name="组合 13"/>
          <p:cNvGrpSpPr/>
          <p:nvPr/>
        </p:nvGrpSpPr>
        <p:grpSpPr>
          <a:xfrm>
            <a:off x="903326" y="1819941"/>
            <a:ext cx="5440815" cy="4415469"/>
            <a:chOff x="1158837" y="1841485"/>
            <a:chExt cx="5303420" cy="4812511"/>
          </a:xfrm>
        </p:grpSpPr>
        <p:grpSp>
          <p:nvGrpSpPr>
            <p:cNvPr id="15" name="组合 14"/>
            <p:cNvGrpSpPr/>
            <p:nvPr/>
          </p:nvGrpSpPr>
          <p:grpSpPr>
            <a:xfrm>
              <a:off x="1158837" y="1841485"/>
              <a:ext cx="5303420" cy="4812511"/>
              <a:chOff x="512440" y="949532"/>
              <a:chExt cx="3771528" cy="3422418"/>
            </a:xfrm>
          </p:grpSpPr>
          <p:pic>
            <p:nvPicPr>
              <p:cNvPr id="17" name="Picture 5"/>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512440" y="949532"/>
                <a:ext cx="3771528" cy="3422418"/>
              </a:xfrm>
              <a:prstGeom prst="rect">
                <a:avLst/>
              </a:prstGeom>
            </p:spPr>
          </p:pic>
          <p:sp>
            <p:nvSpPr>
              <p:cNvPr id="18" name="透明"/>
              <p:cNvSpPr/>
              <p:nvPr/>
            </p:nvSpPr>
            <p:spPr bwMode="auto">
              <a:xfrm>
                <a:off x="2343885" y="1156746"/>
                <a:ext cx="1738915" cy="2176456"/>
              </a:xfrm>
              <a:custGeom>
                <a:avLst/>
                <a:gdLst>
                  <a:gd name="T0" fmla="*/ 1682 w 1682"/>
                  <a:gd name="T1" fmla="*/ 0 h 2069"/>
                  <a:gd name="T2" fmla="*/ 789 w 1682"/>
                  <a:gd name="T3" fmla="*/ 0 h 2069"/>
                  <a:gd name="T4" fmla="*/ 0 w 1682"/>
                  <a:gd name="T5" fmla="*/ 2069 h 2069"/>
                  <a:gd name="T6" fmla="*/ 1682 w 1682"/>
                  <a:gd name="T7" fmla="*/ 2069 h 2069"/>
                  <a:gd name="T8" fmla="*/ 1682 w 1682"/>
                  <a:gd name="T9" fmla="*/ 0 h 2069"/>
                </a:gdLst>
                <a:ahLst/>
                <a:cxnLst>
                  <a:cxn ang="0">
                    <a:pos x="T0" y="T1"/>
                  </a:cxn>
                  <a:cxn ang="0">
                    <a:pos x="T2" y="T3"/>
                  </a:cxn>
                  <a:cxn ang="0">
                    <a:pos x="T4" y="T5"/>
                  </a:cxn>
                  <a:cxn ang="0">
                    <a:pos x="T6" y="T7"/>
                  </a:cxn>
                  <a:cxn ang="0">
                    <a:pos x="T8" y="T9"/>
                  </a:cxn>
                </a:cxnLst>
                <a:rect l="0" t="0" r="r" b="b"/>
                <a:pathLst>
                  <a:path w="1682" h="2069">
                    <a:moveTo>
                      <a:pt x="1682" y="0"/>
                    </a:moveTo>
                    <a:lnTo>
                      <a:pt x="789" y="0"/>
                    </a:lnTo>
                    <a:lnTo>
                      <a:pt x="0" y="2069"/>
                    </a:lnTo>
                    <a:lnTo>
                      <a:pt x="1682" y="2069"/>
                    </a:lnTo>
                    <a:lnTo>
                      <a:pt x="1682" y="0"/>
                    </a:lnTo>
                    <a:close/>
                  </a:path>
                </a:pathLst>
              </a:custGeom>
              <a:gradFill flip="none" rotWithShape="1">
                <a:gsLst>
                  <a:gs pos="0">
                    <a:schemeClr val="bg1">
                      <a:alpha val="30000"/>
                    </a:schemeClr>
                  </a:gs>
                  <a:gs pos="23000">
                    <a:schemeClr val="bg1">
                      <a:alpha val="20000"/>
                    </a:schemeClr>
                  </a:gs>
                  <a:gs pos="100000">
                    <a:schemeClr val="bg1">
                      <a:alpha val="0"/>
                    </a:schemeClr>
                  </a:gs>
                </a:gsLst>
                <a:lin ang="81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zh-CN" altLang="en-US" sz="1705">
                  <a:cs typeface="+mn-ea"/>
                  <a:sym typeface="+mn-lt"/>
                </a:endParaRPr>
              </a:p>
            </p:txBody>
          </p:sp>
        </p:grpSp>
        <p:sp>
          <p:nvSpPr>
            <p:cNvPr id="16" name="矩形 15"/>
            <p:cNvSpPr/>
            <p:nvPr/>
          </p:nvSpPr>
          <p:spPr>
            <a:xfrm>
              <a:off x="1460822" y="2108822"/>
              <a:ext cx="4718557" cy="3091679"/>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cs typeface="+mn-ea"/>
                <a:sym typeface="+mn-lt"/>
              </a:endParaRPr>
            </a:p>
          </p:txBody>
        </p:sp>
      </p:grpSp>
      <p:grpSp>
        <p:nvGrpSpPr>
          <p:cNvPr id="19" name="组合 18"/>
          <p:cNvGrpSpPr/>
          <p:nvPr/>
        </p:nvGrpSpPr>
        <p:grpSpPr>
          <a:xfrm>
            <a:off x="7802856" y="1909662"/>
            <a:ext cx="2730971" cy="853257"/>
            <a:chOff x="8229574" y="2013898"/>
            <a:chExt cx="2880321" cy="899920"/>
          </a:xfrm>
        </p:grpSpPr>
        <p:sp>
          <p:nvSpPr>
            <p:cNvPr id="20" name="Text Placeholder 7"/>
            <p:cNvSpPr txBox="1"/>
            <p:nvPr/>
          </p:nvSpPr>
          <p:spPr>
            <a:xfrm>
              <a:off x="8229575" y="2013898"/>
              <a:ext cx="2292236" cy="356843"/>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515" b="0" dirty="0">
                  <a:solidFill>
                    <a:schemeClr val="tx1">
                      <a:lumMod val="65000"/>
                      <a:lumOff val="35000"/>
                    </a:schemeClr>
                  </a:solidFill>
                  <a:latin typeface="+mn-lt"/>
                  <a:cs typeface="+mn-ea"/>
                  <a:sym typeface="+mn-lt"/>
                </a:rPr>
                <a:t>请替换文字内容</a:t>
              </a:r>
              <a:endParaRPr lang="zh-CN" altLang="en-US" sz="1515" b="0" dirty="0">
                <a:solidFill>
                  <a:schemeClr val="tx1">
                    <a:lumMod val="65000"/>
                    <a:lumOff val="35000"/>
                  </a:schemeClr>
                </a:solidFill>
                <a:latin typeface="+mn-lt"/>
                <a:cs typeface="+mn-ea"/>
                <a:sym typeface="+mn-lt"/>
              </a:endParaRPr>
            </a:p>
          </p:txBody>
        </p:sp>
        <p:sp>
          <p:nvSpPr>
            <p:cNvPr id="21" name="Text Placeholder 2"/>
            <p:cNvSpPr txBox="1"/>
            <p:nvPr/>
          </p:nvSpPr>
          <p:spPr>
            <a:xfrm>
              <a:off x="8229574" y="2335388"/>
              <a:ext cx="2880321"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lnSpc>
                  <a:spcPct val="130000"/>
                </a:lnSpc>
              </a:pPr>
              <a:r>
                <a:rPr lang="zh-CN" altLang="zh-CN" sz="1045" dirty="0">
                  <a:solidFill>
                    <a:schemeClr val="tx1">
                      <a:lumMod val="75000"/>
                      <a:lumOff val="25000"/>
                    </a:schemeClr>
                  </a:solidFill>
                  <a:latin typeface="+mj-ea"/>
                  <a:ea typeface="+mj-ea"/>
                  <a:cs typeface="+mn-ea"/>
                  <a:sym typeface="+mn-lt"/>
                </a:rPr>
                <a:t>此处添加详细文本描述，建议与标题相关并符合整体语言风格，相应素材均可编辑、更改颜色。</a:t>
              </a:r>
              <a:endParaRPr lang="zh-CN" altLang="zh-CN" sz="1045" dirty="0">
                <a:solidFill>
                  <a:schemeClr val="tx1">
                    <a:lumMod val="75000"/>
                    <a:lumOff val="25000"/>
                  </a:schemeClr>
                </a:solidFill>
                <a:latin typeface="+mj-ea"/>
                <a:ea typeface="+mj-ea"/>
                <a:cs typeface="+mn-ea"/>
                <a:sym typeface="+mn-lt"/>
              </a:endParaRPr>
            </a:p>
          </p:txBody>
        </p:sp>
      </p:grpSp>
      <p:grpSp>
        <p:nvGrpSpPr>
          <p:cNvPr id="22" name="组合 21"/>
          <p:cNvGrpSpPr/>
          <p:nvPr/>
        </p:nvGrpSpPr>
        <p:grpSpPr>
          <a:xfrm>
            <a:off x="7802856" y="3273360"/>
            <a:ext cx="2730971" cy="853257"/>
            <a:chOff x="8229574" y="2013898"/>
            <a:chExt cx="2880321" cy="899920"/>
          </a:xfrm>
        </p:grpSpPr>
        <p:sp>
          <p:nvSpPr>
            <p:cNvPr id="23" name="Text Placeholder 7"/>
            <p:cNvSpPr txBox="1"/>
            <p:nvPr/>
          </p:nvSpPr>
          <p:spPr>
            <a:xfrm>
              <a:off x="8229575" y="2013898"/>
              <a:ext cx="2292236" cy="356843"/>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515" b="0" dirty="0">
                  <a:solidFill>
                    <a:schemeClr val="tx1">
                      <a:lumMod val="65000"/>
                      <a:lumOff val="35000"/>
                    </a:schemeClr>
                  </a:solidFill>
                  <a:latin typeface="+mn-lt"/>
                  <a:cs typeface="+mn-ea"/>
                  <a:sym typeface="+mn-lt"/>
                </a:rPr>
                <a:t>请替换文字内容</a:t>
              </a:r>
              <a:endParaRPr lang="zh-CN" altLang="en-US" sz="1515" b="0" dirty="0">
                <a:solidFill>
                  <a:schemeClr val="tx1">
                    <a:lumMod val="65000"/>
                    <a:lumOff val="35000"/>
                  </a:schemeClr>
                </a:solidFill>
                <a:latin typeface="+mn-lt"/>
                <a:cs typeface="+mn-ea"/>
                <a:sym typeface="+mn-lt"/>
              </a:endParaRPr>
            </a:p>
          </p:txBody>
        </p:sp>
        <p:sp>
          <p:nvSpPr>
            <p:cNvPr id="24" name="Text Placeholder 2"/>
            <p:cNvSpPr txBox="1"/>
            <p:nvPr/>
          </p:nvSpPr>
          <p:spPr>
            <a:xfrm>
              <a:off x="8229574" y="2335388"/>
              <a:ext cx="2880321"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lnSpc>
                  <a:spcPct val="130000"/>
                </a:lnSpc>
              </a:pPr>
              <a:r>
                <a:rPr lang="zh-CN" altLang="zh-CN" sz="1045" dirty="0">
                  <a:solidFill>
                    <a:schemeClr val="tx1">
                      <a:lumMod val="75000"/>
                      <a:lumOff val="25000"/>
                    </a:schemeClr>
                  </a:solidFill>
                  <a:latin typeface="+mj-ea"/>
                  <a:ea typeface="+mj-ea"/>
                  <a:cs typeface="+mn-ea"/>
                  <a:sym typeface="+mn-lt"/>
                </a:rPr>
                <a:t>此处添加详细文本描述，建议与标题相关并符合整体语言风格，相应素材均可编辑、更改颜色。</a:t>
              </a:r>
              <a:endParaRPr lang="zh-CN" altLang="zh-CN" sz="1045" dirty="0">
                <a:solidFill>
                  <a:schemeClr val="tx1">
                    <a:lumMod val="75000"/>
                    <a:lumOff val="25000"/>
                  </a:schemeClr>
                </a:solidFill>
                <a:latin typeface="+mj-ea"/>
                <a:ea typeface="+mj-ea"/>
                <a:cs typeface="+mn-ea"/>
                <a:sym typeface="+mn-lt"/>
              </a:endParaRPr>
            </a:p>
          </p:txBody>
        </p:sp>
      </p:grpSp>
      <p:grpSp>
        <p:nvGrpSpPr>
          <p:cNvPr id="25" name="组合 24"/>
          <p:cNvGrpSpPr/>
          <p:nvPr/>
        </p:nvGrpSpPr>
        <p:grpSpPr>
          <a:xfrm>
            <a:off x="7802856" y="4628026"/>
            <a:ext cx="2730971" cy="853257"/>
            <a:chOff x="8229574" y="2013898"/>
            <a:chExt cx="2880321" cy="899920"/>
          </a:xfrm>
        </p:grpSpPr>
        <p:sp>
          <p:nvSpPr>
            <p:cNvPr id="27" name="Text Placeholder 7"/>
            <p:cNvSpPr txBox="1"/>
            <p:nvPr/>
          </p:nvSpPr>
          <p:spPr>
            <a:xfrm>
              <a:off x="8229575" y="2013898"/>
              <a:ext cx="2292236" cy="356843"/>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515" b="0" dirty="0">
                  <a:solidFill>
                    <a:schemeClr val="tx1">
                      <a:lumMod val="65000"/>
                      <a:lumOff val="35000"/>
                    </a:schemeClr>
                  </a:solidFill>
                  <a:latin typeface="+mn-lt"/>
                  <a:cs typeface="+mn-ea"/>
                  <a:sym typeface="+mn-lt"/>
                </a:rPr>
                <a:t>请替换文字内容</a:t>
              </a:r>
              <a:endParaRPr lang="zh-CN" altLang="en-US" sz="1515" b="0" dirty="0">
                <a:solidFill>
                  <a:schemeClr val="tx1">
                    <a:lumMod val="65000"/>
                    <a:lumOff val="35000"/>
                  </a:schemeClr>
                </a:solidFill>
                <a:latin typeface="+mn-lt"/>
                <a:cs typeface="+mn-ea"/>
                <a:sym typeface="+mn-lt"/>
              </a:endParaRPr>
            </a:p>
          </p:txBody>
        </p:sp>
        <p:sp>
          <p:nvSpPr>
            <p:cNvPr id="28" name="Text Placeholder 2"/>
            <p:cNvSpPr txBox="1"/>
            <p:nvPr/>
          </p:nvSpPr>
          <p:spPr>
            <a:xfrm>
              <a:off x="8229574" y="2335388"/>
              <a:ext cx="2880321"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lnSpc>
                  <a:spcPct val="130000"/>
                </a:lnSpc>
              </a:pPr>
              <a:r>
                <a:rPr lang="zh-CN" altLang="zh-CN" sz="1045" dirty="0">
                  <a:solidFill>
                    <a:schemeClr val="tx1">
                      <a:lumMod val="75000"/>
                      <a:lumOff val="25000"/>
                    </a:schemeClr>
                  </a:solidFill>
                  <a:latin typeface="+mj-ea"/>
                  <a:ea typeface="+mj-ea"/>
                  <a:cs typeface="+mn-ea"/>
                  <a:sym typeface="+mn-lt"/>
                </a:rPr>
                <a:t>此处添加详细文本描述，建议与标题相关并符合整体语言风格，相应素材均可编辑、更改颜色。</a:t>
              </a:r>
              <a:endParaRPr lang="zh-CN" altLang="zh-CN" sz="1045" dirty="0">
                <a:solidFill>
                  <a:schemeClr val="tx1">
                    <a:lumMod val="75000"/>
                    <a:lumOff val="25000"/>
                  </a:schemeClr>
                </a:solidFill>
                <a:latin typeface="+mj-ea"/>
                <a:ea typeface="+mj-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949"/>
                            </p:stCondLst>
                            <p:childTnLst>
                              <p:par>
                                <p:cTn id="10" presetID="2" presetClass="entr" presetSubtype="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449"/>
                            </p:stCondLst>
                            <p:childTnLst>
                              <p:par>
                                <p:cTn id="15" presetID="10"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63" presetClass="path" presetSubtype="0" fill="hold" nodeType="withEffect">
                                  <p:stCondLst>
                                    <p:cond delay="0"/>
                                  </p:stCondLst>
                                  <p:childTnLst>
                                    <p:animMotion origin="layout" path="M -0.26371 0.15031 L -2.77778E-6 -1.35802E-6 " pathEditMode="relative" rAng="0" ptsTypes="AA">
                                      <p:cBhvr>
                                        <p:cTn id="25" dur="1000" fill="hold"/>
                                        <p:tgtEl>
                                          <p:spTgt spid="5"/>
                                        </p:tgtEl>
                                        <p:attrNameLst>
                                          <p:attrName>ppt_x</p:attrName>
                                          <p:attrName>ppt_y</p:attrName>
                                        </p:attrNameLst>
                                      </p:cBhvr>
                                      <p:rCtr x="13177" y="-7531"/>
                                    </p:animMotion>
                                  </p:childTnLst>
                                </p:cTn>
                              </p:par>
                              <p:par>
                                <p:cTn id="26" presetID="63" presetClass="path" presetSubtype="0" fill="hold" nodeType="withEffect">
                                  <p:stCondLst>
                                    <p:cond delay="0"/>
                                  </p:stCondLst>
                                  <p:childTnLst>
                                    <p:animMotion origin="layout" path="M -0.26545 -0.00123 L 1.11111E-6 1.23457E-7 " pathEditMode="relative" rAng="0" ptsTypes="AA">
                                      <p:cBhvr>
                                        <p:cTn id="27" dur="1000" fill="hold"/>
                                        <p:tgtEl>
                                          <p:spTgt spid="8"/>
                                        </p:tgtEl>
                                        <p:attrNameLst>
                                          <p:attrName>ppt_x</p:attrName>
                                          <p:attrName>ppt_y</p:attrName>
                                        </p:attrNameLst>
                                      </p:cBhvr>
                                      <p:rCtr x="13264" y="62"/>
                                    </p:animMotion>
                                  </p:childTnLst>
                                </p:cTn>
                              </p:par>
                              <p:par>
                                <p:cTn id="28" presetID="63" presetClass="path" presetSubtype="0" fill="hold" nodeType="withEffect">
                                  <p:stCondLst>
                                    <p:cond delay="0"/>
                                  </p:stCondLst>
                                  <p:childTnLst>
                                    <p:animMotion origin="layout" path="M -0.26736 -0.1605 L 1.38889E-6 4.44444E-6 " pathEditMode="relative" rAng="0" ptsTypes="AA">
                                      <p:cBhvr>
                                        <p:cTn id="29" dur="1000" fill="hold"/>
                                        <p:tgtEl>
                                          <p:spTgt spid="11"/>
                                        </p:tgtEl>
                                        <p:attrNameLst>
                                          <p:attrName>ppt_x</p:attrName>
                                          <p:attrName>ppt_y</p:attrName>
                                        </p:attrNameLst>
                                      </p:cBhvr>
                                      <p:rCtr x="13368" y="8025"/>
                                    </p:animMotion>
                                  </p:childTnLst>
                                </p:cTn>
                              </p:par>
                              <p:par>
                                <p:cTn id="30" presetID="8" presetClass="emph" presetSubtype="0" fill="hold" nodeType="withEffect">
                                  <p:stCondLst>
                                    <p:cond delay="0"/>
                                  </p:stCondLst>
                                  <p:childTnLst>
                                    <p:animRot by="21600000">
                                      <p:cBhvr>
                                        <p:cTn id="31" dur="1000" fill="hold"/>
                                        <p:tgtEl>
                                          <p:spTgt spid="8"/>
                                        </p:tgtEl>
                                        <p:attrNameLst>
                                          <p:attrName>r</p:attrName>
                                        </p:attrNameLst>
                                      </p:cBhvr>
                                    </p:animRot>
                                  </p:childTnLst>
                                </p:cTn>
                              </p:par>
                              <p:par>
                                <p:cTn id="32" presetID="8" presetClass="emph" presetSubtype="0" fill="hold" nodeType="withEffect">
                                  <p:stCondLst>
                                    <p:cond delay="0"/>
                                  </p:stCondLst>
                                  <p:childTnLst>
                                    <p:animRot by="21600000">
                                      <p:cBhvr>
                                        <p:cTn id="33" dur="1000" fill="hold"/>
                                        <p:tgtEl>
                                          <p:spTgt spid="5"/>
                                        </p:tgtEl>
                                        <p:attrNameLst>
                                          <p:attrName>r</p:attrName>
                                        </p:attrNameLst>
                                      </p:cBhvr>
                                    </p:animRot>
                                  </p:childTnLst>
                                </p:cTn>
                              </p:par>
                              <p:par>
                                <p:cTn id="34" presetID="8" presetClass="emph" presetSubtype="0" fill="hold" nodeType="withEffect">
                                  <p:stCondLst>
                                    <p:cond delay="0"/>
                                  </p:stCondLst>
                                  <p:childTnLst>
                                    <p:animRot by="21600000">
                                      <p:cBhvr>
                                        <p:cTn id="35" dur="1000" fill="hold"/>
                                        <p:tgtEl>
                                          <p:spTgt spid="11"/>
                                        </p:tgtEl>
                                        <p:attrNameLst>
                                          <p:attrName>r</p:attrName>
                                        </p:attrNameLst>
                                      </p:cBhvr>
                                    </p:animRot>
                                  </p:childTnLst>
                                </p:cTn>
                              </p:par>
                              <p:par>
                                <p:cTn id="36" presetID="22" presetClass="entr" presetSubtype="8" fill="hold" nodeType="with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left)">
                                      <p:cBhvr>
                                        <p:cTn id="38" dur="500"/>
                                        <p:tgtEl>
                                          <p:spTgt spid="3"/>
                                        </p:tgtEl>
                                      </p:cBhvr>
                                    </p:animEffect>
                                  </p:childTnLst>
                                </p:cTn>
                              </p:par>
                              <p:par>
                                <p:cTn id="39" presetID="22" presetClass="entr" presetSubtype="8" fill="hold" nodeType="withEffect">
                                  <p:stCondLst>
                                    <p:cond delay="50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par>
                          <p:cTn id="42" fill="hold">
                            <p:stCondLst>
                              <p:cond delay="1949"/>
                            </p:stCondLst>
                            <p:childTnLst>
                              <p:par>
                                <p:cTn id="43" presetID="22" presetClass="entr" presetSubtype="1"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up)">
                                      <p:cBhvr>
                                        <p:cTn id="45" dur="500"/>
                                        <p:tgtEl>
                                          <p:spTgt spid="19"/>
                                        </p:tgtEl>
                                      </p:cBhvr>
                                    </p:animEffect>
                                  </p:childTnLst>
                                </p:cTn>
                              </p:par>
                              <p:par>
                                <p:cTn id="46" presetID="22" presetClass="entr" presetSubtype="1"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up)">
                                      <p:cBhvr>
                                        <p:cTn id="48" dur="500"/>
                                        <p:tgtEl>
                                          <p:spTgt spid="22"/>
                                        </p:tgtEl>
                                      </p:cBhvr>
                                    </p:animEffect>
                                  </p:childTnLst>
                                </p:cTn>
                              </p:par>
                              <p:par>
                                <p:cTn id="49" presetID="22" presetClass="entr" presetSubtype="1"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up)">
                                      <p:cBhvr>
                                        <p:cTn id="5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02726" y="3616825"/>
            <a:ext cx="4186548" cy="1015663"/>
          </a:xfrm>
          <a:prstGeom prst="rect">
            <a:avLst/>
          </a:prstGeom>
          <a:noFill/>
        </p:spPr>
        <p:txBody>
          <a:bodyPr wrap="square" rtlCol="0">
            <a:spAutoFit/>
          </a:bodyPr>
          <a:lstStyle/>
          <a:p>
            <a:pPr algn="ctr"/>
            <a:r>
              <a:rPr lang="en-US" altLang="zh-CN" sz="1200" dirty="0">
                <a:solidFill>
                  <a:srgbClr val="F6C667"/>
                </a:solidFill>
                <a:latin typeface="Calibri" panose="020F0502020204030204" pitchFamily="34" charset="0"/>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200" dirty="0">
              <a:solidFill>
                <a:srgbClr val="F6C667"/>
              </a:solidFill>
              <a:latin typeface="Calibri" panose="020F0502020204030204" pitchFamily="34" charset="0"/>
            </a:endParaRPr>
          </a:p>
        </p:txBody>
      </p:sp>
      <p:sp>
        <p:nvSpPr>
          <p:cNvPr id="3" name="TextBox 11"/>
          <p:cNvSpPr txBox="1">
            <a:spLocks noChangeArrowheads="1"/>
          </p:cNvSpPr>
          <p:nvPr/>
        </p:nvSpPr>
        <p:spPr bwMode="auto">
          <a:xfrm>
            <a:off x="4800600" y="3155160"/>
            <a:ext cx="2590800" cy="461665"/>
          </a:xfrm>
          <a:prstGeom prst="rect">
            <a:avLst/>
          </a:prstGeom>
          <a:noFill/>
          <a:ln w="9525">
            <a:noFill/>
            <a:miter lim="800000"/>
          </a:ln>
        </p:spPr>
        <p:txBody>
          <a:bodyPr wrap="square">
            <a:spAutoFit/>
          </a:bodyPr>
          <a:lstStyle/>
          <a:p>
            <a:pPr algn="ctr"/>
            <a:r>
              <a:rPr lang="zh-CN" altLang="en-US" sz="2400" dirty="0" smtClean="0">
                <a:solidFill>
                  <a:srgbClr val="F6C667"/>
                </a:solidFill>
                <a:latin typeface="汉仪长美黑简" panose="02010609000101010101" pitchFamily="49" charset="-122"/>
                <a:ea typeface="汉仪长美黑简" panose="02010609000101010101" pitchFamily="49" charset="-122"/>
                <a:cs typeface="+mn-ea"/>
                <a:sym typeface="+mn-lt"/>
              </a:rPr>
              <a:t>工作经验总结</a:t>
            </a:r>
            <a:endParaRPr lang="zh-CN" altLang="en-US" sz="2400" dirty="0">
              <a:solidFill>
                <a:srgbClr val="F6C667"/>
              </a:solidFill>
              <a:latin typeface="汉仪长美黑简" panose="02010609000101010101" pitchFamily="49" charset="-122"/>
              <a:ea typeface="汉仪长美黑简" panose="02010609000101010101" pitchFamily="49" charset="-122"/>
              <a:cs typeface="+mn-ea"/>
              <a:sym typeface="+mn-lt"/>
            </a:endParaRPr>
          </a:p>
        </p:txBody>
      </p:sp>
      <p:grpSp>
        <p:nvGrpSpPr>
          <p:cNvPr id="4" name="组合 3"/>
          <p:cNvGrpSpPr/>
          <p:nvPr/>
        </p:nvGrpSpPr>
        <p:grpSpPr>
          <a:xfrm>
            <a:off x="5290685" y="1424918"/>
            <a:ext cx="1610631" cy="1612899"/>
            <a:chOff x="2274910" y="1620512"/>
            <a:chExt cx="1610631" cy="1612899"/>
          </a:xfrm>
        </p:grpSpPr>
        <p:pic>
          <p:nvPicPr>
            <p:cNvPr id="5" name="图片 4"/>
            <p:cNvPicPr>
              <a:picLocks noChangeAspect="1"/>
            </p:cNvPicPr>
            <p:nvPr/>
          </p:nvPicPr>
          <p:blipFill>
            <a:blip r:embed="rId1"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274910" y="1620512"/>
              <a:ext cx="1610631" cy="1612899"/>
            </a:xfrm>
            <a:prstGeom prst="rect">
              <a:avLst/>
            </a:prstGeom>
          </p:spPr>
        </p:pic>
        <p:sp>
          <p:nvSpPr>
            <p:cNvPr id="6" name="TextBox 15"/>
            <p:cNvSpPr txBox="1">
              <a:spLocks noChangeArrowheads="1"/>
            </p:cNvSpPr>
            <p:nvPr/>
          </p:nvSpPr>
          <p:spPr bwMode="auto">
            <a:xfrm>
              <a:off x="2692184" y="2030355"/>
              <a:ext cx="748924" cy="769441"/>
            </a:xfrm>
            <a:prstGeom prst="rect">
              <a:avLst/>
            </a:prstGeom>
            <a:noFill/>
            <a:ln w="9525">
              <a:noFill/>
              <a:miter lim="800000"/>
            </a:ln>
          </p:spPr>
          <p:txBody>
            <a:bodyPr vert="horz" wrap="none">
              <a:spAutoFit/>
            </a:bodyPr>
            <a:lstStyle/>
            <a:p>
              <a:pPr algn="ctr"/>
              <a:r>
                <a:rPr lang="zh-CN" altLang="en-US" sz="4400" dirty="0" smtClean="0">
                  <a:solidFill>
                    <a:srgbClr val="F6C667"/>
                  </a:solidFill>
                  <a:latin typeface="汉仪长美黑简" panose="02010609000101010101" pitchFamily="49" charset="-122"/>
                  <a:ea typeface="汉仪长美黑简" panose="02010609000101010101" pitchFamily="49" charset="-122"/>
                  <a:cs typeface="+mn-ea"/>
                  <a:sym typeface="+mn-lt"/>
                </a:rPr>
                <a:t>叁</a:t>
              </a:r>
              <a:endParaRPr lang="zh-CN" altLang="en-US" sz="4400" dirty="0">
                <a:solidFill>
                  <a:srgbClr val="F6C667"/>
                </a:solidFill>
                <a:latin typeface="汉仪长美黑简" panose="02010609000101010101" pitchFamily="49" charset="-122"/>
                <a:ea typeface="汉仪长美黑简" panose="02010609000101010101" pitchFamily="49" charset="-122"/>
                <a:cs typeface="+mn-ea"/>
                <a:sym typeface="+mn-lt"/>
              </a:endParaRPr>
            </a:p>
          </p:txBody>
        </p:sp>
      </p:gr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0759" y="3886200"/>
            <a:ext cx="627948" cy="2022555"/>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flipV="1">
            <a:off x="7318590" y="921734"/>
            <a:ext cx="5271193" cy="200259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750"/>
                            </p:stCondLst>
                            <p:childTnLst>
                              <p:par>
                                <p:cTn id="16" presetID="22" presetClass="entr" presetSubtype="1"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a:off x="8301802" y="1571031"/>
            <a:ext cx="2522952" cy="2522952"/>
          </a:xfrm>
          <a:prstGeom prst="ellipse">
            <a:avLst/>
          </a:prstGeom>
          <a:solidFill>
            <a:srgbClr val="E6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4" name="组合 23"/>
          <p:cNvGrpSpPr/>
          <p:nvPr/>
        </p:nvGrpSpPr>
        <p:grpSpPr bwMode="auto">
          <a:xfrm>
            <a:off x="1701672" y="1833035"/>
            <a:ext cx="5067429" cy="1358540"/>
            <a:chOff x="793448" y="1230614"/>
            <a:chExt cx="3799747" cy="1019992"/>
          </a:xfrm>
        </p:grpSpPr>
        <p:sp>
          <p:nvSpPr>
            <p:cNvPr id="25" name="椭圆 24"/>
            <p:cNvSpPr/>
            <p:nvPr/>
          </p:nvSpPr>
          <p:spPr>
            <a:xfrm>
              <a:off x="823701" y="1230614"/>
              <a:ext cx="655495" cy="65633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65">
                <a:solidFill>
                  <a:srgbClr val="9C0013"/>
                </a:solidFill>
                <a:cs typeface="+mn-ea"/>
                <a:sym typeface="+mn-lt"/>
              </a:endParaRPr>
            </a:p>
          </p:txBody>
        </p:sp>
        <p:sp>
          <p:nvSpPr>
            <p:cNvPr id="30" name="文本框 11"/>
            <p:cNvSpPr txBox="1">
              <a:spLocks noChangeArrowheads="1"/>
            </p:cNvSpPr>
            <p:nvPr/>
          </p:nvSpPr>
          <p:spPr bwMode="auto">
            <a:xfrm>
              <a:off x="793448" y="1266669"/>
              <a:ext cx="745793" cy="562340"/>
            </a:xfrm>
            <a:prstGeom prst="rect">
              <a:avLst/>
            </a:prstGeom>
            <a:noFill/>
            <a:ln w="9525">
              <a:noFill/>
              <a:miter lim="800000"/>
            </a:ln>
          </p:spPr>
          <p:txBody>
            <a:bodyPr>
              <a:spAutoFit/>
            </a:bodyPr>
            <a:lstStyle/>
            <a:p>
              <a:pPr algn="ctr"/>
              <a:r>
                <a:rPr lang="en-US" altLang="zh-CN" sz="4265" b="1" dirty="0">
                  <a:solidFill>
                    <a:srgbClr val="E5D86A"/>
                  </a:solidFill>
                  <a:cs typeface="+mn-ea"/>
                  <a:sym typeface="+mn-lt"/>
                </a:rPr>
                <a:t>01</a:t>
              </a:r>
              <a:endParaRPr lang="zh-CN" altLang="en-US" sz="4265" b="1" dirty="0">
                <a:solidFill>
                  <a:srgbClr val="E5D86A"/>
                </a:solidFill>
                <a:cs typeface="+mn-ea"/>
                <a:sym typeface="+mn-lt"/>
              </a:endParaRPr>
            </a:p>
          </p:txBody>
        </p:sp>
        <p:cxnSp>
          <p:nvCxnSpPr>
            <p:cNvPr id="46" name="直接连接符 45"/>
            <p:cNvCxnSpPr/>
            <p:nvPr/>
          </p:nvCxnSpPr>
          <p:spPr>
            <a:xfrm>
              <a:off x="1479196" y="2109438"/>
              <a:ext cx="300924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7" name="文本框 18"/>
            <p:cNvSpPr txBox="1">
              <a:spLocks noChangeArrowheads="1"/>
            </p:cNvSpPr>
            <p:nvPr/>
          </p:nvSpPr>
          <p:spPr bwMode="auto">
            <a:xfrm>
              <a:off x="1570595" y="1266669"/>
              <a:ext cx="2092674" cy="254186"/>
            </a:xfrm>
            <a:prstGeom prst="rect">
              <a:avLst/>
            </a:prstGeom>
            <a:noFill/>
            <a:ln w="9525">
              <a:noFill/>
              <a:miter lim="800000"/>
            </a:ln>
          </p:spPr>
          <p:txBody>
            <a:bodyPr wrap="square">
              <a:spAutoFit/>
            </a:bodyPr>
            <a:lstStyle/>
            <a:p>
              <a:r>
                <a:rPr lang="zh-CN" altLang="en-US" sz="1600" b="1" dirty="0">
                  <a:solidFill>
                    <a:srgbClr val="9C0013"/>
                  </a:solidFill>
                  <a:cs typeface="+mn-ea"/>
                  <a:sym typeface="+mn-lt"/>
                </a:rPr>
                <a:t>春秋视觉工作室</a:t>
              </a:r>
              <a:endParaRPr lang="zh-CN" altLang="en-US" sz="1600" b="1" dirty="0">
                <a:solidFill>
                  <a:srgbClr val="9C0013"/>
                </a:solidFill>
                <a:cs typeface="+mn-ea"/>
                <a:sym typeface="+mn-lt"/>
              </a:endParaRPr>
            </a:p>
          </p:txBody>
        </p:sp>
        <p:sp>
          <p:nvSpPr>
            <p:cNvPr id="48" name="文本框 19"/>
            <p:cNvSpPr txBox="1"/>
            <p:nvPr/>
          </p:nvSpPr>
          <p:spPr>
            <a:xfrm>
              <a:off x="1576013" y="1462048"/>
              <a:ext cx="3017182" cy="788558"/>
            </a:xfrm>
            <a:prstGeom prst="rect">
              <a:avLst/>
            </a:prstGeom>
            <a:noFill/>
          </p:spPr>
          <p:txBody>
            <a:bodyPr>
              <a:spAutoFit/>
            </a:bodyPr>
            <a:lstStyle/>
            <a:p>
              <a:pPr>
                <a:lnSpc>
                  <a:spcPct val="130000"/>
                </a:lnSpc>
              </a:pPr>
              <a:r>
                <a:rPr lang="zh-CN" altLang="zh-CN" sz="1200" dirty="0">
                  <a:solidFill>
                    <a:schemeClr val="tx1">
                      <a:lumMod val="75000"/>
                      <a:lumOff val="25000"/>
                    </a:schemeClr>
                  </a:solidFill>
                  <a:cs typeface="+mn-ea"/>
                  <a:sym typeface="+mn-lt"/>
                </a:rPr>
                <a:t>
管理资源吧致力于专业职场商务演示PPT模板免费下载，此处添加详细文本描述，建议与标题相关并符合整体语言风格，相应素材均可编辑、更改颜色。</a:t>
              </a:r>
              <a:endParaRPr lang="zh-CN" altLang="zh-CN" sz="1200" dirty="0">
                <a:solidFill>
                  <a:schemeClr val="tx1">
                    <a:lumMod val="75000"/>
                    <a:lumOff val="25000"/>
                  </a:schemeClr>
                </a:solidFill>
                <a:cs typeface="+mn-ea"/>
                <a:sym typeface="+mn-lt"/>
              </a:endParaRPr>
            </a:p>
          </p:txBody>
        </p:sp>
      </p:grpSp>
      <p:grpSp>
        <p:nvGrpSpPr>
          <p:cNvPr id="49" name="组合 48"/>
          <p:cNvGrpSpPr/>
          <p:nvPr/>
        </p:nvGrpSpPr>
        <p:grpSpPr bwMode="auto">
          <a:xfrm>
            <a:off x="1681870" y="3431118"/>
            <a:ext cx="5044898" cy="1424224"/>
            <a:chOff x="706590" y="2546894"/>
            <a:chExt cx="3783341" cy="1068359"/>
          </a:xfrm>
        </p:grpSpPr>
        <p:sp>
          <p:nvSpPr>
            <p:cNvPr id="50" name="椭圆 49"/>
            <p:cNvSpPr/>
            <p:nvPr/>
          </p:nvSpPr>
          <p:spPr>
            <a:xfrm>
              <a:off x="751697" y="2546894"/>
              <a:ext cx="655579" cy="65575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65">
                <a:solidFill>
                  <a:srgbClr val="9C0013"/>
                </a:solidFill>
                <a:cs typeface="+mn-ea"/>
                <a:sym typeface="+mn-lt"/>
              </a:endParaRPr>
            </a:p>
          </p:txBody>
        </p:sp>
        <p:sp>
          <p:nvSpPr>
            <p:cNvPr id="51" name="文本框 50"/>
            <p:cNvSpPr txBox="1">
              <a:spLocks noChangeArrowheads="1"/>
            </p:cNvSpPr>
            <p:nvPr/>
          </p:nvSpPr>
          <p:spPr bwMode="auto">
            <a:xfrm>
              <a:off x="706590" y="2582251"/>
              <a:ext cx="745793" cy="561841"/>
            </a:xfrm>
            <a:prstGeom prst="rect">
              <a:avLst/>
            </a:prstGeom>
            <a:noFill/>
            <a:ln w="9525">
              <a:noFill/>
              <a:miter lim="800000"/>
            </a:ln>
          </p:spPr>
          <p:txBody>
            <a:bodyPr>
              <a:spAutoFit/>
            </a:bodyPr>
            <a:lstStyle/>
            <a:p>
              <a:pPr algn="ctr"/>
              <a:r>
                <a:rPr lang="en-US" altLang="zh-CN" sz="4265" b="1" dirty="0">
                  <a:solidFill>
                    <a:srgbClr val="E5D86A"/>
                  </a:solidFill>
                  <a:cs typeface="+mn-ea"/>
                  <a:sym typeface="+mn-lt"/>
                </a:rPr>
                <a:t>02</a:t>
              </a:r>
              <a:endParaRPr lang="zh-CN" altLang="en-US" sz="4265" b="1" dirty="0">
                <a:solidFill>
                  <a:srgbClr val="E5D86A"/>
                </a:solidFill>
                <a:cs typeface="+mn-ea"/>
                <a:sym typeface="+mn-lt"/>
              </a:endParaRPr>
            </a:p>
          </p:txBody>
        </p:sp>
        <p:cxnSp>
          <p:nvCxnSpPr>
            <p:cNvPr id="52" name="直接连接符 51"/>
            <p:cNvCxnSpPr/>
            <p:nvPr/>
          </p:nvCxnSpPr>
          <p:spPr>
            <a:xfrm>
              <a:off x="1407277" y="3429702"/>
              <a:ext cx="300963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3" name="文本框 20"/>
            <p:cNvSpPr txBox="1">
              <a:spLocks noChangeArrowheads="1"/>
            </p:cNvSpPr>
            <p:nvPr/>
          </p:nvSpPr>
          <p:spPr bwMode="auto">
            <a:xfrm>
              <a:off x="1467330" y="2567862"/>
              <a:ext cx="1829274" cy="253961"/>
            </a:xfrm>
            <a:prstGeom prst="rect">
              <a:avLst/>
            </a:prstGeom>
            <a:noFill/>
            <a:ln w="9525">
              <a:noFill/>
              <a:miter lim="800000"/>
            </a:ln>
          </p:spPr>
          <p:txBody>
            <a:bodyPr wrap="square">
              <a:spAutoFit/>
            </a:bodyPr>
            <a:lstStyle/>
            <a:p>
              <a:r>
                <a:rPr lang="zh-CN" altLang="en-US" sz="1600" b="1" dirty="0">
                  <a:solidFill>
                    <a:srgbClr val="9C0013"/>
                  </a:solidFill>
                  <a:cs typeface="+mn-ea"/>
                  <a:sym typeface="+mn-lt"/>
                </a:rPr>
                <a:t>春秋视觉工作室</a:t>
              </a:r>
              <a:endParaRPr lang="zh-CN" altLang="en-US" sz="1600" b="1" dirty="0">
                <a:solidFill>
                  <a:srgbClr val="9C0013"/>
                </a:solidFill>
                <a:cs typeface="+mn-ea"/>
                <a:sym typeface="+mn-lt"/>
              </a:endParaRPr>
            </a:p>
          </p:txBody>
        </p:sp>
        <p:sp>
          <p:nvSpPr>
            <p:cNvPr id="54" name="文本框 21"/>
            <p:cNvSpPr txBox="1"/>
            <p:nvPr/>
          </p:nvSpPr>
          <p:spPr>
            <a:xfrm>
              <a:off x="1472359" y="2827395"/>
              <a:ext cx="3017572" cy="787858"/>
            </a:xfrm>
            <a:prstGeom prst="rect">
              <a:avLst/>
            </a:prstGeom>
            <a:noFill/>
          </p:spPr>
          <p:txBody>
            <a:bodyPr>
              <a:spAutoFit/>
            </a:bodyPr>
            <a:lstStyle/>
            <a:p>
              <a:pPr>
                <a:lnSpc>
                  <a:spcPct val="130000"/>
                </a:lnSpc>
              </a:pPr>
              <a:r>
                <a:rPr lang="zh-CN" altLang="zh-CN" sz="1200" dirty="0">
                  <a:solidFill>
                    <a:schemeClr val="tx1">
                      <a:lumMod val="75000"/>
                      <a:lumOff val="25000"/>
                    </a:schemeClr>
                  </a:solidFill>
                  <a:cs typeface="+mn-ea"/>
                  <a:sym typeface="+mn-lt"/>
                </a:rPr>
                <a:t>
管理资源吧致力于专业职场商务演示PPT模板免费下载，此处添加详细文本描述，建议与标题相关并符合整体语言风格，相应素材均可编辑、更改颜色。</a:t>
              </a:r>
              <a:endParaRPr lang="zh-CN" altLang="zh-CN" sz="1200" dirty="0">
                <a:solidFill>
                  <a:schemeClr val="tx1">
                    <a:lumMod val="75000"/>
                    <a:lumOff val="25000"/>
                  </a:schemeClr>
                </a:solidFill>
                <a:cs typeface="+mn-ea"/>
                <a:sym typeface="+mn-lt"/>
              </a:endParaRPr>
            </a:p>
          </p:txBody>
        </p:sp>
      </p:grpSp>
      <p:grpSp>
        <p:nvGrpSpPr>
          <p:cNvPr id="55" name="组合 54"/>
          <p:cNvGrpSpPr/>
          <p:nvPr/>
        </p:nvGrpSpPr>
        <p:grpSpPr bwMode="auto">
          <a:xfrm>
            <a:off x="1701801" y="5031317"/>
            <a:ext cx="5024967" cy="1377331"/>
            <a:chOff x="721537" y="3746172"/>
            <a:chExt cx="3768394" cy="1034128"/>
          </a:xfrm>
        </p:grpSpPr>
        <p:sp>
          <p:nvSpPr>
            <p:cNvPr id="56" name="椭圆 55"/>
            <p:cNvSpPr/>
            <p:nvPr/>
          </p:nvSpPr>
          <p:spPr>
            <a:xfrm>
              <a:off x="751697" y="3746172"/>
              <a:ext cx="655579" cy="65635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65">
                <a:solidFill>
                  <a:srgbClr val="9C0013"/>
                </a:solidFill>
                <a:cs typeface="+mn-ea"/>
                <a:sym typeface="+mn-lt"/>
              </a:endParaRPr>
            </a:p>
          </p:txBody>
        </p:sp>
        <p:sp>
          <p:nvSpPr>
            <p:cNvPr id="57" name="文本框 13"/>
            <p:cNvSpPr txBox="1">
              <a:spLocks noChangeArrowheads="1"/>
            </p:cNvSpPr>
            <p:nvPr/>
          </p:nvSpPr>
          <p:spPr bwMode="auto">
            <a:xfrm>
              <a:off x="721537" y="3796999"/>
              <a:ext cx="745793" cy="562355"/>
            </a:xfrm>
            <a:prstGeom prst="rect">
              <a:avLst/>
            </a:prstGeom>
            <a:noFill/>
            <a:ln w="9525">
              <a:noFill/>
              <a:miter lim="800000"/>
            </a:ln>
          </p:spPr>
          <p:txBody>
            <a:bodyPr>
              <a:spAutoFit/>
            </a:bodyPr>
            <a:lstStyle/>
            <a:p>
              <a:pPr algn="ctr"/>
              <a:r>
                <a:rPr lang="en-US" altLang="zh-CN" sz="4265" b="1" dirty="0">
                  <a:solidFill>
                    <a:srgbClr val="E5D86A"/>
                  </a:solidFill>
                  <a:cs typeface="+mn-ea"/>
                  <a:sym typeface="+mn-lt"/>
                </a:rPr>
                <a:t>03</a:t>
              </a:r>
              <a:endParaRPr lang="zh-CN" altLang="en-US" sz="4265" b="1" dirty="0">
                <a:solidFill>
                  <a:srgbClr val="E5D86A"/>
                </a:solidFill>
                <a:cs typeface="+mn-ea"/>
                <a:sym typeface="+mn-lt"/>
              </a:endParaRPr>
            </a:p>
          </p:txBody>
        </p:sp>
        <p:cxnSp>
          <p:nvCxnSpPr>
            <p:cNvPr id="58" name="直接连接符 57"/>
            <p:cNvCxnSpPr/>
            <p:nvPr/>
          </p:nvCxnSpPr>
          <p:spPr>
            <a:xfrm>
              <a:off x="1407277" y="4632966"/>
              <a:ext cx="300963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9" name="文本框 22"/>
            <p:cNvSpPr txBox="1">
              <a:spLocks noChangeArrowheads="1"/>
            </p:cNvSpPr>
            <p:nvPr/>
          </p:nvSpPr>
          <p:spPr bwMode="auto">
            <a:xfrm>
              <a:off x="1467330" y="3762739"/>
              <a:ext cx="2124302" cy="254193"/>
            </a:xfrm>
            <a:prstGeom prst="rect">
              <a:avLst/>
            </a:prstGeom>
            <a:noFill/>
            <a:ln w="9525">
              <a:noFill/>
              <a:miter lim="800000"/>
            </a:ln>
          </p:spPr>
          <p:txBody>
            <a:bodyPr wrap="square">
              <a:spAutoFit/>
            </a:bodyPr>
            <a:lstStyle/>
            <a:p>
              <a:r>
                <a:rPr lang="zh-CN" altLang="en-US" sz="1600" b="1" dirty="0">
                  <a:solidFill>
                    <a:srgbClr val="9C0013"/>
                  </a:solidFill>
                  <a:cs typeface="+mn-ea"/>
                  <a:sym typeface="+mn-lt"/>
                </a:rPr>
                <a:t>春秋视觉工作室</a:t>
              </a:r>
              <a:endParaRPr lang="zh-CN" altLang="en-US" sz="1600" b="1" dirty="0">
                <a:solidFill>
                  <a:srgbClr val="9C0013"/>
                </a:solidFill>
                <a:cs typeface="+mn-ea"/>
                <a:sym typeface="+mn-lt"/>
              </a:endParaRPr>
            </a:p>
          </p:txBody>
        </p:sp>
        <p:sp>
          <p:nvSpPr>
            <p:cNvPr id="60" name="文本框 23"/>
            <p:cNvSpPr txBox="1"/>
            <p:nvPr/>
          </p:nvSpPr>
          <p:spPr>
            <a:xfrm>
              <a:off x="1472359" y="3991721"/>
              <a:ext cx="3017572" cy="788579"/>
            </a:xfrm>
            <a:prstGeom prst="rect">
              <a:avLst/>
            </a:prstGeom>
            <a:noFill/>
          </p:spPr>
          <p:txBody>
            <a:bodyPr>
              <a:spAutoFit/>
            </a:bodyPr>
            <a:lstStyle/>
            <a:p>
              <a:pPr>
                <a:lnSpc>
                  <a:spcPct val="130000"/>
                </a:lnSpc>
              </a:pPr>
              <a:r>
                <a:rPr lang="zh-CN" altLang="zh-CN" sz="1200" dirty="0">
                  <a:solidFill>
                    <a:schemeClr val="tx1">
                      <a:lumMod val="75000"/>
                      <a:lumOff val="25000"/>
                    </a:schemeClr>
                  </a:solidFill>
                  <a:cs typeface="+mn-ea"/>
                  <a:sym typeface="+mn-lt"/>
                </a:rPr>
                <a:t>
管理资源吧致力于专业职场商务演示PPT模板免费下载，此处添加详细文本描述，建议与标题相关并符合整体语言风格，相应素材均可编辑、更改颜色。</a:t>
              </a:r>
              <a:endParaRPr lang="zh-CN" altLang="zh-CN" sz="1200" dirty="0">
                <a:solidFill>
                  <a:schemeClr val="tx1">
                    <a:lumMod val="75000"/>
                    <a:lumOff val="25000"/>
                  </a:schemeClr>
                </a:solidFill>
                <a:cs typeface="+mn-ea"/>
                <a:sym typeface="+mn-lt"/>
              </a:endParaRPr>
            </a:p>
          </p:txBody>
        </p:sp>
      </p:grpSp>
      <p:pic>
        <p:nvPicPr>
          <p:cNvPr id="61" name="图片 60"/>
          <p:cNvPicPr>
            <a:picLocks noChangeAspect="1" noChangeArrowheads="1"/>
          </p:cNvPicPr>
          <p:nvPr/>
        </p:nvPicPr>
        <p:blipFill rotWithShape="1">
          <a:blip r:embed="rId1"/>
          <a:srcRect l="39771" t="8900" r="40412" b="26117"/>
          <a:stretch>
            <a:fillRect/>
          </a:stretch>
        </p:blipFill>
        <p:spPr bwMode="auto">
          <a:xfrm>
            <a:off x="8369300" y="3426221"/>
            <a:ext cx="2421467" cy="3431779"/>
          </a:xfrm>
          <a:custGeom>
            <a:avLst/>
            <a:gdLst>
              <a:gd name="connsiteX0" fmla="*/ 0 w 2421467"/>
              <a:gd name="connsiteY0" fmla="*/ 0 h 3431779"/>
              <a:gd name="connsiteX1" fmla="*/ 8519 w 2421467"/>
              <a:gd name="connsiteY1" fmla="*/ 21908 h 3431779"/>
              <a:gd name="connsiteX2" fmla="*/ 1210734 w 2421467"/>
              <a:gd name="connsiteY2" fmla="*/ 772097 h 3431779"/>
              <a:gd name="connsiteX3" fmla="*/ 2412950 w 2421467"/>
              <a:gd name="connsiteY3" fmla="*/ 21908 h 3431779"/>
              <a:gd name="connsiteX4" fmla="*/ 2421467 w 2421467"/>
              <a:gd name="connsiteY4" fmla="*/ 0 h 3431779"/>
              <a:gd name="connsiteX5" fmla="*/ 2421467 w 2421467"/>
              <a:gd name="connsiteY5" fmla="*/ 3431779 h 3431779"/>
              <a:gd name="connsiteX6" fmla="*/ 0 w 2421467"/>
              <a:gd name="connsiteY6" fmla="*/ 3431779 h 343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21467" h="3431779">
                <a:moveTo>
                  <a:pt x="0" y="0"/>
                </a:moveTo>
                <a:lnTo>
                  <a:pt x="8519" y="21908"/>
                </a:lnTo>
                <a:cubicBezTo>
                  <a:pt x="206589" y="462763"/>
                  <a:pt x="670289" y="772097"/>
                  <a:pt x="1210734" y="772097"/>
                </a:cubicBezTo>
                <a:cubicBezTo>
                  <a:pt x="1751179" y="772097"/>
                  <a:pt x="2214878" y="462763"/>
                  <a:pt x="2412950" y="21908"/>
                </a:cubicBezTo>
                <a:lnTo>
                  <a:pt x="2421467" y="0"/>
                </a:lnTo>
                <a:lnTo>
                  <a:pt x="2421467" y="3431779"/>
                </a:lnTo>
                <a:lnTo>
                  <a:pt x="0" y="3431779"/>
                </a:lnTo>
                <a:close/>
              </a:path>
            </a:pathLst>
          </a:custGeom>
          <a:noFill/>
          <a:ln w="9525">
            <a:noFill/>
            <a:miter lim="800000"/>
            <a:headEnd/>
            <a:tailEnd/>
          </a:ln>
        </p:spPr>
      </p:pic>
      <p:sp>
        <p:nvSpPr>
          <p:cNvPr id="62" name="TextBox 7"/>
          <p:cNvSpPr txBox="1">
            <a:spLocks noChangeArrowheads="1"/>
          </p:cNvSpPr>
          <p:nvPr/>
        </p:nvSpPr>
        <p:spPr bwMode="auto">
          <a:xfrm>
            <a:off x="8652934" y="4470500"/>
            <a:ext cx="1826141" cy="584775"/>
          </a:xfrm>
          <a:prstGeom prst="rect">
            <a:avLst/>
          </a:prstGeom>
          <a:noFill/>
          <a:ln w="9525">
            <a:noFill/>
            <a:miter lim="800000"/>
          </a:ln>
        </p:spPr>
        <p:txBody>
          <a:bodyPr wrap="none">
            <a:spAutoFit/>
          </a:bodyPr>
          <a:lstStyle/>
          <a:p>
            <a:r>
              <a:rPr lang="zh-CN" altLang="en-US" sz="3200" dirty="0">
                <a:solidFill>
                  <a:srgbClr val="E5D86A"/>
                </a:solidFill>
                <a:cs typeface="+mn-ea"/>
                <a:sym typeface="+mn-lt"/>
              </a:rPr>
              <a:t>标题文本</a:t>
            </a:r>
            <a:endParaRPr lang="zh-CN" altLang="en-US" sz="3200" dirty="0">
              <a:solidFill>
                <a:srgbClr val="E5D86A"/>
              </a:solidFill>
              <a:cs typeface="+mn-ea"/>
              <a:sym typeface="+mn-lt"/>
            </a:endParaRPr>
          </a:p>
        </p:txBody>
      </p:sp>
      <p:pic>
        <p:nvPicPr>
          <p:cNvPr id="63"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576852" y="1813091"/>
            <a:ext cx="1968326" cy="1968326"/>
          </a:xfrm>
          <a:prstGeom prst="rect">
            <a:avLst/>
          </a:prstGeom>
          <a:noFill/>
          <a:ln w="9525">
            <a:noFill/>
            <a:miter lim="800000"/>
            <a:headEnd/>
            <a:tailEnd/>
          </a:ln>
        </p:spPr>
      </p:pic>
      <p:sp>
        <p:nvSpPr>
          <p:cNvPr id="26" name="TextBox 3"/>
          <p:cNvSpPr txBox="1">
            <a:spLocks noChangeArrowheads="1"/>
          </p:cNvSpPr>
          <p:nvPr/>
        </p:nvSpPr>
        <p:spPr bwMode="auto">
          <a:xfrm>
            <a:off x="1259842" y="368221"/>
            <a:ext cx="4153103" cy="523220"/>
          </a:xfrm>
          <a:prstGeom prst="rect">
            <a:avLst/>
          </a:prstGeom>
          <a:noFill/>
          <a:ln w="9525">
            <a:noFill/>
            <a:miter lim="800000"/>
          </a:ln>
        </p:spPr>
        <p:txBody>
          <a:bodyPr wrap="square">
            <a:spAutoFit/>
          </a:bodyPr>
          <a:lstStyle>
            <a:defPPr>
              <a:defRPr lang="zh-CN"/>
            </a:defPPr>
            <a:lvl1pPr>
              <a:defRPr sz="2800">
                <a:solidFill>
                  <a:srgbClr val="C00000"/>
                </a:solidFill>
                <a:effectLst>
                  <a:outerShdw blurRad="241300" dist="228600" dir="8700000" algn="r" rotWithShape="0">
                    <a:prstClr val="black">
                      <a:alpha val="19000"/>
                    </a:prstClr>
                  </a:outerShdw>
                </a:effectLst>
                <a:latin typeface="汉仪长美黑简" panose="02010609000101010101" pitchFamily="49" charset="-122"/>
                <a:ea typeface="汉仪长美黑简" panose="02010609000101010101" pitchFamily="49" charset="-122"/>
              </a:defRPr>
            </a:lvl1pPr>
          </a:lstStyle>
          <a:p>
            <a:r>
              <a:rPr lang="zh-CN" altLang="en-US" dirty="0"/>
              <a:t>输入相关页面标题文字</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949"/>
                            </p:stCondLst>
                            <p:childTnLst>
                              <p:par>
                                <p:cTn id="10" presetID="2" presetClass="entr" presetSubtype="8"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0-#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30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500" fill="hold"/>
                                        <p:tgtEl>
                                          <p:spTgt spid="49"/>
                                        </p:tgtEl>
                                        <p:attrNameLst>
                                          <p:attrName>ppt_x</p:attrName>
                                        </p:attrNameLst>
                                      </p:cBhvr>
                                      <p:tavLst>
                                        <p:tav tm="0">
                                          <p:val>
                                            <p:strVal val="0-#ppt_w/2"/>
                                          </p:val>
                                        </p:tav>
                                        <p:tav tm="100000">
                                          <p:val>
                                            <p:strVal val="#ppt_x"/>
                                          </p:val>
                                        </p:tav>
                                      </p:tavLst>
                                    </p:anim>
                                    <p:anim calcmode="lin" valueType="num">
                                      <p:cBhvr additive="base">
                                        <p:cTn id="17" dur="500" fill="hold"/>
                                        <p:tgtEl>
                                          <p:spTgt spid="49"/>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600"/>
                                  </p:stCondLst>
                                  <p:childTnLst>
                                    <p:set>
                                      <p:cBhvr>
                                        <p:cTn id="19" dur="1" fill="hold">
                                          <p:stCondLst>
                                            <p:cond delay="0"/>
                                          </p:stCondLst>
                                        </p:cTn>
                                        <p:tgtEl>
                                          <p:spTgt spid="55"/>
                                        </p:tgtEl>
                                        <p:attrNameLst>
                                          <p:attrName>style.visibility</p:attrName>
                                        </p:attrNameLst>
                                      </p:cBhvr>
                                      <p:to>
                                        <p:strVal val="visible"/>
                                      </p:to>
                                    </p:set>
                                    <p:anim calcmode="lin" valueType="num">
                                      <p:cBhvr additive="base">
                                        <p:cTn id="20" dur="500" fill="hold"/>
                                        <p:tgtEl>
                                          <p:spTgt spid="55"/>
                                        </p:tgtEl>
                                        <p:attrNameLst>
                                          <p:attrName>ppt_x</p:attrName>
                                        </p:attrNameLst>
                                      </p:cBhvr>
                                      <p:tavLst>
                                        <p:tav tm="0">
                                          <p:val>
                                            <p:strVal val="0-#ppt_w/2"/>
                                          </p:val>
                                        </p:tav>
                                        <p:tav tm="100000">
                                          <p:val>
                                            <p:strVal val="#ppt_x"/>
                                          </p:val>
                                        </p:tav>
                                      </p:tavLst>
                                    </p:anim>
                                    <p:anim calcmode="lin" valueType="num">
                                      <p:cBhvr additive="base">
                                        <p:cTn id="21" dur="500" fill="hold"/>
                                        <p:tgtEl>
                                          <p:spTgt spid="55"/>
                                        </p:tgtEl>
                                        <p:attrNameLst>
                                          <p:attrName>ppt_y</p:attrName>
                                        </p:attrNameLst>
                                      </p:cBhvr>
                                      <p:tavLst>
                                        <p:tav tm="0">
                                          <p:val>
                                            <p:strVal val="#ppt_y"/>
                                          </p:val>
                                        </p:tav>
                                        <p:tav tm="100000">
                                          <p:val>
                                            <p:strVal val="#ppt_y"/>
                                          </p:val>
                                        </p:tav>
                                      </p:tavLst>
                                    </p:anim>
                                  </p:childTnLst>
                                </p:cTn>
                              </p:par>
                            </p:childTnLst>
                          </p:cTn>
                        </p:par>
                        <p:par>
                          <p:cTn id="22" fill="hold">
                            <p:stCondLst>
                              <p:cond delay="1449"/>
                            </p:stCondLst>
                            <p:childTnLst>
                              <p:par>
                                <p:cTn id="23" presetID="22" presetClass="entr" presetSubtype="4" fill="hold" nodeType="after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wipe(down)">
                                      <p:cBhvr>
                                        <p:cTn id="25" dur="500"/>
                                        <p:tgtEl>
                                          <p:spTgt spid="61"/>
                                        </p:tgtEl>
                                      </p:cBhvr>
                                    </p:animEffect>
                                  </p:childTnLst>
                                </p:cTn>
                              </p:par>
                            </p:childTnLst>
                          </p:cTn>
                        </p:par>
                        <p:par>
                          <p:cTn id="26" fill="hold">
                            <p:stCondLst>
                              <p:cond delay="1949"/>
                            </p:stCondLst>
                            <p:childTnLst>
                              <p:par>
                                <p:cTn id="27" presetID="53" presetClass="entr" presetSubtype="16"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par>
                          <p:cTn id="32" fill="hold">
                            <p:stCondLst>
                              <p:cond delay="2449"/>
                            </p:stCondLst>
                            <p:childTnLst>
                              <p:par>
                                <p:cTn id="33" presetID="49" presetClass="entr" presetSubtype="0" decel="100000" fill="hold" nodeType="after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p:cTn id="35" dur="500" fill="hold"/>
                                        <p:tgtEl>
                                          <p:spTgt spid="63"/>
                                        </p:tgtEl>
                                        <p:attrNameLst>
                                          <p:attrName>ppt_w</p:attrName>
                                        </p:attrNameLst>
                                      </p:cBhvr>
                                      <p:tavLst>
                                        <p:tav tm="0">
                                          <p:val>
                                            <p:fltVal val="0"/>
                                          </p:val>
                                        </p:tav>
                                        <p:tav tm="100000">
                                          <p:val>
                                            <p:strVal val="#ppt_w"/>
                                          </p:val>
                                        </p:tav>
                                      </p:tavLst>
                                    </p:anim>
                                    <p:anim calcmode="lin" valueType="num">
                                      <p:cBhvr>
                                        <p:cTn id="36" dur="500" fill="hold"/>
                                        <p:tgtEl>
                                          <p:spTgt spid="63"/>
                                        </p:tgtEl>
                                        <p:attrNameLst>
                                          <p:attrName>ppt_h</p:attrName>
                                        </p:attrNameLst>
                                      </p:cBhvr>
                                      <p:tavLst>
                                        <p:tav tm="0">
                                          <p:val>
                                            <p:fltVal val="0"/>
                                          </p:val>
                                        </p:tav>
                                        <p:tav tm="100000">
                                          <p:val>
                                            <p:strVal val="#ppt_h"/>
                                          </p:val>
                                        </p:tav>
                                      </p:tavLst>
                                    </p:anim>
                                    <p:anim calcmode="lin" valueType="num">
                                      <p:cBhvr>
                                        <p:cTn id="37" dur="500" fill="hold"/>
                                        <p:tgtEl>
                                          <p:spTgt spid="63"/>
                                        </p:tgtEl>
                                        <p:attrNameLst>
                                          <p:attrName>style.rotation</p:attrName>
                                        </p:attrNameLst>
                                      </p:cBhvr>
                                      <p:tavLst>
                                        <p:tav tm="0">
                                          <p:val>
                                            <p:fltVal val="360"/>
                                          </p:val>
                                        </p:tav>
                                        <p:tav tm="100000">
                                          <p:val>
                                            <p:fltVal val="0"/>
                                          </p:val>
                                        </p:tav>
                                      </p:tavLst>
                                    </p:anim>
                                    <p:animEffect transition="in" filter="fade">
                                      <p:cBhvr>
                                        <p:cTn id="38" dur="500"/>
                                        <p:tgtEl>
                                          <p:spTgt spid="63"/>
                                        </p:tgtEl>
                                      </p:cBhvr>
                                    </p:animEffect>
                                  </p:childTnLst>
                                </p:cTn>
                              </p:par>
                            </p:childTnLst>
                          </p:cTn>
                        </p:par>
                        <p:par>
                          <p:cTn id="39" fill="hold">
                            <p:stCondLst>
                              <p:cond delay="2949"/>
                            </p:stCondLst>
                            <p:childTnLst>
                              <p:par>
                                <p:cTn id="40" presetID="2" presetClass="entr" presetSubtype="4" fill="hold" grpId="0" nodeType="afterEffect">
                                  <p:stCondLst>
                                    <p:cond delay="0"/>
                                  </p:stCondLst>
                                  <p:childTnLst>
                                    <p:set>
                                      <p:cBhvr>
                                        <p:cTn id="41" dur="1" fill="hold">
                                          <p:stCondLst>
                                            <p:cond delay="0"/>
                                          </p:stCondLst>
                                        </p:cTn>
                                        <p:tgtEl>
                                          <p:spTgt spid="62"/>
                                        </p:tgtEl>
                                        <p:attrNameLst>
                                          <p:attrName>style.visibility</p:attrName>
                                        </p:attrNameLst>
                                      </p:cBhvr>
                                      <p:to>
                                        <p:strVal val="visible"/>
                                      </p:to>
                                    </p:set>
                                    <p:anim calcmode="lin" valueType="num">
                                      <p:cBhvr additive="base">
                                        <p:cTn id="42" dur="500" fill="hold"/>
                                        <p:tgtEl>
                                          <p:spTgt spid="62"/>
                                        </p:tgtEl>
                                        <p:attrNameLst>
                                          <p:attrName>ppt_x</p:attrName>
                                        </p:attrNameLst>
                                      </p:cBhvr>
                                      <p:tavLst>
                                        <p:tav tm="0">
                                          <p:val>
                                            <p:strVal val="#ppt_x"/>
                                          </p:val>
                                        </p:tav>
                                        <p:tav tm="100000">
                                          <p:val>
                                            <p:strVal val="#ppt_x"/>
                                          </p:val>
                                        </p:tav>
                                      </p:tavLst>
                                    </p:anim>
                                    <p:anim calcmode="lin" valueType="num">
                                      <p:cBhvr additive="base">
                                        <p:cTn id="43"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62"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3"/>
          <p:cNvSpPr txBox="1">
            <a:spLocks noChangeArrowheads="1"/>
          </p:cNvSpPr>
          <p:nvPr/>
        </p:nvSpPr>
        <p:spPr bwMode="auto">
          <a:xfrm>
            <a:off x="1259842" y="368221"/>
            <a:ext cx="4153103" cy="523220"/>
          </a:xfrm>
          <a:prstGeom prst="rect">
            <a:avLst/>
          </a:prstGeom>
          <a:noFill/>
          <a:ln w="9525">
            <a:noFill/>
            <a:miter lim="800000"/>
          </a:ln>
        </p:spPr>
        <p:txBody>
          <a:bodyPr wrap="square">
            <a:spAutoFit/>
          </a:bodyPr>
          <a:lstStyle>
            <a:defPPr>
              <a:defRPr lang="zh-CN"/>
            </a:defPPr>
            <a:lvl1pPr>
              <a:defRPr sz="2800">
                <a:solidFill>
                  <a:srgbClr val="C00000"/>
                </a:solidFill>
                <a:effectLst>
                  <a:outerShdw blurRad="241300" dist="228600" dir="8700000" algn="r" rotWithShape="0">
                    <a:prstClr val="black">
                      <a:alpha val="19000"/>
                    </a:prstClr>
                  </a:outerShdw>
                </a:effectLst>
                <a:latin typeface="汉仪长美黑简" panose="02010609000101010101" pitchFamily="49" charset="-122"/>
                <a:ea typeface="汉仪长美黑简" panose="02010609000101010101" pitchFamily="49" charset="-122"/>
              </a:defRPr>
            </a:lvl1pPr>
          </a:lstStyle>
          <a:p>
            <a:r>
              <a:rPr lang="zh-CN" altLang="en-US" dirty="0"/>
              <a:t>输入相关页面标题文字</a:t>
            </a:r>
            <a:endParaRPr lang="zh-CN" altLang="en-US" dirty="0"/>
          </a:p>
        </p:txBody>
      </p:sp>
      <p:sp>
        <p:nvSpPr>
          <p:cNvPr id="3" name="圆角矩形 61"/>
          <p:cNvSpPr/>
          <p:nvPr/>
        </p:nvSpPr>
        <p:spPr>
          <a:xfrm>
            <a:off x="3100046" y="1092296"/>
            <a:ext cx="7119681" cy="707819"/>
          </a:xfrm>
          <a:prstGeom prst="roundRect">
            <a:avLst>
              <a:gd name="adj" fmla="val 0"/>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11000"/>
              </a:prstClr>
            </a:outerShdw>
          </a:effectLst>
        </p:spPr>
        <p:txBody>
          <a:bodyPr rtlCol="0" anchor="ctr"/>
          <a:lstStyle/>
          <a:p>
            <a:pPr algn="ctr" defTabSz="913765" eaLnBrk="0" fontAlgn="ctr" hangingPunct="0">
              <a:buClr>
                <a:srgbClr val="FF0000"/>
              </a:buClr>
              <a:buSzPct val="70000"/>
              <a:defRPr/>
            </a:pPr>
            <a:endParaRPr lang="en-US" sz="1400" kern="0">
              <a:solidFill>
                <a:prstClr val="black">
                  <a:lumMod val="65000"/>
                  <a:lumOff val="35000"/>
                </a:prstClr>
              </a:solidFill>
              <a:cs typeface="+mn-ea"/>
              <a:sym typeface="+mn-lt"/>
            </a:endParaRPr>
          </a:p>
        </p:txBody>
      </p:sp>
      <p:sp>
        <p:nvSpPr>
          <p:cNvPr id="4" name="TextBox 56"/>
          <p:cNvSpPr txBox="1"/>
          <p:nvPr/>
        </p:nvSpPr>
        <p:spPr>
          <a:xfrm>
            <a:off x="3761342" y="1199943"/>
            <a:ext cx="6282351" cy="645160"/>
          </a:xfrm>
          <a:prstGeom prst="rect">
            <a:avLst/>
          </a:prstGeom>
          <a:noFill/>
        </p:spPr>
        <p:txBody>
          <a:bodyPr wrap="square" rtlCol="0">
            <a:spAutoFit/>
          </a:bodyPr>
          <a:lstStyle/>
          <a:p>
            <a:r>
              <a:rPr lang="zh-CN" altLang="zh-CN" sz="1200" dirty="0">
                <a:solidFill>
                  <a:schemeClr val="tx1">
                    <a:lumMod val="75000"/>
                    <a:lumOff val="25000"/>
                  </a:schemeClr>
                </a:solidFill>
                <a:cs typeface="+mn-ea"/>
                <a:sym typeface="+mn-lt"/>
              </a:rPr>
              <a:t>
管理资源吧致力于专业职场商务演示PPT模板免费下载，此处添加详细文本描述，建议与标题相关并符合整体语言风格，相应素材均可编辑、更改颜色。</a:t>
            </a:r>
            <a:endParaRPr lang="zh-CN" altLang="zh-CN" sz="1200" dirty="0">
              <a:solidFill>
                <a:schemeClr val="tx1">
                  <a:lumMod val="75000"/>
                  <a:lumOff val="25000"/>
                </a:schemeClr>
              </a:solidFill>
              <a:cs typeface="+mn-ea"/>
              <a:sym typeface="+mn-lt"/>
            </a:endParaRPr>
          </a:p>
        </p:txBody>
      </p:sp>
      <p:grpSp>
        <p:nvGrpSpPr>
          <p:cNvPr id="5" name="组合 4"/>
          <p:cNvGrpSpPr/>
          <p:nvPr/>
        </p:nvGrpSpPr>
        <p:grpSpPr>
          <a:xfrm>
            <a:off x="2195297" y="1456740"/>
            <a:ext cx="842587" cy="3842549"/>
            <a:chOff x="1734126" y="1547427"/>
            <a:chExt cx="804911" cy="3842549"/>
          </a:xfrm>
        </p:grpSpPr>
        <p:cxnSp>
          <p:nvCxnSpPr>
            <p:cNvPr id="6" name="直接连接符 5"/>
            <p:cNvCxnSpPr/>
            <p:nvPr/>
          </p:nvCxnSpPr>
          <p:spPr>
            <a:xfrm flipH="1">
              <a:off x="1734126" y="3445887"/>
              <a:ext cx="402455" cy="1"/>
            </a:xfrm>
            <a:prstGeom prst="line">
              <a:avLst/>
            </a:prstGeom>
            <a:solidFill>
              <a:srgbClr val="00A1D8"/>
            </a:solidFill>
            <a:ln w="12700" cap="flat" cmpd="sng" algn="ctr">
              <a:solidFill>
                <a:sysClr val="windowText" lastClr="000000">
                  <a:lumMod val="65000"/>
                  <a:lumOff val="35000"/>
                </a:sysClr>
              </a:solidFill>
              <a:prstDash val="solid"/>
            </a:ln>
            <a:effectLst/>
          </p:spPr>
        </p:cxnSp>
        <p:cxnSp>
          <p:nvCxnSpPr>
            <p:cNvPr id="7" name="直接连接符 6"/>
            <p:cNvCxnSpPr/>
            <p:nvPr/>
          </p:nvCxnSpPr>
          <p:spPr>
            <a:xfrm>
              <a:off x="2136581" y="1547427"/>
              <a:ext cx="0" cy="3842548"/>
            </a:xfrm>
            <a:prstGeom prst="line">
              <a:avLst/>
            </a:prstGeom>
            <a:solidFill>
              <a:srgbClr val="00A1D8"/>
            </a:solidFill>
            <a:ln w="12700" cap="flat" cmpd="sng" algn="ctr">
              <a:solidFill>
                <a:sysClr val="windowText" lastClr="000000">
                  <a:lumMod val="65000"/>
                  <a:lumOff val="35000"/>
                </a:sysClr>
              </a:solidFill>
              <a:prstDash val="solid"/>
            </a:ln>
            <a:effectLst/>
          </p:spPr>
        </p:cxnSp>
        <p:cxnSp>
          <p:nvCxnSpPr>
            <p:cNvPr id="8" name="直接连接符 7"/>
            <p:cNvCxnSpPr/>
            <p:nvPr/>
          </p:nvCxnSpPr>
          <p:spPr>
            <a:xfrm flipH="1" flipV="1">
              <a:off x="2136581" y="1547427"/>
              <a:ext cx="402456" cy="1"/>
            </a:xfrm>
            <a:prstGeom prst="line">
              <a:avLst/>
            </a:prstGeom>
            <a:solidFill>
              <a:srgbClr val="00A1D8"/>
            </a:solidFill>
            <a:ln w="12700" cap="flat" cmpd="sng" algn="ctr">
              <a:solidFill>
                <a:sysClr val="windowText" lastClr="000000">
                  <a:lumMod val="65000"/>
                  <a:lumOff val="35000"/>
                </a:sysClr>
              </a:solidFill>
              <a:prstDash val="solid"/>
            </a:ln>
            <a:effectLst/>
          </p:spPr>
        </p:cxnSp>
        <p:cxnSp>
          <p:nvCxnSpPr>
            <p:cNvPr id="9" name="直接连接符 8"/>
            <p:cNvCxnSpPr/>
            <p:nvPr/>
          </p:nvCxnSpPr>
          <p:spPr>
            <a:xfrm flipH="1" flipV="1">
              <a:off x="2136581" y="5389975"/>
              <a:ext cx="402456" cy="1"/>
            </a:xfrm>
            <a:prstGeom prst="line">
              <a:avLst/>
            </a:prstGeom>
            <a:solidFill>
              <a:srgbClr val="00A1D8"/>
            </a:solidFill>
            <a:ln w="12700" cap="flat" cmpd="sng" algn="ctr">
              <a:solidFill>
                <a:sysClr val="windowText" lastClr="000000">
                  <a:lumMod val="65000"/>
                  <a:lumOff val="35000"/>
                </a:sysClr>
              </a:solidFill>
              <a:prstDash val="solid"/>
            </a:ln>
            <a:effectLst/>
          </p:spPr>
        </p:cxnSp>
      </p:grpSp>
      <p:sp>
        <p:nvSpPr>
          <p:cNvPr id="10" name="圆角矩形 41"/>
          <p:cNvSpPr/>
          <p:nvPr/>
        </p:nvSpPr>
        <p:spPr>
          <a:xfrm>
            <a:off x="3100047" y="2021987"/>
            <a:ext cx="7119681" cy="711095"/>
          </a:xfrm>
          <a:prstGeom prst="roundRect">
            <a:avLst>
              <a:gd name="adj" fmla="val 0"/>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11000"/>
              </a:prstClr>
            </a:outerShdw>
          </a:effectLst>
        </p:spPr>
        <p:txBody>
          <a:bodyPr rtlCol="0" anchor="ctr"/>
          <a:lstStyle/>
          <a:p>
            <a:pPr algn="ctr" defTabSz="913765" eaLnBrk="0" fontAlgn="ctr" hangingPunct="0">
              <a:buClr>
                <a:srgbClr val="FF0000"/>
              </a:buClr>
              <a:buSzPct val="70000"/>
              <a:defRPr/>
            </a:pPr>
            <a:endParaRPr lang="zh-CN" altLang="en-US" sz="1400" kern="0" dirty="0">
              <a:solidFill>
                <a:prstClr val="black">
                  <a:lumMod val="65000"/>
                  <a:lumOff val="35000"/>
                </a:prstClr>
              </a:solidFill>
              <a:cs typeface="+mn-ea"/>
              <a:sym typeface="+mn-lt"/>
            </a:endParaRPr>
          </a:p>
        </p:txBody>
      </p:sp>
      <p:sp>
        <p:nvSpPr>
          <p:cNvPr id="11" name="文本框 10"/>
          <p:cNvSpPr txBox="1"/>
          <p:nvPr/>
        </p:nvSpPr>
        <p:spPr>
          <a:xfrm>
            <a:off x="3761338" y="2224559"/>
            <a:ext cx="6268171" cy="645160"/>
          </a:xfrm>
          <a:prstGeom prst="rect">
            <a:avLst/>
          </a:prstGeom>
          <a:noFill/>
        </p:spPr>
        <p:txBody>
          <a:bodyPr wrap="square" rtlCol="0">
            <a:spAutoFit/>
          </a:bodyPr>
          <a:lstStyle/>
          <a:p>
            <a:r>
              <a:rPr lang="zh-CN" altLang="zh-CN" sz="1200" dirty="0">
                <a:solidFill>
                  <a:schemeClr val="tx1">
                    <a:lumMod val="75000"/>
                    <a:lumOff val="25000"/>
                  </a:schemeClr>
                </a:solidFill>
                <a:cs typeface="+mn-ea"/>
                <a:sym typeface="+mn-lt"/>
              </a:rPr>
              <a:t>
管理资源吧致力于专业职场商务演示PPT模板免费下载，此处添加详细文本描述，建议与标题相关并符合整体语言风格，相应素材均可编辑、更改颜色。</a:t>
            </a:r>
            <a:endParaRPr lang="zh-CN" altLang="zh-CN" sz="1200" dirty="0">
              <a:solidFill>
                <a:schemeClr val="tx1">
                  <a:lumMod val="75000"/>
                  <a:lumOff val="25000"/>
                </a:schemeClr>
              </a:solidFill>
              <a:cs typeface="+mn-ea"/>
              <a:sym typeface="+mn-lt"/>
            </a:endParaRPr>
          </a:p>
        </p:txBody>
      </p:sp>
      <p:sp>
        <p:nvSpPr>
          <p:cNvPr id="12" name="圆角矩形 41"/>
          <p:cNvSpPr/>
          <p:nvPr/>
        </p:nvSpPr>
        <p:spPr>
          <a:xfrm>
            <a:off x="3106003" y="4010897"/>
            <a:ext cx="7119681" cy="711095"/>
          </a:xfrm>
          <a:prstGeom prst="roundRect">
            <a:avLst>
              <a:gd name="adj" fmla="val 0"/>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11000"/>
              </a:prstClr>
            </a:outerShdw>
          </a:effectLst>
        </p:spPr>
        <p:txBody>
          <a:bodyPr rtlCol="0" anchor="ctr"/>
          <a:lstStyle/>
          <a:p>
            <a:pPr algn="ctr" defTabSz="913765" eaLnBrk="0" fontAlgn="ctr" hangingPunct="0">
              <a:buClr>
                <a:srgbClr val="FF0000"/>
              </a:buClr>
              <a:buSzPct val="70000"/>
              <a:defRPr/>
            </a:pPr>
            <a:endParaRPr lang="zh-CN" altLang="en-US" sz="1400" kern="0" dirty="0">
              <a:solidFill>
                <a:prstClr val="black">
                  <a:lumMod val="65000"/>
                  <a:lumOff val="35000"/>
                </a:prstClr>
              </a:solidFill>
              <a:cs typeface="+mn-ea"/>
              <a:sym typeface="+mn-lt"/>
            </a:endParaRPr>
          </a:p>
        </p:txBody>
      </p:sp>
      <p:sp>
        <p:nvSpPr>
          <p:cNvPr id="13" name="文本框 12"/>
          <p:cNvSpPr txBox="1"/>
          <p:nvPr/>
        </p:nvSpPr>
        <p:spPr>
          <a:xfrm>
            <a:off x="3761338" y="4084782"/>
            <a:ext cx="6324411" cy="645160"/>
          </a:xfrm>
          <a:prstGeom prst="rect">
            <a:avLst/>
          </a:prstGeom>
          <a:noFill/>
        </p:spPr>
        <p:txBody>
          <a:bodyPr wrap="square" rtlCol="0">
            <a:spAutoFit/>
          </a:bodyPr>
          <a:lstStyle/>
          <a:p>
            <a:r>
              <a:rPr lang="zh-CN" altLang="zh-CN" sz="1200" dirty="0">
                <a:solidFill>
                  <a:schemeClr val="tx1">
                    <a:lumMod val="75000"/>
                    <a:lumOff val="25000"/>
                  </a:schemeClr>
                </a:solidFill>
                <a:cs typeface="+mn-ea"/>
                <a:sym typeface="+mn-lt"/>
              </a:rPr>
              <a:t>
管理资源吧致力于专业职场商务演示PPT模板免费下载，此处添加详细文本描述，建议与标题相关并符合整体语言风格，相应素材均可编辑、更改颜色。</a:t>
            </a:r>
            <a:endParaRPr lang="zh-CN" altLang="zh-CN" sz="1200" dirty="0">
              <a:solidFill>
                <a:schemeClr val="tx1">
                  <a:lumMod val="75000"/>
                  <a:lumOff val="25000"/>
                </a:schemeClr>
              </a:solidFill>
              <a:cs typeface="+mn-ea"/>
              <a:sym typeface="+mn-lt"/>
            </a:endParaRPr>
          </a:p>
        </p:txBody>
      </p:sp>
      <p:grpSp>
        <p:nvGrpSpPr>
          <p:cNvPr id="14" name="组合 13"/>
          <p:cNvGrpSpPr/>
          <p:nvPr/>
        </p:nvGrpSpPr>
        <p:grpSpPr>
          <a:xfrm>
            <a:off x="3168940" y="1224411"/>
            <a:ext cx="477472" cy="477471"/>
            <a:chOff x="3895972" y="1365239"/>
            <a:chExt cx="647972" cy="647971"/>
          </a:xfrm>
        </p:grpSpPr>
        <p:sp>
          <p:nvSpPr>
            <p:cNvPr id="15" name="椭圆 14"/>
            <p:cNvSpPr/>
            <p:nvPr/>
          </p:nvSpPr>
          <p:spPr>
            <a:xfrm>
              <a:off x="3960770" y="1430037"/>
              <a:ext cx="518378" cy="518377"/>
            </a:xfrm>
            <a:prstGeom prst="ellipse">
              <a:avLst/>
            </a:prstGeom>
            <a:solidFill>
              <a:srgbClr val="C40000"/>
            </a:solidFill>
            <a:ln w="25400" cap="flat" cmpd="sng" algn="ctr">
              <a:noFill/>
              <a:prstDash val="solid"/>
            </a:ln>
            <a:effectLst/>
          </p:spPr>
          <p:txBody>
            <a:bodyPr rtlCol="0" anchor="ctr"/>
            <a:lstStyle/>
            <a:p>
              <a:pPr algn="ctr" defTabSz="913765" eaLnBrk="0" fontAlgn="ctr" hangingPunct="0">
                <a:buClr>
                  <a:srgbClr val="FF0000"/>
                </a:buClr>
                <a:buSzPct val="70000"/>
                <a:defRPr/>
              </a:pPr>
              <a:endParaRPr lang="zh-CN" altLang="en-US" sz="3200" kern="0" dirty="0">
                <a:solidFill>
                  <a:srgbClr val="FFC000"/>
                </a:solidFill>
                <a:cs typeface="+mn-ea"/>
                <a:sym typeface="+mn-lt"/>
              </a:endParaRPr>
            </a:p>
          </p:txBody>
        </p:sp>
        <p:sp>
          <p:nvSpPr>
            <p:cNvPr id="16" name="椭圆 15"/>
            <p:cNvSpPr/>
            <p:nvPr/>
          </p:nvSpPr>
          <p:spPr>
            <a:xfrm>
              <a:off x="3895972" y="1365239"/>
              <a:ext cx="647972" cy="647971"/>
            </a:xfrm>
            <a:prstGeom prst="ellipse">
              <a:avLst/>
            </a:prstGeom>
            <a:noFill/>
            <a:ln w="25400" cap="flat" cmpd="sng" algn="ctr">
              <a:solidFill>
                <a:srgbClr val="C00000"/>
              </a:solidFill>
              <a:prstDash val="solid"/>
            </a:ln>
            <a:effectLst/>
          </p:spPr>
          <p:txBody>
            <a:bodyPr rtlCol="0" anchor="ctr"/>
            <a:lstStyle/>
            <a:p>
              <a:pPr algn="ctr" defTabSz="913765" eaLnBrk="0" fontAlgn="ctr" hangingPunct="0">
                <a:buClr>
                  <a:srgbClr val="FF0000"/>
                </a:buClr>
                <a:buSzPct val="70000"/>
                <a:defRPr/>
              </a:pPr>
              <a:endParaRPr lang="zh-CN" altLang="en-US" sz="3200" kern="0">
                <a:solidFill>
                  <a:srgbClr val="FFC000"/>
                </a:solidFill>
                <a:cs typeface="+mn-ea"/>
                <a:sym typeface="+mn-lt"/>
              </a:endParaRPr>
            </a:p>
          </p:txBody>
        </p:sp>
      </p:grpSp>
      <p:sp>
        <p:nvSpPr>
          <p:cNvPr id="17" name="文本框 16"/>
          <p:cNvSpPr txBox="1"/>
          <p:nvPr/>
        </p:nvSpPr>
        <p:spPr>
          <a:xfrm flipH="1">
            <a:off x="3160682" y="1277004"/>
            <a:ext cx="477472" cy="400110"/>
          </a:xfrm>
          <a:prstGeom prst="rect">
            <a:avLst/>
          </a:prstGeom>
          <a:noFill/>
        </p:spPr>
        <p:txBody>
          <a:bodyPr wrap="square" rtlCol="0">
            <a:spAutoFit/>
          </a:bodyPr>
          <a:lstStyle/>
          <a:p>
            <a:pPr algn="ctr" eaLnBrk="0" fontAlgn="ctr" hangingPunct="0">
              <a:buClr>
                <a:srgbClr val="FF0000"/>
              </a:buClr>
              <a:buSzPct val="70000"/>
              <a:buFont typeface="Arial" panose="020B0604020202020204" pitchFamily="34" charset="0"/>
              <a:buNone/>
            </a:pPr>
            <a:r>
              <a:rPr lang="en-US" altLang="zh-CN" sz="2000" dirty="0">
                <a:solidFill>
                  <a:srgbClr val="FFC000"/>
                </a:solidFill>
                <a:cs typeface="+mn-ea"/>
                <a:sym typeface="+mn-lt"/>
              </a:rPr>
              <a:t>1</a:t>
            </a:r>
            <a:endParaRPr lang="zh-CN" altLang="en-US" sz="2800" dirty="0">
              <a:solidFill>
                <a:srgbClr val="FFC000"/>
              </a:solidFill>
              <a:cs typeface="+mn-ea"/>
              <a:sym typeface="+mn-lt"/>
            </a:endParaRPr>
          </a:p>
        </p:txBody>
      </p:sp>
      <p:grpSp>
        <p:nvGrpSpPr>
          <p:cNvPr id="18" name="组合 17"/>
          <p:cNvGrpSpPr/>
          <p:nvPr/>
        </p:nvGrpSpPr>
        <p:grpSpPr>
          <a:xfrm>
            <a:off x="1044864" y="2652586"/>
            <a:ext cx="1301392" cy="1301863"/>
            <a:chOff x="1466675" y="3784103"/>
            <a:chExt cx="1301392" cy="1301862"/>
          </a:xfrm>
        </p:grpSpPr>
        <p:grpSp>
          <p:nvGrpSpPr>
            <p:cNvPr id="19" name="组合 18"/>
            <p:cNvGrpSpPr/>
            <p:nvPr/>
          </p:nvGrpSpPr>
          <p:grpSpPr>
            <a:xfrm>
              <a:off x="1466675" y="3784103"/>
              <a:ext cx="1301392" cy="1301862"/>
              <a:chOff x="4345444" y="2542859"/>
              <a:chExt cx="1810550" cy="1811205"/>
            </a:xfrm>
          </p:grpSpPr>
          <p:grpSp>
            <p:nvGrpSpPr>
              <p:cNvPr id="21" name="组合 2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3" name="同心圆 104"/>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algn="ctr" defTabSz="913765" eaLnBrk="0" fontAlgn="ctr" hangingPunct="0">
                    <a:buClr>
                      <a:srgbClr val="FF0000"/>
                    </a:buClr>
                    <a:buSzPct val="70000"/>
                    <a:defRPr/>
                  </a:pPr>
                  <a:endParaRPr lang="zh-CN" altLang="en-US" sz="1865" kern="0">
                    <a:solidFill>
                      <a:srgbClr val="FFC000"/>
                    </a:solidFill>
                    <a:cs typeface="+mn-ea"/>
                    <a:sym typeface="+mn-lt"/>
                  </a:endParaRPr>
                </a:p>
              </p:txBody>
            </p:sp>
            <p:sp>
              <p:nvSpPr>
                <p:cNvPr id="24" name="椭圆 23"/>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algn="ctr" defTabSz="913765" eaLnBrk="0" fontAlgn="ctr" hangingPunct="0">
                    <a:buClr>
                      <a:srgbClr val="FF0000"/>
                    </a:buClr>
                    <a:buSzPct val="70000"/>
                    <a:defRPr/>
                  </a:pPr>
                  <a:endParaRPr lang="zh-CN" altLang="en-US" sz="1865" kern="0">
                    <a:solidFill>
                      <a:srgbClr val="FFC000"/>
                    </a:solidFill>
                    <a:cs typeface="+mn-ea"/>
                    <a:sym typeface="+mn-lt"/>
                  </a:endParaRPr>
                </a:p>
              </p:txBody>
            </p:sp>
          </p:grpSp>
          <p:sp>
            <p:nvSpPr>
              <p:cNvPr id="22" name="椭圆 21"/>
              <p:cNvSpPr/>
              <p:nvPr/>
            </p:nvSpPr>
            <p:spPr>
              <a:xfrm>
                <a:off x="4565570" y="2763062"/>
                <a:ext cx="1370297" cy="1370793"/>
              </a:xfrm>
              <a:prstGeom prst="ellipse">
                <a:avLst/>
              </a:prstGeom>
              <a:solidFill>
                <a:srgbClr val="C40000"/>
              </a:solidFill>
              <a:ln w="25400" cap="flat" cmpd="sng" algn="ctr">
                <a:noFill/>
                <a:prstDash val="solid"/>
              </a:ln>
              <a:effectLst/>
            </p:spPr>
            <p:txBody>
              <a:bodyPr rtlCol="0" anchor="ctr"/>
              <a:lstStyle/>
              <a:p>
                <a:pPr algn="ctr" defTabSz="913765" eaLnBrk="0" fontAlgn="ctr" hangingPunct="0">
                  <a:buClr>
                    <a:srgbClr val="FF0000"/>
                  </a:buClr>
                  <a:buSzPct val="70000"/>
                  <a:defRPr/>
                </a:pPr>
                <a:endParaRPr lang="zh-CN" altLang="en-US" sz="1865" kern="0">
                  <a:solidFill>
                    <a:srgbClr val="FFC000"/>
                  </a:solidFill>
                  <a:cs typeface="+mn-ea"/>
                  <a:sym typeface="+mn-lt"/>
                </a:endParaRPr>
              </a:p>
            </p:txBody>
          </p:sp>
        </p:grpSp>
        <p:sp>
          <p:nvSpPr>
            <p:cNvPr id="20" name="TextBox 139"/>
            <p:cNvSpPr txBox="1"/>
            <p:nvPr/>
          </p:nvSpPr>
          <p:spPr>
            <a:xfrm>
              <a:off x="1539604" y="4142385"/>
              <a:ext cx="1115179" cy="570429"/>
            </a:xfrm>
            <a:prstGeom prst="rect">
              <a:avLst/>
            </a:prstGeom>
            <a:noFill/>
          </p:spPr>
          <p:txBody>
            <a:bodyPr wrap="square" lIns="138192" tIns="69096" rIns="138192" bIns="69096" rtlCol="0">
              <a:spAutoFit/>
            </a:bodyPr>
            <a:lstStyle/>
            <a:p>
              <a:pPr algn="ctr" defTabSz="913765" eaLnBrk="0" fontAlgn="ctr" hangingPunct="0">
                <a:buClr>
                  <a:srgbClr val="FF0000"/>
                </a:buClr>
                <a:buSzPct val="70000"/>
                <a:defRPr/>
              </a:pPr>
              <a:r>
                <a:rPr lang="zh-CN" altLang="en-US" sz="2800" kern="0" dirty="0">
                  <a:solidFill>
                    <a:srgbClr val="FFC000"/>
                  </a:solidFill>
                  <a:cs typeface="+mn-ea"/>
                  <a:sym typeface="+mn-lt"/>
                </a:rPr>
                <a:t>重点</a:t>
              </a:r>
              <a:endParaRPr lang="zh-CN" altLang="en-US" sz="2800" kern="0" dirty="0">
                <a:solidFill>
                  <a:srgbClr val="FFC000"/>
                </a:solidFill>
                <a:cs typeface="+mn-ea"/>
                <a:sym typeface="+mn-lt"/>
              </a:endParaRPr>
            </a:p>
          </p:txBody>
        </p:sp>
      </p:grpSp>
      <p:sp>
        <p:nvSpPr>
          <p:cNvPr id="25" name="圆角矩形 41"/>
          <p:cNvSpPr/>
          <p:nvPr/>
        </p:nvSpPr>
        <p:spPr>
          <a:xfrm>
            <a:off x="3120003" y="2954952"/>
            <a:ext cx="7119681" cy="834072"/>
          </a:xfrm>
          <a:prstGeom prst="roundRect">
            <a:avLst>
              <a:gd name="adj" fmla="val 0"/>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11000"/>
              </a:prstClr>
            </a:outerShdw>
          </a:effectLst>
        </p:spPr>
        <p:txBody>
          <a:bodyPr rtlCol="0" anchor="ctr"/>
          <a:lstStyle/>
          <a:p>
            <a:pPr algn="ctr" defTabSz="913765" eaLnBrk="0" fontAlgn="ctr" hangingPunct="0">
              <a:buClr>
                <a:srgbClr val="FF0000"/>
              </a:buClr>
              <a:buSzPct val="70000"/>
              <a:defRPr/>
            </a:pPr>
            <a:endParaRPr lang="zh-CN" altLang="en-US" sz="1600" kern="0" dirty="0">
              <a:solidFill>
                <a:prstClr val="black">
                  <a:lumMod val="65000"/>
                  <a:lumOff val="35000"/>
                </a:prstClr>
              </a:solidFill>
              <a:cs typeface="+mn-ea"/>
              <a:sym typeface="+mn-lt"/>
            </a:endParaRPr>
          </a:p>
        </p:txBody>
      </p:sp>
      <p:sp>
        <p:nvSpPr>
          <p:cNvPr id="27" name="文本框 26"/>
          <p:cNvSpPr txBox="1"/>
          <p:nvPr/>
        </p:nvSpPr>
        <p:spPr>
          <a:xfrm>
            <a:off x="3761338" y="3085182"/>
            <a:ext cx="6324411" cy="645160"/>
          </a:xfrm>
          <a:prstGeom prst="rect">
            <a:avLst/>
          </a:prstGeom>
          <a:noFill/>
        </p:spPr>
        <p:txBody>
          <a:bodyPr wrap="square" rtlCol="0">
            <a:spAutoFit/>
          </a:bodyPr>
          <a:lstStyle/>
          <a:p>
            <a:r>
              <a:rPr lang="zh-CN" altLang="zh-CN" sz="1200" dirty="0">
                <a:solidFill>
                  <a:schemeClr val="tx1">
                    <a:lumMod val="75000"/>
                    <a:lumOff val="25000"/>
                  </a:schemeClr>
                </a:solidFill>
                <a:cs typeface="+mn-ea"/>
                <a:sym typeface="+mn-lt"/>
              </a:rPr>
              <a:t>
管理资源吧致力于专业职场商务演示PPT模板免费下载，此处添加详细文本描述，建议与标题相关并符合整体语言风格，相应素材均可编辑、更改颜色。</a:t>
            </a:r>
            <a:endParaRPr lang="zh-CN" altLang="zh-CN" sz="1200" dirty="0">
              <a:solidFill>
                <a:schemeClr val="tx1">
                  <a:lumMod val="75000"/>
                  <a:lumOff val="25000"/>
                </a:schemeClr>
              </a:solidFill>
              <a:cs typeface="+mn-ea"/>
              <a:sym typeface="+mn-lt"/>
            </a:endParaRPr>
          </a:p>
        </p:txBody>
      </p:sp>
      <p:sp>
        <p:nvSpPr>
          <p:cNvPr id="28" name="圆角矩形 41"/>
          <p:cNvSpPr/>
          <p:nvPr/>
        </p:nvSpPr>
        <p:spPr>
          <a:xfrm>
            <a:off x="3111987" y="4943863"/>
            <a:ext cx="7119681" cy="711095"/>
          </a:xfrm>
          <a:prstGeom prst="roundRect">
            <a:avLst>
              <a:gd name="adj" fmla="val 0"/>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11000"/>
              </a:prstClr>
            </a:outerShdw>
          </a:effectLst>
        </p:spPr>
        <p:txBody>
          <a:bodyPr rtlCol="0" anchor="ctr"/>
          <a:lstStyle/>
          <a:p>
            <a:pPr algn="ctr" defTabSz="913765" eaLnBrk="0" fontAlgn="ctr" hangingPunct="0">
              <a:buClr>
                <a:srgbClr val="FF0000"/>
              </a:buClr>
              <a:buSzPct val="70000"/>
              <a:defRPr/>
            </a:pPr>
            <a:endParaRPr lang="zh-CN" altLang="en-US" sz="1400" kern="0" dirty="0">
              <a:solidFill>
                <a:prstClr val="black">
                  <a:lumMod val="65000"/>
                  <a:lumOff val="35000"/>
                </a:prstClr>
              </a:solidFill>
              <a:cs typeface="+mn-ea"/>
              <a:sym typeface="+mn-lt"/>
            </a:endParaRPr>
          </a:p>
        </p:txBody>
      </p:sp>
      <p:sp>
        <p:nvSpPr>
          <p:cNvPr id="29" name="文本框 28"/>
          <p:cNvSpPr txBox="1"/>
          <p:nvPr/>
        </p:nvSpPr>
        <p:spPr>
          <a:xfrm>
            <a:off x="3761342" y="5026508"/>
            <a:ext cx="6282351" cy="645160"/>
          </a:xfrm>
          <a:prstGeom prst="rect">
            <a:avLst/>
          </a:prstGeom>
          <a:noFill/>
        </p:spPr>
        <p:txBody>
          <a:bodyPr wrap="square" rtlCol="0">
            <a:spAutoFit/>
          </a:bodyPr>
          <a:lstStyle/>
          <a:p>
            <a:r>
              <a:rPr lang="zh-CN" altLang="zh-CN" sz="1200" dirty="0">
                <a:solidFill>
                  <a:schemeClr val="tx1">
                    <a:lumMod val="75000"/>
                    <a:lumOff val="25000"/>
                  </a:schemeClr>
                </a:solidFill>
                <a:cs typeface="+mn-ea"/>
                <a:sym typeface="+mn-lt"/>
              </a:rPr>
              <a:t>
管理资源吧致力于专业职场商务演示PPT模板免费下载，此处添加详细文本描述，建议与标题相关并符合整体语言风格，相应素材均可编辑、更改颜色。</a:t>
            </a:r>
            <a:endParaRPr lang="zh-CN" altLang="zh-CN" sz="1200" dirty="0">
              <a:solidFill>
                <a:schemeClr val="tx1">
                  <a:lumMod val="75000"/>
                  <a:lumOff val="25000"/>
                </a:schemeClr>
              </a:solidFill>
              <a:cs typeface="+mn-ea"/>
              <a:sym typeface="+mn-lt"/>
            </a:endParaRPr>
          </a:p>
        </p:txBody>
      </p:sp>
      <p:grpSp>
        <p:nvGrpSpPr>
          <p:cNvPr id="30" name="组合 29"/>
          <p:cNvGrpSpPr/>
          <p:nvPr/>
        </p:nvGrpSpPr>
        <p:grpSpPr>
          <a:xfrm>
            <a:off x="3168940" y="2102717"/>
            <a:ext cx="477472" cy="477471"/>
            <a:chOff x="3895972" y="1365239"/>
            <a:chExt cx="647972" cy="647971"/>
          </a:xfrm>
        </p:grpSpPr>
        <p:sp>
          <p:nvSpPr>
            <p:cNvPr id="31" name="椭圆 30"/>
            <p:cNvSpPr/>
            <p:nvPr/>
          </p:nvSpPr>
          <p:spPr>
            <a:xfrm>
              <a:off x="3960770" y="1430037"/>
              <a:ext cx="518378" cy="518377"/>
            </a:xfrm>
            <a:prstGeom prst="ellipse">
              <a:avLst/>
            </a:prstGeom>
            <a:solidFill>
              <a:srgbClr val="C40000"/>
            </a:solidFill>
            <a:ln w="25400" cap="flat" cmpd="sng" algn="ctr">
              <a:noFill/>
              <a:prstDash val="solid"/>
            </a:ln>
            <a:effectLst/>
          </p:spPr>
          <p:txBody>
            <a:bodyPr rtlCol="0" anchor="ctr"/>
            <a:lstStyle/>
            <a:p>
              <a:pPr algn="ctr" defTabSz="913765" eaLnBrk="0" fontAlgn="ctr" hangingPunct="0">
                <a:buClr>
                  <a:srgbClr val="FF0000"/>
                </a:buClr>
                <a:buSzPct val="70000"/>
                <a:defRPr/>
              </a:pPr>
              <a:endParaRPr lang="zh-CN" altLang="en-US" sz="3200" kern="0" dirty="0">
                <a:solidFill>
                  <a:srgbClr val="FFC000"/>
                </a:solidFill>
                <a:cs typeface="+mn-ea"/>
                <a:sym typeface="+mn-lt"/>
              </a:endParaRPr>
            </a:p>
          </p:txBody>
        </p:sp>
        <p:sp>
          <p:nvSpPr>
            <p:cNvPr id="32" name="椭圆 31"/>
            <p:cNvSpPr/>
            <p:nvPr/>
          </p:nvSpPr>
          <p:spPr>
            <a:xfrm>
              <a:off x="3895972" y="1365239"/>
              <a:ext cx="647972" cy="647971"/>
            </a:xfrm>
            <a:prstGeom prst="ellipse">
              <a:avLst/>
            </a:prstGeom>
            <a:noFill/>
            <a:ln w="25400" cap="flat" cmpd="sng" algn="ctr">
              <a:solidFill>
                <a:srgbClr val="C00000"/>
              </a:solidFill>
              <a:prstDash val="solid"/>
            </a:ln>
            <a:effectLst/>
          </p:spPr>
          <p:txBody>
            <a:bodyPr rtlCol="0" anchor="ctr"/>
            <a:lstStyle/>
            <a:p>
              <a:pPr algn="ctr" defTabSz="913765" eaLnBrk="0" fontAlgn="ctr" hangingPunct="0">
                <a:buClr>
                  <a:srgbClr val="FF0000"/>
                </a:buClr>
                <a:buSzPct val="70000"/>
                <a:defRPr/>
              </a:pPr>
              <a:endParaRPr lang="zh-CN" altLang="en-US" sz="3200" kern="0">
                <a:solidFill>
                  <a:srgbClr val="FFC000"/>
                </a:solidFill>
                <a:cs typeface="+mn-ea"/>
                <a:sym typeface="+mn-lt"/>
              </a:endParaRPr>
            </a:p>
          </p:txBody>
        </p:sp>
      </p:grpSp>
      <p:sp>
        <p:nvSpPr>
          <p:cNvPr id="33" name="文本框 32"/>
          <p:cNvSpPr txBox="1"/>
          <p:nvPr/>
        </p:nvSpPr>
        <p:spPr>
          <a:xfrm flipH="1">
            <a:off x="3160682" y="2155309"/>
            <a:ext cx="477472" cy="400110"/>
          </a:xfrm>
          <a:prstGeom prst="rect">
            <a:avLst/>
          </a:prstGeom>
          <a:noFill/>
        </p:spPr>
        <p:txBody>
          <a:bodyPr wrap="square" rtlCol="0">
            <a:spAutoFit/>
          </a:bodyPr>
          <a:lstStyle/>
          <a:p>
            <a:pPr algn="ctr" eaLnBrk="0" fontAlgn="ctr" hangingPunct="0">
              <a:buClr>
                <a:srgbClr val="FF0000"/>
              </a:buClr>
              <a:buSzPct val="70000"/>
              <a:buFont typeface="Arial" panose="020B0604020202020204" pitchFamily="34" charset="0"/>
              <a:buNone/>
            </a:pPr>
            <a:r>
              <a:rPr lang="en-US" altLang="zh-CN" sz="2000" dirty="0">
                <a:solidFill>
                  <a:srgbClr val="FFC000"/>
                </a:solidFill>
                <a:cs typeface="+mn-ea"/>
                <a:sym typeface="+mn-lt"/>
              </a:rPr>
              <a:t>2</a:t>
            </a:r>
            <a:endParaRPr lang="zh-CN" altLang="en-US" sz="2800" dirty="0">
              <a:solidFill>
                <a:srgbClr val="FFC000"/>
              </a:solidFill>
              <a:cs typeface="+mn-ea"/>
              <a:sym typeface="+mn-lt"/>
            </a:endParaRPr>
          </a:p>
        </p:txBody>
      </p:sp>
      <p:grpSp>
        <p:nvGrpSpPr>
          <p:cNvPr id="34" name="组合 33"/>
          <p:cNvGrpSpPr/>
          <p:nvPr/>
        </p:nvGrpSpPr>
        <p:grpSpPr>
          <a:xfrm>
            <a:off x="3168940" y="3113370"/>
            <a:ext cx="477472" cy="477471"/>
            <a:chOff x="3895972" y="1365239"/>
            <a:chExt cx="647972" cy="647971"/>
          </a:xfrm>
        </p:grpSpPr>
        <p:sp>
          <p:nvSpPr>
            <p:cNvPr id="35" name="椭圆 34"/>
            <p:cNvSpPr/>
            <p:nvPr/>
          </p:nvSpPr>
          <p:spPr>
            <a:xfrm>
              <a:off x="3960770" y="1430037"/>
              <a:ext cx="518378" cy="518377"/>
            </a:xfrm>
            <a:prstGeom prst="ellipse">
              <a:avLst/>
            </a:prstGeom>
            <a:solidFill>
              <a:srgbClr val="C40000"/>
            </a:solidFill>
            <a:ln w="25400" cap="flat" cmpd="sng" algn="ctr">
              <a:noFill/>
              <a:prstDash val="solid"/>
            </a:ln>
            <a:effectLst/>
          </p:spPr>
          <p:txBody>
            <a:bodyPr rtlCol="0" anchor="ctr"/>
            <a:lstStyle/>
            <a:p>
              <a:pPr algn="ctr" defTabSz="913765" eaLnBrk="0" fontAlgn="ctr" hangingPunct="0">
                <a:buClr>
                  <a:srgbClr val="FF0000"/>
                </a:buClr>
                <a:buSzPct val="70000"/>
                <a:defRPr/>
              </a:pPr>
              <a:endParaRPr lang="zh-CN" altLang="en-US" sz="3200" kern="0" dirty="0">
                <a:solidFill>
                  <a:srgbClr val="FFC000"/>
                </a:solidFill>
                <a:cs typeface="+mn-ea"/>
                <a:sym typeface="+mn-lt"/>
              </a:endParaRPr>
            </a:p>
          </p:txBody>
        </p:sp>
        <p:sp>
          <p:nvSpPr>
            <p:cNvPr id="36" name="椭圆 35"/>
            <p:cNvSpPr/>
            <p:nvPr/>
          </p:nvSpPr>
          <p:spPr>
            <a:xfrm>
              <a:off x="3895972" y="1365239"/>
              <a:ext cx="647972" cy="647971"/>
            </a:xfrm>
            <a:prstGeom prst="ellipse">
              <a:avLst/>
            </a:prstGeom>
            <a:noFill/>
            <a:ln w="25400" cap="flat" cmpd="sng" algn="ctr">
              <a:solidFill>
                <a:srgbClr val="C00000"/>
              </a:solidFill>
              <a:prstDash val="solid"/>
            </a:ln>
            <a:effectLst/>
          </p:spPr>
          <p:txBody>
            <a:bodyPr rtlCol="0" anchor="ctr"/>
            <a:lstStyle/>
            <a:p>
              <a:pPr algn="ctr" defTabSz="913765" eaLnBrk="0" fontAlgn="ctr" hangingPunct="0">
                <a:buClr>
                  <a:srgbClr val="FF0000"/>
                </a:buClr>
                <a:buSzPct val="70000"/>
                <a:defRPr/>
              </a:pPr>
              <a:endParaRPr lang="zh-CN" altLang="en-US" sz="3200" kern="0">
                <a:solidFill>
                  <a:srgbClr val="FFC000"/>
                </a:solidFill>
                <a:cs typeface="+mn-ea"/>
                <a:sym typeface="+mn-lt"/>
              </a:endParaRPr>
            </a:p>
          </p:txBody>
        </p:sp>
      </p:grpSp>
      <p:sp>
        <p:nvSpPr>
          <p:cNvPr id="37" name="文本框 36"/>
          <p:cNvSpPr txBox="1"/>
          <p:nvPr/>
        </p:nvSpPr>
        <p:spPr>
          <a:xfrm flipH="1">
            <a:off x="3160682" y="3165961"/>
            <a:ext cx="477472" cy="400110"/>
          </a:xfrm>
          <a:prstGeom prst="rect">
            <a:avLst/>
          </a:prstGeom>
          <a:noFill/>
        </p:spPr>
        <p:txBody>
          <a:bodyPr wrap="square" rtlCol="0">
            <a:spAutoFit/>
          </a:bodyPr>
          <a:lstStyle/>
          <a:p>
            <a:pPr algn="ctr" eaLnBrk="0" fontAlgn="ctr" hangingPunct="0">
              <a:buClr>
                <a:srgbClr val="FF0000"/>
              </a:buClr>
              <a:buSzPct val="70000"/>
              <a:buFont typeface="Arial" panose="020B0604020202020204" pitchFamily="34" charset="0"/>
              <a:buNone/>
            </a:pPr>
            <a:r>
              <a:rPr lang="en-US" altLang="zh-CN" sz="2000" dirty="0">
                <a:solidFill>
                  <a:srgbClr val="FFC000"/>
                </a:solidFill>
                <a:cs typeface="+mn-ea"/>
                <a:sym typeface="+mn-lt"/>
              </a:rPr>
              <a:t>3</a:t>
            </a:r>
            <a:endParaRPr lang="zh-CN" altLang="en-US" sz="2800" dirty="0">
              <a:solidFill>
                <a:srgbClr val="FFC000"/>
              </a:solidFill>
              <a:cs typeface="+mn-ea"/>
              <a:sym typeface="+mn-lt"/>
            </a:endParaRPr>
          </a:p>
        </p:txBody>
      </p:sp>
      <p:grpSp>
        <p:nvGrpSpPr>
          <p:cNvPr id="38" name="组合 37"/>
          <p:cNvGrpSpPr/>
          <p:nvPr/>
        </p:nvGrpSpPr>
        <p:grpSpPr>
          <a:xfrm>
            <a:off x="3168940" y="4136054"/>
            <a:ext cx="477472" cy="477471"/>
            <a:chOff x="3895972" y="1365239"/>
            <a:chExt cx="647972" cy="647971"/>
          </a:xfrm>
        </p:grpSpPr>
        <p:sp>
          <p:nvSpPr>
            <p:cNvPr id="39" name="椭圆 38"/>
            <p:cNvSpPr/>
            <p:nvPr/>
          </p:nvSpPr>
          <p:spPr>
            <a:xfrm>
              <a:off x="3960770" y="1430037"/>
              <a:ext cx="518378" cy="518377"/>
            </a:xfrm>
            <a:prstGeom prst="ellipse">
              <a:avLst/>
            </a:prstGeom>
            <a:solidFill>
              <a:srgbClr val="C40000"/>
            </a:solidFill>
            <a:ln w="25400" cap="flat" cmpd="sng" algn="ctr">
              <a:noFill/>
              <a:prstDash val="solid"/>
            </a:ln>
            <a:effectLst/>
          </p:spPr>
          <p:txBody>
            <a:bodyPr rtlCol="0" anchor="ctr"/>
            <a:lstStyle/>
            <a:p>
              <a:pPr algn="ctr" defTabSz="913765" eaLnBrk="0" fontAlgn="ctr" hangingPunct="0">
                <a:buClr>
                  <a:srgbClr val="FF0000"/>
                </a:buClr>
                <a:buSzPct val="70000"/>
                <a:defRPr/>
              </a:pPr>
              <a:endParaRPr lang="zh-CN" altLang="en-US" sz="3200" kern="0" dirty="0">
                <a:solidFill>
                  <a:srgbClr val="FFC000"/>
                </a:solidFill>
                <a:cs typeface="+mn-ea"/>
                <a:sym typeface="+mn-lt"/>
              </a:endParaRPr>
            </a:p>
          </p:txBody>
        </p:sp>
        <p:sp>
          <p:nvSpPr>
            <p:cNvPr id="40" name="椭圆 39"/>
            <p:cNvSpPr/>
            <p:nvPr/>
          </p:nvSpPr>
          <p:spPr>
            <a:xfrm>
              <a:off x="3895972" y="1365239"/>
              <a:ext cx="647972" cy="647971"/>
            </a:xfrm>
            <a:prstGeom prst="ellipse">
              <a:avLst/>
            </a:prstGeom>
            <a:noFill/>
            <a:ln w="25400" cap="flat" cmpd="sng" algn="ctr">
              <a:solidFill>
                <a:srgbClr val="C00000"/>
              </a:solidFill>
              <a:prstDash val="solid"/>
            </a:ln>
            <a:effectLst/>
          </p:spPr>
          <p:txBody>
            <a:bodyPr rtlCol="0" anchor="ctr"/>
            <a:lstStyle/>
            <a:p>
              <a:pPr algn="ctr" defTabSz="913765" eaLnBrk="0" fontAlgn="ctr" hangingPunct="0">
                <a:buClr>
                  <a:srgbClr val="FF0000"/>
                </a:buClr>
                <a:buSzPct val="70000"/>
                <a:defRPr/>
              </a:pPr>
              <a:endParaRPr lang="zh-CN" altLang="en-US" sz="3200" kern="0">
                <a:solidFill>
                  <a:srgbClr val="FFC000"/>
                </a:solidFill>
                <a:cs typeface="+mn-ea"/>
                <a:sym typeface="+mn-lt"/>
              </a:endParaRPr>
            </a:p>
          </p:txBody>
        </p:sp>
      </p:grpSp>
      <p:sp>
        <p:nvSpPr>
          <p:cNvPr id="41" name="文本框 40"/>
          <p:cNvSpPr txBox="1"/>
          <p:nvPr/>
        </p:nvSpPr>
        <p:spPr>
          <a:xfrm flipH="1">
            <a:off x="3160682" y="4188645"/>
            <a:ext cx="477472" cy="400110"/>
          </a:xfrm>
          <a:prstGeom prst="rect">
            <a:avLst/>
          </a:prstGeom>
          <a:noFill/>
        </p:spPr>
        <p:txBody>
          <a:bodyPr wrap="square" rtlCol="0">
            <a:spAutoFit/>
          </a:bodyPr>
          <a:lstStyle/>
          <a:p>
            <a:pPr algn="ctr" eaLnBrk="0" fontAlgn="ctr" hangingPunct="0">
              <a:buClr>
                <a:srgbClr val="FF0000"/>
              </a:buClr>
              <a:buSzPct val="70000"/>
              <a:buFont typeface="Arial" panose="020B0604020202020204" pitchFamily="34" charset="0"/>
              <a:buNone/>
            </a:pPr>
            <a:r>
              <a:rPr lang="en-US" altLang="zh-CN" sz="2000" dirty="0">
                <a:solidFill>
                  <a:srgbClr val="FFC000"/>
                </a:solidFill>
                <a:cs typeface="+mn-ea"/>
                <a:sym typeface="+mn-lt"/>
              </a:rPr>
              <a:t>4</a:t>
            </a:r>
            <a:endParaRPr lang="zh-CN" altLang="en-US" sz="2800" dirty="0">
              <a:solidFill>
                <a:srgbClr val="FFC000"/>
              </a:solidFill>
              <a:cs typeface="+mn-ea"/>
              <a:sym typeface="+mn-lt"/>
            </a:endParaRPr>
          </a:p>
        </p:txBody>
      </p:sp>
      <p:grpSp>
        <p:nvGrpSpPr>
          <p:cNvPr id="42" name="组合 41"/>
          <p:cNvGrpSpPr/>
          <p:nvPr/>
        </p:nvGrpSpPr>
        <p:grpSpPr>
          <a:xfrm>
            <a:off x="3168940" y="5026391"/>
            <a:ext cx="477472" cy="477471"/>
            <a:chOff x="3895972" y="1365239"/>
            <a:chExt cx="647972" cy="647971"/>
          </a:xfrm>
        </p:grpSpPr>
        <p:sp>
          <p:nvSpPr>
            <p:cNvPr id="43" name="椭圆 42"/>
            <p:cNvSpPr/>
            <p:nvPr/>
          </p:nvSpPr>
          <p:spPr>
            <a:xfrm>
              <a:off x="3960770" y="1430037"/>
              <a:ext cx="518378" cy="518377"/>
            </a:xfrm>
            <a:prstGeom prst="ellipse">
              <a:avLst/>
            </a:prstGeom>
            <a:solidFill>
              <a:srgbClr val="C40000"/>
            </a:solidFill>
            <a:ln w="25400" cap="flat" cmpd="sng" algn="ctr">
              <a:noFill/>
              <a:prstDash val="solid"/>
            </a:ln>
            <a:effectLst/>
          </p:spPr>
          <p:txBody>
            <a:bodyPr rtlCol="0" anchor="ctr"/>
            <a:lstStyle/>
            <a:p>
              <a:pPr algn="ctr" defTabSz="913765" eaLnBrk="0" fontAlgn="ctr" hangingPunct="0">
                <a:buClr>
                  <a:srgbClr val="FF0000"/>
                </a:buClr>
                <a:buSzPct val="70000"/>
                <a:defRPr/>
              </a:pPr>
              <a:endParaRPr lang="zh-CN" altLang="en-US" sz="3200" kern="0" dirty="0">
                <a:solidFill>
                  <a:srgbClr val="FFC000"/>
                </a:solidFill>
                <a:cs typeface="+mn-ea"/>
                <a:sym typeface="+mn-lt"/>
              </a:endParaRPr>
            </a:p>
          </p:txBody>
        </p:sp>
        <p:sp>
          <p:nvSpPr>
            <p:cNvPr id="44" name="椭圆 43"/>
            <p:cNvSpPr/>
            <p:nvPr/>
          </p:nvSpPr>
          <p:spPr>
            <a:xfrm>
              <a:off x="3895972" y="1365239"/>
              <a:ext cx="647972" cy="647971"/>
            </a:xfrm>
            <a:prstGeom prst="ellipse">
              <a:avLst/>
            </a:prstGeom>
            <a:noFill/>
            <a:ln w="25400" cap="flat" cmpd="sng" algn="ctr">
              <a:solidFill>
                <a:srgbClr val="C00000"/>
              </a:solidFill>
              <a:prstDash val="solid"/>
            </a:ln>
            <a:effectLst/>
          </p:spPr>
          <p:txBody>
            <a:bodyPr rtlCol="0" anchor="ctr"/>
            <a:lstStyle/>
            <a:p>
              <a:pPr algn="ctr" defTabSz="913765" eaLnBrk="0" fontAlgn="ctr" hangingPunct="0">
                <a:buClr>
                  <a:srgbClr val="FF0000"/>
                </a:buClr>
                <a:buSzPct val="70000"/>
                <a:defRPr/>
              </a:pPr>
              <a:endParaRPr lang="zh-CN" altLang="en-US" sz="3200" kern="0">
                <a:solidFill>
                  <a:srgbClr val="FFC000"/>
                </a:solidFill>
                <a:cs typeface="+mn-ea"/>
                <a:sym typeface="+mn-lt"/>
              </a:endParaRPr>
            </a:p>
          </p:txBody>
        </p:sp>
      </p:grpSp>
      <p:sp>
        <p:nvSpPr>
          <p:cNvPr id="45" name="文本框 44"/>
          <p:cNvSpPr txBox="1"/>
          <p:nvPr/>
        </p:nvSpPr>
        <p:spPr>
          <a:xfrm flipH="1">
            <a:off x="3160682" y="5078984"/>
            <a:ext cx="477472" cy="400110"/>
          </a:xfrm>
          <a:prstGeom prst="rect">
            <a:avLst/>
          </a:prstGeom>
          <a:noFill/>
        </p:spPr>
        <p:txBody>
          <a:bodyPr wrap="square" rtlCol="0">
            <a:spAutoFit/>
          </a:bodyPr>
          <a:lstStyle/>
          <a:p>
            <a:pPr algn="ctr" eaLnBrk="0" fontAlgn="ctr" hangingPunct="0">
              <a:buClr>
                <a:srgbClr val="FF0000"/>
              </a:buClr>
              <a:buSzPct val="70000"/>
              <a:buFont typeface="Arial" panose="020B0604020202020204" pitchFamily="34" charset="0"/>
              <a:buNone/>
            </a:pPr>
            <a:r>
              <a:rPr lang="en-US" altLang="zh-CN" sz="2000" dirty="0">
                <a:solidFill>
                  <a:srgbClr val="FFC000"/>
                </a:solidFill>
                <a:cs typeface="+mn-ea"/>
                <a:sym typeface="+mn-lt"/>
              </a:rPr>
              <a:t>5</a:t>
            </a:r>
            <a:endParaRPr lang="zh-CN" altLang="en-US" sz="2800" dirty="0">
              <a:solidFill>
                <a:srgbClr val="FFC000"/>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3"/>
          <p:cNvSpPr txBox="1">
            <a:spLocks noChangeArrowheads="1"/>
          </p:cNvSpPr>
          <p:nvPr/>
        </p:nvSpPr>
        <p:spPr bwMode="auto">
          <a:xfrm>
            <a:off x="1259842" y="368221"/>
            <a:ext cx="4153103" cy="523220"/>
          </a:xfrm>
          <a:prstGeom prst="rect">
            <a:avLst/>
          </a:prstGeom>
          <a:noFill/>
          <a:ln w="9525">
            <a:noFill/>
            <a:miter lim="800000"/>
          </a:ln>
        </p:spPr>
        <p:txBody>
          <a:bodyPr wrap="square">
            <a:spAutoFit/>
          </a:bodyPr>
          <a:lstStyle>
            <a:defPPr>
              <a:defRPr lang="zh-CN"/>
            </a:defPPr>
            <a:lvl1pPr>
              <a:defRPr sz="2800">
                <a:solidFill>
                  <a:srgbClr val="C00000"/>
                </a:solidFill>
                <a:effectLst>
                  <a:outerShdw blurRad="241300" dist="228600" dir="8700000" algn="r" rotWithShape="0">
                    <a:prstClr val="black">
                      <a:alpha val="19000"/>
                    </a:prstClr>
                  </a:outerShdw>
                </a:effectLst>
                <a:latin typeface="汉仪长美黑简" panose="02010609000101010101" pitchFamily="49" charset="-122"/>
                <a:ea typeface="汉仪长美黑简" panose="02010609000101010101" pitchFamily="49" charset="-122"/>
              </a:defRPr>
            </a:lvl1pPr>
          </a:lstStyle>
          <a:p>
            <a:r>
              <a:rPr lang="zh-CN" altLang="en-US" dirty="0"/>
              <a:t>输入相关页面标题文字</a:t>
            </a:r>
            <a:endParaRPr lang="zh-CN" altLang="en-US" dirty="0"/>
          </a:p>
        </p:txBody>
      </p:sp>
      <p:sp>
        <p:nvSpPr>
          <p:cNvPr id="3" name="TextBox 2"/>
          <p:cNvSpPr txBox="1"/>
          <p:nvPr/>
        </p:nvSpPr>
        <p:spPr>
          <a:xfrm>
            <a:off x="1174194" y="4221088"/>
            <a:ext cx="1897480" cy="461665"/>
          </a:xfrm>
          <a:prstGeom prst="rect">
            <a:avLst/>
          </a:prstGeom>
          <a:noFill/>
        </p:spPr>
        <p:txBody>
          <a:bodyPr wrap="square" rtlCol="0">
            <a:spAutoFit/>
          </a:bodyPr>
          <a:lstStyle/>
          <a:p>
            <a:pPr algn="ctr"/>
            <a:r>
              <a:rPr lang="zh-CN" altLang="en-US" sz="2400" dirty="0">
                <a:solidFill>
                  <a:schemeClr val="tx1">
                    <a:lumMod val="65000"/>
                    <a:lumOff val="35000"/>
                  </a:schemeClr>
                </a:solidFill>
                <a:cs typeface="+mn-ea"/>
                <a:sym typeface="+mn-lt"/>
              </a:rPr>
              <a:t>主题文字</a:t>
            </a:r>
            <a:endParaRPr lang="zh-CN" altLang="en-US" sz="2400" dirty="0">
              <a:solidFill>
                <a:schemeClr val="tx1">
                  <a:lumMod val="65000"/>
                  <a:lumOff val="35000"/>
                </a:schemeClr>
              </a:solidFill>
              <a:cs typeface="+mn-ea"/>
              <a:sym typeface="+mn-lt"/>
            </a:endParaRPr>
          </a:p>
        </p:txBody>
      </p:sp>
      <p:sp>
        <p:nvSpPr>
          <p:cNvPr id="4" name="TextBox 3"/>
          <p:cNvSpPr txBox="1"/>
          <p:nvPr/>
        </p:nvSpPr>
        <p:spPr>
          <a:xfrm>
            <a:off x="3672518" y="4221088"/>
            <a:ext cx="2311032" cy="461665"/>
          </a:xfrm>
          <a:prstGeom prst="rect">
            <a:avLst/>
          </a:prstGeom>
          <a:noFill/>
        </p:spPr>
        <p:txBody>
          <a:bodyPr wrap="square" rtlCol="0">
            <a:spAutoFit/>
          </a:bodyPr>
          <a:lstStyle>
            <a:defPPr>
              <a:defRPr lang="zh-CN"/>
            </a:defPPr>
            <a:lvl1pPr algn="ctr">
              <a:defRPr sz="2400">
                <a:latin typeface="+mj-ea"/>
                <a:ea typeface="+mj-ea"/>
              </a:defRPr>
            </a:lvl1pPr>
          </a:lstStyle>
          <a:p>
            <a:r>
              <a:rPr lang="zh-CN" altLang="en-US" dirty="0">
                <a:solidFill>
                  <a:schemeClr val="tx1">
                    <a:lumMod val="65000"/>
                    <a:lumOff val="35000"/>
                  </a:schemeClr>
                </a:solidFill>
                <a:latin typeface="+mn-lt"/>
                <a:ea typeface="+mn-ea"/>
                <a:cs typeface="+mn-ea"/>
                <a:sym typeface="+mn-lt"/>
              </a:rPr>
              <a:t>主题文字</a:t>
            </a:r>
            <a:endParaRPr lang="zh-CN" altLang="en-US" dirty="0">
              <a:solidFill>
                <a:schemeClr val="tx1">
                  <a:lumMod val="65000"/>
                  <a:lumOff val="35000"/>
                </a:schemeClr>
              </a:solidFill>
              <a:latin typeface="+mn-lt"/>
              <a:ea typeface="+mn-ea"/>
              <a:cs typeface="+mn-ea"/>
              <a:sym typeface="+mn-lt"/>
            </a:endParaRPr>
          </a:p>
        </p:txBody>
      </p:sp>
      <p:sp>
        <p:nvSpPr>
          <p:cNvPr id="5" name="TextBox 4"/>
          <p:cNvSpPr txBox="1"/>
          <p:nvPr/>
        </p:nvSpPr>
        <p:spPr>
          <a:xfrm>
            <a:off x="6329993" y="4221088"/>
            <a:ext cx="2311032" cy="461665"/>
          </a:xfrm>
          <a:prstGeom prst="rect">
            <a:avLst/>
          </a:prstGeom>
          <a:noFill/>
        </p:spPr>
        <p:txBody>
          <a:bodyPr wrap="square" rtlCol="0">
            <a:spAutoFit/>
          </a:bodyPr>
          <a:lstStyle>
            <a:defPPr>
              <a:defRPr lang="zh-CN"/>
            </a:defPPr>
            <a:lvl1pPr algn="ctr">
              <a:defRPr sz="2400">
                <a:latin typeface="+mj-ea"/>
                <a:ea typeface="+mj-ea"/>
              </a:defRPr>
            </a:lvl1pPr>
          </a:lstStyle>
          <a:p>
            <a:r>
              <a:rPr lang="zh-CN" altLang="en-US" dirty="0">
                <a:solidFill>
                  <a:schemeClr val="tx1">
                    <a:lumMod val="65000"/>
                    <a:lumOff val="35000"/>
                  </a:schemeClr>
                </a:solidFill>
                <a:latin typeface="+mn-lt"/>
                <a:ea typeface="+mn-ea"/>
                <a:cs typeface="+mn-ea"/>
                <a:sym typeface="+mn-lt"/>
              </a:rPr>
              <a:t>主题文字</a:t>
            </a:r>
            <a:endParaRPr lang="zh-CN" altLang="en-US" dirty="0">
              <a:solidFill>
                <a:schemeClr val="tx1">
                  <a:lumMod val="65000"/>
                  <a:lumOff val="35000"/>
                </a:schemeClr>
              </a:solidFill>
              <a:latin typeface="+mn-lt"/>
              <a:ea typeface="+mn-ea"/>
              <a:cs typeface="+mn-ea"/>
              <a:sym typeface="+mn-lt"/>
            </a:endParaRPr>
          </a:p>
        </p:txBody>
      </p:sp>
      <p:sp>
        <p:nvSpPr>
          <p:cNvPr id="6" name="TextBox 5"/>
          <p:cNvSpPr txBox="1"/>
          <p:nvPr/>
        </p:nvSpPr>
        <p:spPr>
          <a:xfrm>
            <a:off x="9035093" y="4221088"/>
            <a:ext cx="2311032" cy="461665"/>
          </a:xfrm>
          <a:prstGeom prst="rect">
            <a:avLst/>
          </a:prstGeom>
          <a:noFill/>
        </p:spPr>
        <p:txBody>
          <a:bodyPr wrap="square" rtlCol="0">
            <a:spAutoFit/>
          </a:bodyPr>
          <a:lstStyle>
            <a:defPPr>
              <a:defRPr lang="zh-CN"/>
            </a:defPPr>
            <a:lvl1pPr algn="ctr">
              <a:defRPr sz="2400">
                <a:latin typeface="+mj-ea"/>
                <a:ea typeface="+mj-ea"/>
              </a:defRPr>
            </a:lvl1pPr>
          </a:lstStyle>
          <a:p>
            <a:r>
              <a:rPr lang="zh-CN" altLang="en-US" dirty="0">
                <a:solidFill>
                  <a:schemeClr val="tx1">
                    <a:lumMod val="65000"/>
                    <a:lumOff val="35000"/>
                  </a:schemeClr>
                </a:solidFill>
                <a:latin typeface="+mn-lt"/>
                <a:ea typeface="+mn-ea"/>
                <a:cs typeface="+mn-ea"/>
                <a:sym typeface="+mn-lt"/>
              </a:rPr>
              <a:t>主题文字</a:t>
            </a:r>
            <a:endParaRPr lang="zh-CN" altLang="en-US" dirty="0">
              <a:solidFill>
                <a:schemeClr val="tx1">
                  <a:lumMod val="65000"/>
                  <a:lumOff val="35000"/>
                </a:schemeClr>
              </a:solidFill>
              <a:latin typeface="+mn-lt"/>
              <a:ea typeface="+mn-ea"/>
              <a:cs typeface="+mn-ea"/>
              <a:sym typeface="+mn-lt"/>
            </a:endParaRPr>
          </a:p>
        </p:txBody>
      </p:sp>
      <p:sp>
        <p:nvSpPr>
          <p:cNvPr id="7" name="TextBox 6"/>
          <p:cNvSpPr txBox="1"/>
          <p:nvPr/>
        </p:nvSpPr>
        <p:spPr>
          <a:xfrm>
            <a:off x="983432" y="4872894"/>
            <a:ext cx="10484853" cy="625812"/>
          </a:xfrm>
          <a:prstGeom prst="rect">
            <a:avLst/>
          </a:prstGeom>
          <a:noFill/>
        </p:spPr>
        <p:txBody>
          <a:bodyPr wrap="square" rtlCol="0">
            <a:spAutoFit/>
          </a:bodyPr>
          <a:lstStyle>
            <a:defPPr>
              <a:defRPr lang="zh-CN"/>
            </a:defPPr>
            <a:lvl1pPr algn="just">
              <a:lnSpc>
                <a:spcPts val="2200"/>
              </a:lnSpc>
              <a:defRPr sz="11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dirty="0">
                <a:latin typeface="+mn-lt"/>
                <a:ea typeface="+mn-ea"/>
                <a:cs typeface="+mn-ea"/>
                <a:sym typeface="+mn-lt"/>
              </a:rPr>
              <a:t>这里输入您的相关文字解释这里输入您的相关文字解释这里输入您的相关文字解释这里输入您的相关文字解释这里输入您的相关文字解释这里输入您的相关文字解释这里输入您的相关文字解释这里输入您的相关文字解释</a:t>
            </a:r>
            <a:r>
              <a:rPr lang="en-US" altLang="zh-CN" sz="1200" dirty="0">
                <a:latin typeface="+mn-lt"/>
                <a:ea typeface="+mn-ea"/>
                <a:cs typeface="+mn-ea"/>
                <a:sym typeface="+mn-lt"/>
              </a:rPr>
              <a:t>……</a:t>
            </a:r>
            <a:endParaRPr lang="zh-CN" altLang="en-US" sz="1200" dirty="0">
              <a:latin typeface="+mn-lt"/>
              <a:ea typeface="+mn-ea"/>
              <a:cs typeface="+mn-ea"/>
              <a:sym typeface="+mn-lt"/>
            </a:endParaRPr>
          </a:p>
        </p:txBody>
      </p:sp>
      <p:grpSp>
        <p:nvGrpSpPr>
          <p:cNvPr id="8" name="组合 7"/>
          <p:cNvGrpSpPr/>
          <p:nvPr/>
        </p:nvGrpSpPr>
        <p:grpSpPr>
          <a:xfrm>
            <a:off x="1072411" y="2033696"/>
            <a:ext cx="2053109" cy="2053109"/>
            <a:chOff x="1072411" y="1728153"/>
            <a:chExt cx="2053109" cy="2053109"/>
          </a:xfrm>
        </p:grpSpPr>
        <p:sp>
          <p:nvSpPr>
            <p:cNvPr id="9" name="空心弧 8"/>
            <p:cNvSpPr/>
            <p:nvPr/>
          </p:nvSpPr>
          <p:spPr>
            <a:xfrm rot="5400000">
              <a:off x="1072411" y="1728153"/>
              <a:ext cx="2053109" cy="2053109"/>
            </a:xfrm>
            <a:prstGeom prst="blockArc">
              <a:avLst>
                <a:gd name="adj1" fmla="val 16208013"/>
                <a:gd name="adj2" fmla="val 10803353"/>
                <a:gd name="adj3" fmla="val 1541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0" name="椭圆 9"/>
            <p:cNvSpPr/>
            <p:nvPr/>
          </p:nvSpPr>
          <p:spPr>
            <a:xfrm>
              <a:off x="1388364" y="2046334"/>
              <a:ext cx="1416747" cy="1416747"/>
            </a:xfrm>
            <a:prstGeom prst="ellipse">
              <a:avLst/>
            </a:prstGeom>
            <a:noFill/>
            <a:ln>
              <a:solidFill>
                <a:srgbClr val="B31F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grpSp>
        <p:nvGrpSpPr>
          <p:cNvPr id="11" name="组合 10"/>
          <p:cNvGrpSpPr/>
          <p:nvPr/>
        </p:nvGrpSpPr>
        <p:grpSpPr>
          <a:xfrm>
            <a:off x="3815611" y="2033696"/>
            <a:ext cx="2053109" cy="2053109"/>
            <a:chOff x="3815611" y="1728153"/>
            <a:chExt cx="2053109" cy="2053109"/>
          </a:xfrm>
        </p:grpSpPr>
        <p:sp>
          <p:nvSpPr>
            <p:cNvPr id="12" name="空心弧 11"/>
            <p:cNvSpPr/>
            <p:nvPr/>
          </p:nvSpPr>
          <p:spPr>
            <a:xfrm rot="5400000">
              <a:off x="3815611" y="1728153"/>
              <a:ext cx="2053109" cy="2053109"/>
            </a:xfrm>
            <a:prstGeom prst="blockArc">
              <a:avLst>
                <a:gd name="adj1" fmla="val 12244045"/>
                <a:gd name="adj2" fmla="val 10803353"/>
                <a:gd name="adj3" fmla="val 1541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 name="椭圆 12"/>
            <p:cNvSpPr/>
            <p:nvPr/>
          </p:nvSpPr>
          <p:spPr>
            <a:xfrm>
              <a:off x="4131564" y="2046334"/>
              <a:ext cx="1416747" cy="1416747"/>
            </a:xfrm>
            <a:prstGeom prst="ellipse">
              <a:avLst/>
            </a:prstGeom>
            <a:noFill/>
            <a:ln>
              <a:solidFill>
                <a:srgbClr val="B31F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grpSp>
        <p:nvGrpSpPr>
          <p:cNvPr id="14" name="组合 13"/>
          <p:cNvGrpSpPr/>
          <p:nvPr/>
        </p:nvGrpSpPr>
        <p:grpSpPr>
          <a:xfrm>
            <a:off x="9162311" y="2033696"/>
            <a:ext cx="2053109" cy="2053109"/>
            <a:chOff x="9162311" y="1728153"/>
            <a:chExt cx="2053109" cy="2053109"/>
          </a:xfrm>
        </p:grpSpPr>
        <p:sp>
          <p:nvSpPr>
            <p:cNvPr id="15" name="空心弧 14"/>
            <p:cNvSpPr/>
            <p:nvPr/>
          </p:nvSpPr>
          <p:spPr>
            <a:xfrm rot="5400000">
              <a:off x="9162311" y="1728153"/>
              <a:ext cx="2053109" cy="2053109"/>
            </a:xfrm>
            <a:prstGeom prst="blockArc">
              <a:avLst>
                <a:gd name="adj1" fmla="val 13999314"/>
                <a:gd name="adj2" fmla="val 10803353"/>
                <a:gd name="adj3" fmla="val 1541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6" name="椭圆 15"/>
            <p:cNvSpPr/>
            <p:nvPr/>
          </p:nvSpPr>
          <p:spPr>
            <a:xfrm>
              <a:off x="9478264" y="2046334"/>
              <a:ext cx="1416747" cy="1416747"/>
            </a:xfrm>
            <a:prstGeom prst="ellipse">
              <a:avLst/>
            </a:prstGeom>
            <a:noFill/>
            <a:ln>
              <a:solidFill>
                <a:srgbClr val="B31F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grpSp>
        <p:nvGrpSpPr>
          <p:cNvPr id="17" name="组合 16"/>
          <p:cNvGrpSpPr/>
          <p:nvPr/>
        </p:nvGrpSpPr>
        <p:grpSpPr>
          <a:xfrm>
            <a:off x="6520711" y="2033696"/>
            <a:ext cx="2053109" cy="2053109"/>
            <a:chOff x="6520711" y="1728153"/>
            <a:chExt cx="2053109" cy="2053109"/>
          </a:xfrm>
        </p:grpSpPr>
        <p:sp>
          <p:nvSpPr>
            <p:cNvPr id="18" name="空心弧 17"/>
            <p:cNvSpPr/>
            <p:nvPr/>
          </p:nvSpPr>
          <p:spPr>
            <a:xfrm rot="5400000">
              <a:off x="6520711" y="1728153"/>
              <a:ext cx="2053109" cy="2053109"/>
            </a:xfrm>
            <a:prstGeom prst="blockArc">
              <a:avLst>
                <a:gd name="adj1" fmla="val 19241211"/>
                <a:gd name="adj2" fmla="val 10803353"/>
                <a:gd name="adj3" fmla="val 1541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9" name="椭圆 18"/>
            <p:cNvSpPr/>
            <p:nvPr/>
          </p:nvSpPr>
          <p:spPr>
            <a:xfrm>
              <a:off x="6836664" y="2046334"/>
              <a:ext cx="1416747" cy="1416747"/>
            </a:xfrm>
            <a:prstGeom prst="ellipse">
              <a:avLst/>
            </a:prstGeom>
            <a:noFill/>
            <a:ln>
              <a:solidFill>
                <a:srgbClr val="B31F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20" name="TextBox 2"/>
          <p:cNvSpPr txBox="1"/>
          <p:nvPr/>
        </p:nvSpPr>
        <p:spPr>
          <a:xfrm>
            <a:off x="1536924" y="1609488"/>
            <a:ext cx="1172020" cy="400110"/>
          </a:xfrm>
          <a:prstGeom prst="rect">
            <a:avLst/>
          </a:prstGeom>
          <a:noFill/>
        </p:spPr>
        <p:txBody>
          <a:bodyPr wrap="square" rtlCol="0">
            <a:spAutoFit/>
          </a:bodyPr>
          <a:lstStyle/>
          <a:p>
            <a:pPr algn="ctr"/>
            <a:r>
              <a:rPr lang="en-US" altLang="zh-CN" sz="2000" dirty="0">
                <a:solidFill>
                  <a:schemeClr val="tx1">
                    <a:lumMod val="65000"/>
                    <a:lumOff val="35000"/>
                  </a:schemeClr>
                </a:solidFill>
                <a:cs typeface="+mn-ea"/>
                <a:sym typeface="+mn-lt"/>
              </a:rPr>
              <a:t>75%</a:t>
            </a:r>
            <a:endParaRPr lang="zh-CN" altLang="en-US" sz="2000" dirty="0">
              <a:solidFill>
                <a:schemeClr val="tx1">
                  <a:lumMod val="65000"/>
                  <a:lumOff val="35000"/>
                </a:schemeClr>
              </a:solidFill>
              <a:cs typeface="+mn-ea"/>
              <a:sym typeface="+mn-lt"/>
            </a:endParaRPr>
          </a:p>
        </p:txBody>
      </p:sp>
      <p:sp>
        <p:nvSpPr>
          <p:cNvPr id="21" name="TextBox 3"/>
          <p:cNvSpPr txBox="1"/>
          <p:nvPr/>
        </p:nvSpPr>
        <p:spPr>
          <a:xfrm>
            <a:off x="4242024" y="1609488"/>
            <a:ext cx="1172020" cy="400110"/>
          </a:xfrm>
          <a:prstGeom prst="rect">
            <a:avLst/>
          </a:prstGeom>
          <a:noFill/>
        </p:spPr>
        <p:txBody>
          <a:bodyPr wrap="square" rtlCol="0">
            <a:spAutoFit/>
          </a:bodyPr>
          <a:lstStyle/>
          <a:p>
            <a:pPr algn="ctr"/>
            <a:r>
              <a:rPr lang="en-US" altLang="zh-CN" sz="2000" dirty="0">
                <a:solidFill>
                  <a:schemeClr val="tx1">
                    <a:lumMod val="65000"/>
                    <a:lumOff val="35000"/>
                  </a:schemeClr>
                </a:solidFill>
                <a:cs typeface="+mn-ea"/>
                <a:sym typeface="+mn-lt"/>
              </a:rPr>
              <a:t>90%</a:t>
            </a:r>
            <a:endParaRPr lang="zh-CN" altLang="en-US" sz="2000" dirty="0">
              <a:solidFill>
                <a:schemeClr val="tx1">
                  <a:lumMod val="65000"/>
                  <a:lumOff val="35000"/>
                </a:schemeClr>
              </a:solidFill>
              <a:cs typeface="+mn-ea"/>
              <a:sym typeface="+mn-lt"/>
            </a:endParaRPr>
          </a:p>
        </p:txBody>
      </p:sp>
      <p:sp>
        <p:nvSpPr>
          <p:cNvPr id="22" name="TextBox 4"/>
          <p:cNvSpPr txBox="1"/>
          <p:nvPr/>
        </p:nvSpPr>
        <p:spPr>
          <a:xfrm>
            <a:off x="6899499" y="1609488"/>
            <a:ext cx="1172020" cy="400110"/>
          </a:xfrm>
          <a:prstGeom prst="rect">
            <a:avLst/>
          </a:prstGeom>
          <a:noFill/>
        </p:spPr>
        <p:txBody>
          <a:bodyPr wrap="square" rtlCol="0">
            <a:spAutoFit/>
          </a:bodyPr>
          <a:lstStyle/>
          <a:p>
            <a:pPr algn="ctr"/>
            <a:r>
              <a:rPr lang="en-US" altLang="zh-CN" sz="2000" dirty="0">
                <a:solidFill>
                  <a:schemeClr val="tx1">
                    <a:lumMod val="65000"/>
                    <a:lumOff val="35000"/>
                  </a:schemeClr>
                </a:solidFill>
                <a:cs typeface="+mn-ea"/>
                <a:sym typeface="+mn-lt"/>
              </a:rPr>
              <a:t>60%</a:t>
            </a:r>
            <a:endParaRPr lang="zh-CN" altLang="en-US" sz="2000" dirty="0">
              <a:solidFill>
                <a:schemeClr val="tx1">
                  <a:lumMod val="65000"/>
                  <a:lumOff val="35000"/>
                </a:schemeClr>
              </a:solidFill>
              <a:cs typeface="+mn-ea"/>
              <a:sym typeface="+mn-lt"/>
            </a:endParaRPr>
          </a:p>
        </p:txBody>
      </p:sp>
      <p:sp>
        <p:nvSpPr>
          <p:cNvPr id="23" name="TextBox 5"/>
          <p:cNvSpPr txBox="1"/>
          <p:nvPr/>
        </p:nvSpPr>
        <p:spPr>
          <a:xfrm>
            <a:off x="9604599" y="1609488"/>
            <a:ext cx="1172020" cy="400110"/>
          </a:xfrm>
          <a:prstGeom prst="rect">
            <a:avLst/>
          </a:prstGeom>
          <a:noFill/>
        </p:spPr>
        <p:txBody>
          <a:bodyPr wrap="square" rtlCol="0">
            <a:spAutoFit/>
          </a:bodyPr>
          <a:lstStyle/>
          <a:p>
            <a:pPr algn="ctr"/>
            <a:r>
              <a:rPr lang="en-US" altLang="zh-CN" sz="2000" dirty="0">
                <a:solidFill>
                  <a:schemeClr val="tx1">
                    <a:lumMod val="65000"/>
                    <a:lumOff val="35000"/>
                  </a:schemeClr>
                </a:solidFill>
                <a:cs typeface="+mn-ea"/>
                <a:sym typeface="+mn-lt"/>
              </a:rPr>
              <a:t>80%</a:t>
            </a:r>
            <a:endParaRPr lang="zh-CN" altLang="en-US" sz="2000" dirty="0">
              <a:solidFill>
                <a:schemeClr val="tx1">
                  <a:lumMod val="65000"/>
                  <a:lumOff val="35000"/>
                </a:schemeClr>
              </a:solidFill>
              <a:cs typeface="+mn-ea"/>
              <a:sym typeface="+mn-lt"/>
            </a:endParaRPr>
          </a:p>
        </p:txBody>
      </p:sp>
      <p:pic>
        <p:nvPicPr>
          <p:cNvPr id="24" name="图片 2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0831" y="2594345"/>
            <a:ext cx="931810" cy="931810"/>
          </a:xfrm>
          <a:prstGeom prst="rect">
            <a:avLst/>
          </a:prstGeom>
        </p:spPr>
      </p:pic>
      <p:pic>
        <p:nvPicPr>
          <p:cNvPr id="25" name="图片 2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338520" y="2594345"/>
            <a:ext cx="931810" cy="931810"/>
          </a:xfrm>
          <a:prstGeom prst="rect">
            <a:avLst/>
          </a:prstGeom>
        </p:spPr>
      </p:pic>
      <p:pic>
        <p:nvPicPr>
          <p:cNvPr id="27" name="图片 2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081720" y="2594345"/>
            <a:ext cx="931810" cy="931810"/>
          </a:xfrm>
          <a:prstGeom prst="rect">
            <a:avLst/>
          </a:prstGeom>
        </p:spPr>
      </p:pic>
      <p:pic>
        <p:nvPicPr>
          <p:cNvPr id="28" name="图片 2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718388" y="2594345"/>
            <a:ext cx="931810" cy="9318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949"/>
                            </p:stCondLst>
                            <p:childTnLst>
                              <p:par>
                                <p:cTn id="10" presetID="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ppt_x"/>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childTnLst>
                          </p:cTn>
                        </p:par>
                        <p:par>
                          <p:cTn id="26" fill="hold">
                            <p:stCondLst>
                              <p:cond delay="1449"/>
                            </p:stCondLst>
                            <p:childTnLst>
                              <p:par>
                                <p:cTn id="27" presetID="53" presetClass="entr" presetSubtype="16"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par>
                                <p:cTn id="32" presetID="53" presetClass="entr" presetSubtype="16" fill="hold" nodeType="withEffect">
                                  <p:stCondLst>
                                    <p:cond delay="15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par>
                                <p:cTn id="37" presetID="53" presetClass="entr" presetSubtype="16" fill="hold" nodeType="withEffect">
                                  <p:stCondLst>
                                    <p:cond delay="30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ppt_w</p:attrName>
                                        </p:attrNameLst>
                                      </p:cBhvr>
                                      <p:tavLst>
                                        <p:tav tm="0">
                                          <p:val>
                                            <p:fltVal val="0"/>
                                          </p:val>
                                        </p:tav>
                                        <p:tav tm="100000">
                                          <p:val>
                                            <p:strVal val="#ppt_w"/>
                                          </p:val>
                                        </p:tav>
                                      </p:tavLst>
                                    </p:anim>
                                    <p:anim calcmode="lin" valueType="num">
                                      <p:cBhvr>
                                        <p:cTn id="40" dur="500" fill="hold"/>
                                        <p:tgtEl>
                                          <p:spTgt spid="27"/>
                                        </p:tgtEl>
                                        <p:attrNameLst>
                                          <p:attrName>ppt_h</p:attrName>
                                        </p:attrNameLst>
                                      </p:cBhvr>
                                      <p:tavLst>
                                        <p:tav tm="0">
                                          <p:val>
                                            <p:fltVal val="0"/>
                                          </p:val>
                                        </p:tav>
                                        <p:tav tm="100000">
                                          <p:val>
                                            <p:strVal val="#ppt_h"/>
                                          </p:val>
                                        </p:tav>
                                      </p:tavLst>
                                    </p:anim>
                                    <p:animEffect transition="in" filter="fade">
                                      <p:cBhvr>
                                        <p:cTn id="41" dur="500"/>
                                        <p:tgtEl>
                                          <p:spTgt spid="27"/>
                                        </p:tgtEl>
                                      </p:cBhvr>
                                    </p:animEffect>
                                  </p:childTnLst>
                                </p:cTn>
                              </p:par>
                              <p:par>
                                <p:cTn id="42" presetID="53" presetClass="entr" presetSubtype="16" fill="hold" nodeType="withEffect">
                                  <p:stCondLst>
                                    <p:cond delay="450"/>
                                  </p:stCondLst>
                                  <p:childTnLst>
                                    <p:set>
                                      <p:cBhvr>
                                        <p:cTn id="43" dur="1" fill="hold">
                                          <p:stCondLst>
                                            <p:cond delay="0"/>
                                          </p:stCondLst>
                                        </p:cTn>
                                        <p:tgtEl>
                                          <p:spTgt spid="28"/>
                                        </p:tgtEl>
                                        <p:attrNameLst>
                                          <p:attrName>style.visibility</p:attrName>
                                        </p:attrNameLst>
                                      </p:cBhvr>
                                      <p:to>
                                        <p:strVal val="visible"/>
                                      </p:to>
                                    </p:set>
                                    <p:anim calcmode="lin" valueType="num">
                                      <p:cBhvr>
                                        <p:cTn id="44" dur="500" fill="hold"/>
                                        <p:tgtEl>
                                          <p:spTgt spid="28"/>
                                        </p:tgtEl>
                                        <p:attrNameLst>
                                          <p:attrName>ppt_w</p:attrName>
                                        </p:attrNameLst>
                                      </p:cBhvr>
                                      <p:tavLst>
                                        <p:tav tm="0">
                                          <p:val>
                                            <p:fltVal val="0"/>
                                          </p:val>
                                        </p:tav>
                                        <p:tav tm="100000">
                                          <p:val>
                                            <p:strVal val="#ppt_w"/>
                                          </p:val>
                                        </p:tav>
                                      </p:tavLst>
                                    </p:anim>
                                    <p:anim calcmode="lin" valueType="num">
                                      <p:cBhvr>
                                        <p:cTn id="45" dur="500" fill="hold"/>
                                        <p:tgtEl>
                                          <p:spTgt spid="28"/>
                                        </p:tgtEl>
                                        <p:attrNameLst>
                                          <p:attrName>ppt_h</p:attrName>
                                        </p:attrNameLst>
                                      </p:cBhvr>
                                      <p:tavLst>
                                        <p:tav tm="0">
                                          <p:val>
                                            <p:fltVal val="0"/>
                                          </p:val>
                                        </p:tav>
                                        <p:tav tm="100000">
                                          <p:val>
                                            <p:strVal val="#ppt_h"/>
                                          </p:val>
                                        </p:tav>
                                      </p:tavLst>
                                    </p:anim>
                                    <p:animEffect transition="in" filter="fade">
                                      <p:cBhvr>
                                        <p:cTn id="46" dur="500"/>
                                        <p:tgtEl>
                                          <p:spTgt spid="28"/>
                                        </p:tgtEl>
                                      </p:cBhvr>
                                    </p:animEffect>
                                  </p:childTnLst>
                                </p:cTn>
                              </p:par>
                            </p:childTnLst>
                          </p:cTn>
                        </p:par>
                        <p:par>
                          <p:cTn id="47" fill="hold">
                            <p:stCondLst>
                              <p:cond delay="1949"/>
                            </p:stCondLst>
                            <p:childTnLst>
                              <p:par>
                                <p:cTn id="48" presetID="14" presetClass="entr" presetSubtype="10" fill="hold" grpId="0" nodeType="after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randombar(horizontal)">
                                      <p:cBhvr>
                                        <p:cTn id="50" dur="500"/>
                                        <p:tgtEl>
                                          <p:spTgt spid="3"/>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randombar(horizontal)">
                                      <p:cBhvr>
                                        <p:cTn id="53" dur="500"/>
                                        <p:tgtEl>
                                          <p:spTgt spid="4"/>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randombar(horizontal)">
                                      <p:cBhvr>
                                        <p:cTn id="56" dur="500"/>
                                        <p:tgtEl>
                                          <p:spTgt spid="5"/>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randombar(horizontal)">
                                      <p:cBhvr>
                                        <p:cTn id="59" dur="500"/>
                                        <p:tgtEl>
                                          <p:spTgt spid="6"/>
                                        </p:tgtEl>
                                      </p:cBhvr>
                                    </p:animEffect>
                                  </p:childTnLst>
                                </p:cTn>
                              </p:par>
                            </p:childTnLst>
                          </p:cTn>
                        </p:par>
                        <p:par>
                          <p:cTn id="60" fill="hold">
                            <p:stCondLst>
                              <p:cond delay="2449"/>
                            </p:stCondLst>
                            <p:childTnLst>
                              <p:par>
                                <p:cTn id="61" presetID="16" presetClass="entr" presetSubtype="21" fill="hold" grpId="0" nodeType="after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barn(inVertical)">
                                      <p:cBhvr>
                                        <p:cTn id="63" dur="500"/>
                                        <p:tgtEl>
                                          <p:spTgt spid="7"/>
                                        </p:tgtEl>
                                      </p:cBhvr>
                                    </p:animEffect>
                                  </p:childTnLst>
                                </p:cTn>
                              </p:par>
                            </p:childTnLst>
                          </p:cTn>
                        </p:par>
                        <p:par>
                          <p:cTn id="64" fill="hold">
                            <p:stCondLst>
                              <p:cond delay="2949"/>
                            </p:stCondLst>
                            <p:childTnLst>
                              <p:par>
                                <p:cTn id="65" presetID="14" presetClass="entr" presetSubtype="1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randombar(horizontal)">
                                      <p:cBhvr>
                                        <p:cTn id="67" dur="500"/>
                                        <p:tgtEl>
                                          <p:spTgt spid="20"/>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randombar(horizontal)">
                                      <p:cBhvr>
                                        <p:cTn id="70" dur="500"/>
                                        <p:tgtEl>
                                          <p:spTgt spid="21"/>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randombar(horizontal)">
                                      <p:cBhvr>
                                        <p:cTn id="73" dur="500"/>
                                        <p:tgtEl>
                                          <p:spTgt spid="22"/>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randombar(horizontal)">
                                      <p:cBhvr>
                                        <p:cTn id="7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 grpId="0"/>
      <p:bldP spid="4" grpId="0"/>
      <p:bldP spid="5" grpId="0"/>
      <p:bldP spid="6" grpId="0"/>
      <p:bldP spid="7" grpId="0"/>
      <p:bldP spid="20" grpId="0"/>
      <p:bldP spid="21" grpId="0"/>
      <p:bldP spid="22" grpId="0"/>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02726" y="3616825"/>
            <a:ext cx="4186548" cy="1015663"/>
          </a:xfrm>
          <a:prstGeom prst="rect">
            <a:avLst/>
          </a:prstGeom>
          <a:noFill/>
        </p:spPr>
        <p:txBody>
          <a:bodyPr wrap="square" rtlCol="0">
            <a:spAutoFit/>
          </a:bodyPr>
          <a:lstStyle/>
          <a:p>
            <a:pPr algn="ctr"/>
            <a:r>
              <a:rPr lang="en-US" altLang="zh-CN" sz="1200" dirty="0">
                <a:solidFill>
                  <a:srgbClr val="F6C667"/>
                </a:solidFill>
                <a:latin typeface="Calibri" panose="020F0502020204030204" pitchFamily="34" charset="0"/>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200" dirty="0">
              <a:solidFill>
                <a:srgbClr val="F6C667"/>
              </a:solidFill>
              <a:latin typeface="Calibri" panose="020F0502020204030204" pitchFamily="34" charset="0"/>
            </a:endParaRPr>
          </a:p>
        </p:txBody>
      </p:sp>
      <p:sp>
        <p:nvSpPr>
          <p:cNvPr id="3" name="TextBox 11"/>
          <p:cNvSpPr txBox="1">
            <a:spLocks noChangeArrowheads="1"/>
          </p:cNvSpPr>
          <p:nvPr/>
        </p:nvSpPr>
        <p:spPr bwMode="auto">
          <a:xfrm>
            <a:off x="4800600" y="3155160"/>
            <a:ext cx="2590800" cy="461665"/>
          </a:xfrm>
          <a:prstGeom prst="rect">
            <a:avLst/>
          </a:prstGeom>
          <a:noFill/>
          <a:ln w="9525">
            <a:noFill/>
            <a:miter lim="800000"/>
          </a:ln>
        </p:spPr>
        <p:txBody>
          <a:bodyPr wrap="square">
            <a:spAutoFit/>
          </a:bodyPr>
          <a:lstStyle/>
          <a:p>
            <a:pPr algn="ctr"/>
            <a:r>
              <a:rPr lang="zh-CN" altLang="en-US" sz="2400" dirty="0" smtClean="0">
                <a:solidFill>
                  <a:srgbClr val="F6C667"/>
                </a:solidFill>
                <a:latin typeface="汉仪长美黑简" panose="02010609000101010101" pitchFamily="49" charset="-122"/>
                <a:ea typeface="汉仪长美黑简" panose="02010609000101010101" pitchFamily="49" charset="-122"/>
                <a:cs typeface="+mn-ea"/>
                <a:sym typeface="+mn-lt"/>
              </a:rPr>
              <a:t>未来工作计划</a:t>
            </a:r>
            <a:endParaRPr lang="zh-CN" altLang="en-US" sz="2400" dirty="0">
              <a:solidFill>
                <a:srgbClr val="F6C667"/>
              </a:solidFill>
              <a:latin typeface="汉仪长美黑简" panose="02010609000101010101" pitchFamily="49" charset="-122"/>
              <a:ea typeface="汉仪长美黑简" panose="02010609000101010101" pitchFamily="49" charset="-122"/>
              <a:cs typeface="+mn-ea"/>
              <a:sym typeface="+mn-lt"/>
            </a:endParaRPr>
          </a:p>
        </p:txBody>
      </p:sp>
      <p:grpSp>
        <p:nvGrpSpPr>
          <p:cNvPr id="4" name="组合 3"/>
          <p:cNvGrpSpPr/>
          <p:nvPr/>
        </p:nvGrpSpPr>
        <p:grpSpPr>
          <a:xfrm>
            <a:off x="5290685" y="1424918"/>
            <a:ext cx="1610631" cy="1612899"/>
            <a:chOff x="2274910" y="1620512"/>
            <a:chExt cx="1610631" cy="1612899"/>
          </a:xfrm>
        </p:grpSpPr>
        <p:pic>
          <p:nvPicPr>
            <p:cNvPr id="5" name="图片 4"/>
            <p:cNvPicPr>
              <a:picLocks noChangeAspect="1"/>
            </p:cNvPicPr>
            <p:nvPr/>
          </p:nvPicPr>
          <p:blipFill>
            <a:blip r:embed="rId1"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274910" y="1620512"/>
              <a:ext cx="1610631" cy="1612899"/>
            </a:xfrm>
            <a:prstGeom prst="rect">
              <a:avLst/>
            </a:prstGeom>
          </p:spPr>
        </p:pic>
        <p:sp>
          <p:nvSpPr>
            <p:cNvPr id="6" name="TextBox 15"/>
            <p:cNvSpPr txBox="1">
              <a:spLocks noChangeArrowheads="1"/>
            </p:cNvSpPr>
            <p:nvPr/>
          </p:nvSpPr>
          <p:spPr bwMode="auto">
            <a:xfrm>
              <a:off x="2692184" y="2030355"/>
              <a:ext cx="748924" cy="769441"/>
            </a:xfrm>
            <a:prstGeom prst="rect">
              <a:avLst/>
            </a:prstGeom>
            <a:noFill/>
            <a:ln w="9525">
              <a:noFill/>
              <a:miter lim="800000"/>
            </a:ln>
          </p:spPr>
          <p:txBody>
            <a:bodyPr vert="horz" wrap="none">
              <a:spAutoFit/>
            </a:bodyPr>
            <a:lstStyle/>
            <a:p>
              <a:pPr algn="ctr"/>
              <a:r>
                <a:rPr lang="zh-CN" altLang="en-US" sz="4400" dirty="0" smtClean="0">
                  <a:solidFill>
                    <a:srgbClr val="F6C667"/>
                  </a:solidFill>
                  <a:latin typeface="汉仪长美黑简" panose="02010609000101010101" pitchFamily="49" charset="-122"/>
                  <a:ea typeface="汉仪长美黑简" panose="02010609000101010101" pitchFamily="49" charset="-122"/>
                  <a:cs typeface="+mn-ea"/>
                  <a:sym typeface="+mn-lt"/>
                </a:rPr>
                <a:t>肆</a:t>
              </a:r>
              <a:endParaRPr lang="zh-CN" altLang="en-US" sz="4400" dirty="0">
                <a:solidFill>
                  <a:srgbClr val="F6C667"/>
                </a:solidFill>
                <a:latin typeface="汉仪长美黑简" panose="02010609000101010101" pitchFamily="49" charset="-122"/>
                <a:ea typeface="汉仪长美黑简" panose="02010609000101010101" pitchFamily="49" charset="-122"/>
                <a:cs typeface="+mn-ea"/>
                <a:sym typeface="+mn-lt"/>
              </a:endParaRPr>
            </a:p>
          </p:txBody>
        </p:sp>
      </p:gr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0759" y="3886200"/>
            <a:ext cx="627948" cy="2022555"/>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flipV="1">
            <a:off x="7318590" y="921734"/>
            <a:ext cx="5271193" cy="200259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750"/>
                            </p:stCondLst>
                            <p:childTnLst>
                              <p:par>
                                <p:cTn id="16" presetID="22" presetClass="entr" presetSubtype="1"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3"/>
          <p:cNvSpPr txBox="1">
            <a:spLocks noChangeArrowheads="1"/>
          </p:cNvSpPr>
          <p:nvPr/>
        </p:nvSpPr>
        <p:spPr bwMode="auto">
          <a:xfrm>
            <a:off x="1259842" y="368221"/>
            <a:ext cx="4153103" cy="523220"/>
          </a:xfrm>
          <a:prstGeom prst="rect">
            <a:avLst/>
          </a:prstGeom>
          <a:noFill/>
          <a:ln w="9525">
            <a:noFill/>
            <a:miter lim="800000"/>
          </a:ln>
        </p:spPr>
        <p:txBody>
          <a:bodyPr wrap="square">
            <a:spAutoFit/>
          </a:bodyPr>
          <a:lstStyle>
            <a:defPPr>
              <a:defRPr lang="zh-CN"/>
            </a:defPPr>
            <a:lvl1pPr>
              <a:defRPr sz="2800">
                <a:solidFill>
                  <a:srgbClr val="C00000"/>
                </a:solidFill>
                <a:effectLst>
                  <a:outerShdw blurRad="241300" dist="228600" dir="8700000" algn="r" rotWithShape="0">
                    <a:prstClr val="black">
                      <a:alpha val="19000"/>
                    </a:prstClr>
                  </a:outerShdw>
                </a:effectLst>
                <a:latin typeface="汉仪长美黑简" panose="02010609000101010101" pitchFamily="49" charset="-122"/>
                <a:ea typeface="汉仪长美黑简" panose="02010609000101010101" pitchFamily="49" charset="-122"/>
              </a:defRPr>
            </a:lvl1pPr>
          </a:lstStyle>
          <a:p>
            <a:r>
              <a:rPr lang="zh-CN" altLang="en-US" dirty="0"/>
              <a:t>输入相关页面标题文字</a:t>
            </a:r>
            <a:endParaRPr lang="zh-CN" altLang="en-US" dirty="0"/>
          </a:p>
        </p:txBody>
      </p:sp>
      <p:sp>
        <p:nvSpPr>
          <p:cNvPr id="3" name="矩形 2"/>
          <p:cNvSpPr/>
          <p:nvPr/>
        </p:nvSpPr>
        <p:spPr>
          <a:xfrm>
            <a:off x="5513027" y="2042556"/>
            <a:ext cx="5976664" cy="3458771"/>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D86A"/>
              </a:solidFill>
              <a:cs typeface="+mn-ea"/>
              <a:sym typeface="+mn-lt"/>
            </a:endParaRPr>
          </a:p>
        </p:txBody>
      </p:sp>
      <p:sp>
        <p:nvSpPr>
          <p:cNvPr id="4" name="椭圆 3"/>
          <p:cNvSpPr/>
          <p:nvPr/>
        </p:nvSpPr>
        <p:spPr>
          <a:xfrm>
            <a:off x="1737046" y="1677557"/>
            <a:ext cx="1272853" cy="1272853"/>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D86A"/>
              </a:solidFill>
              <a:cs typeface="+mn-ea"/>
              <a:sym typeface="+mn-lt"/>
            </a:endParaRPr>
          </a:p>
        </p:txBody>
      </p:sp>
      <p:sp>
        <p:nvSpPr>
          <p:cNvPr id="5" name="矩形 4"/>
          <p:cNvSpPr/>
          <p:nvPr/>
        </p:nvSpPr>
        <p:spPr>
          <a:xfrm>
            <a:off x="1644470" y="3143403"/>
            <a:ext cx="3730047" cy="523220"/>
          </a:xfrm>
          <a:prstGeom prst="rect">
            <a:avLst/>
          </a:prstGeom>
        </p:spPr>
        <p:txBody>
          <a:bodyPr wrap="square">
            <a:spAutoFit/>
          </a:bodyPr>
          <a:lstStyle/>
          <a:p>
            <a:r>
              <a:rPr lang="zh-CN" altLang="en-US" sz="2800" b="1" dirty="0">
                <a:solidFill>
                  <a:srgbClr val="9C0013"/>
                </a:solidFill>
                <a:cs typeface="+mn-ea"/>
                <a:sym typeface="+mn-lt"/>
              </a:rPr>
              <a:t>点击此处添加标题</a:t>
            </a:r>
            <a:endParaRPr lang="zh-CN" altLang="en-US" sz="2800" b="1" dirty="0">
              <a:solidFill>
                <a:srgbClr val="9C0013"/>
              </a:solidFill>
              <a:cs typeface="+mn-ea"/>
              <a:sym typeface="+mn-lt"/>
            </a:endParaRPr>
          </a:p>
        </p:txBody>
      </p:sp>
      <p:sp>
        <p:nvSpPr>
          <p:cNvPr id="6" name="矩形 5"/>
          <p:cNvSpPr/>
          <p:nvPr/>
        </p:nvSpPr>
        <p:spPr>
          <a:xfrm>
            <a:off x="1644470" y="3751937"/>
            <a:ext cx="3611495" cy="1772793"/>
          </a:xfrm>
          <a:prstGeom prst="rect">
            <a:avLst/>
          </a:prstGeom>
        </p:spPr>
        <p:txBody>
          <a:bodyPr wrap="square">
            <a:spAutoFit/>
          </a:bodyPr>
          <a:lstStyle/>
          <a:p>
            <a:pPr algn="just">
              <a:lnSpc>
                <a:spcPct val="130000"/>
              </a:lnSpc>
            </a:pPr>
            <a:r>
              <a:rPr lang="zh-CN" altLang="en-US" sz="1200" dirty="0">
                <a:solidFill>
                  <a:schemeClr val="tx1">
                    <a:lumMod val="75000"/>
                    <a:lumOff val="25000"/>
                  </a:schemeClr>
                </a:solidFill>
                <a:cs typeface="+mn-ea"/>
                <a:sym typeface="+mn-lt"/>
              </a:rPr>
              <a:t>标题数字等都可以通过点击和重新输入进行更改，顶部“开始”面板中可以对字体、字号、颜色、行距等进行修改。标题数字等都可以通过点击和重新输入进行更改，顶部“开始”面板中可以对字体、字号、颜色、行距等进行修改。标题数字等都可以通过点击和重新输入进行更改，顶部“开始”面板中可以对字体、字号、颜色、行距等进行修改。</a:t>
            </a:r>
            <a:endParaRPr lang="zh-CN" altLang="en-US" sz="1200" dirty="0">
              <a:solidFill>
                <a:schemeClr val="tx1">
                  <a:lumMod val="75000"/>
                  <a:lumOff val="25000"/>
                </a:schemeClr>
              </a:solidFill>
              <a:cs typeface="+mn-ea"/>
              <a:sym typeface="+mn-lt"/>
            </a:endParaRP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0332" y="1850843"/>
            <a:ext cx="926280" cy="9262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949"/>
                            </p:stCondLst>
                            <p:childTnLst>
                              <p:par>
                                <p:cTn id="10" presetID="52"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Scale>
                                      <p:cBhvr>
                                        <p:cTn id="1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
                                        </p:tgtEl>
                                        <p:attrNameLst>
                                          <p:attrName>ppt_x</p:attrName>
                                          <p:attrName>ppt_y</p:attrName>
                                        </p:attrNameLst>
                                      </p:cBhvr>
                                    </p:animMotion>
                                    <p:animEffect transition="in" filter="fade">
                                      <p:cBhvr>
                                        <p:cTn id="14" dur="1000"/>
                                        <p:tgtEl>
                                          <p:spTgt spid="4"/>
                                        </p:tgtEl>
                                      </p:cBhvr>
                                    </p:animEffect>
                                  </p:childTnLst>
                                </p:cTn>
                              </p:par>
                              <p:par>
                                <p:cTn id="15" presetID="5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childTnLst>
                          </p:cTn>
                        </p:par>
                        <p:par>
                          <p:cTn id="20" fill="hold">
                            <p:stCondLst>
                              <p:cond delay="1949"/>
                            </p:stCondLst>
                            <p:childTnLst>
                              <p:par>
                                <p:cTn id="21" presetID="2" presetClass="entr" presetSubtype="2" fill="hold" grpId="0" nodeType="afterEffect">
                                  <p:stCondLst>
                                    <p:cond delay="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799"/>
                            </p:stCondLst>
                            <p:childTnLst>
                              <p:par>
                                <p:cTn id="26" presetID="10" presetClass="entr" presetSubtype="0" fill="hold" grpId="0" nodeType="afterEffect">
                                  <p:stCondLst>
                                    <p:cond delay="0"/>
                                  </p:stCondLst>
                                  <p:iterate type="wd">
                                    <p:tmPct val="10000"/>
                                  </p:iterate>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 grpId="0" animBg="1"/>
      <p:bldP spid="4" grpId="0" animBg="1"/>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3"/>
          <p:cNvSpPr txBox="1">
            <a:spLocks noChangeArrowheads="1"/>
          </p:cNvSpPr>
          <p:nvPr/>
        </p:nvSpPr>
        <p:spPr bwMode="auto">
          <a:xfrm>
            <a:off x="1259842" y="368221"/>
            <a:ext cx="4153103" cy="523220"/>
          </a:xfrm>
          <a:prstGeom prst="rect">
            <a:avLst/>
          </a:prstGeom>
          <a:noFill/>
          <a:ln w="9525">
            <a:noFill/>
            <a:miter lim="800000"/>
          </a:ln>
        </p:spPr>
        <p:txBody>
          <a:bodyPr wrap="square">
            <a:spAutoFit/>
          </a:bodyPr>
          <a:lstStyle>
            <a:defPPr>
              <a:defRPr lang="zh-CN"/>
            </a:defPPr>
            <a:lvl1pPr>
              <a:defRPr sz="2800">
                <a:solidFill>
                  <a:srgbClr val="C00000"/>
                </a:solidFill>
                <a:effectLst>
                  <a:outerShdw blurRad="241300" dist="228600" dir="8700000" algn="r" rotWithShape="0">
                    <a:prstClr val="black">
                      <a:alpha val="19000"/>
                    </a:prstClr>
                  </a:outerShdw>
                </a:effectLst>
                <a:latin typeface="汉仪长美黑简" panose="02010609000101010101" pitchFamily="49" charset="-122"/>
                <a:ea typeface="汉仪长美黑简" panose="02010609000101010101" pitchFamily="49" charset="-122"/>
              </a:defRPr>
            </a:lvl1pPr>
          </a:lstStyle>
          <a:p>
            <a:r>
              <a:rPr lang="zh-CN" altLang="en-US" dirty="0"/>
              <a:t>输入相关页面标题文字</a:t>
            </a:r>
            <a:endParaRPr lang="zh-CN" altLang="en-US" dirty="0"/>
          </a:p>
        </p:txBody>
      </p:sp>
      <p:grpSp>
        <p:nvGrpSpPr>
          <p:cNvPr id="3" name="组合 2"/>
          <p:cNvGrpSpPr/>
          <p:nvPr/>
        </p:nvGrpSpPr>
        <p:grpSpPr bwMode="auto">
          <a:xfrm>
            <a:off x="3733800" y="2692400"/>
            <a:ext cx="939800" cy="939800"/>
            <a:chOff x="1651240" y="3292675"/>
            <a:chExt cx="715539" cy="715540"/>
          </a:xfrm>
        </p:grpSpPr>
        <p:cxnSp>
          <p:nvCxnSpPr>
            <p:cNvPr id="4" name="直接连接符 3"/>
            <p:cNvCxnSpPr/>
            <p:nvPr/>
          </p:nvCxnSpPr>
          <p:spPr>
            <a:xfrm>
              <a:off x="1764050" y="3410321"/>
              <a:ext cx="596283" cy="597894"/>
            </a:xfrm>
            <a:prstGeom prst="line">
              <a:avLst/>
            </a:prstGeom>
            <a:ln>
              <a:solidFill>
                <a:srgbClr val="E6000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360333" y="3292675"/>
              <a:ext cx="0" cy="715540"/>
            </a:xfrm>
            <a:prstGeom prst="line">
              <a:avLst/>
            </a:prstGeom>
            <a:ln>
              <a:solidFill>
                <a:srgbClr val="E6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5400000">
              <a:off x="2009010" y="3650446"/>
              <a:ext cx="0" cy="715539"/>
            </a:xfrm>
            <a:prstGeom prst="line">
              <a:avLst/>
            </a:prstGeom>
            <a:ln>
              <a:solidFill>
                <a:srgbClr val="E60000"/>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bwMode="auto">
          <a:xfrm flipH="1">
            <a:off x="7382933" y="4430184"/>
            <a:ext cx="939800" cy="939800"/>
            <a:chOff x="1651240" y="3292675"/>
            <a:chExt cx="715539" cy="715540"/>
          </a:xfrm>
        </p:grpSpPr>
        <p:cxnSp>
          <p:nvCxnSpPr>
            <p:cNvPr id="8" name="直接连接符 7"/>
            <p:cNvCxnSpPr/>
            <p:nvPr/>
          </p:nvCxnSpPr>
          <p:spPr>
            <a:xfrm>
              <a:off x="1764050" y="3410320"/>
              <a:ext cx="596283" cy="597895"/>
            </a:xfrm>
            <a:prstGeom prst="line">
              <a:avLst/>
            </a:prstGeom>
            <a:ln>
              <a:solidFill>
                <a:srgbClr val="E6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360333" y="3292675"/>
              <a:ext cx="0" cy="715540"/>
            </a:xfrm>
            <a:prstGeom prst="line">
              <a:avLst/>
            </a:prstGeom>
            <a:ln>
              <a:solidFill>
                <a:srgbClr val="E6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5400000">
              <a:off x="2009010" y="3650446"/>
              <a:ext cx="0" cy="715539"/>
            </a:xfrm>
            <a:prstGeom prst="line">
              <a:avLst/>
            </a:prstGeom>
            <a:ln>
              <a:solidFill>
                <a:srgbClr val="E60000"/>
              </a:solidFill>
            </a:ln>
          </p:spPr>
          <p:style>
            <a:lnRef idx="1">
              <a:schemeClr val="accent1"/>
            </a:lnRef>
            <a:fillRef idx="0">
              <a:schemeClr val="accent1"/>
            </a:fillRef>
            <a:effectRef idx="0">
              <a:schemeClr val="accent1"/>
            </a:effectRef>
            <a:fontRef idx="minor">
              <a:schemeClr val="tx1"/>
            </a:fontRef>
          </p:style>
        </p:cxnSp>
      </p:gr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bwMode="auto">
          <a:xfrm>
            <a:off x="2025189" y="1996311"/>
            <a:ext cx="1272543" cy="1633623"/>
          </a:xfrm>
          <a:prstGeom prst="rect">
            <a:avLst/>
          </a:prstGeom>
          <a:noFill/>
          <a:ln w="9525">
            <a:noFill/>
            <a:miter lim="800000"/>
            <a:headEnd/>
            <a:tailEnd/>
          </a:ln>
        </p:spPr>
      </p:pic>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bwMode="auto">
          <a:xfrm>
            <a:off x="8872606" y="3865329"/>
            <a:ext cx="1272543" cy="1633623"/>
          </a:xfrm>
          <a:prstGeom prst="rect">
            <a:avLst/>
          </a:prstGeom>
          <a:noFill/>
          <a:ln w="9525">
            <a:noFill/>
            <a:miter lim="800000"/>
            <a:headEnd/>
            <a:tailEnd/>
          </a:ln>
        </p:spPr>
      </p:pic>
      <p:grpSp>
        <p:nvGrpSpPr>
          <p:cNvPr id="13" name="组合 12"/>
          <p:cNvGrpSpPr/>
          <p:nvPr/>
        </p:nvGrpSpPr>
        <p:grpSpPr>
          <a:xfrm>
            <a:off x="4928580" y="2219137"/>
            <a:ext cx="4356821" cy="1276860"/>
            <a:chOff x="3803671" y="1672480"/>
            <a:chExt cx="4356821" cy="1276860"/>
          </a:xfrm>
        </p:grpSpPr>
        <p:sp>
          <p:nvSpPr>
            <p:cNvPr id="14" name="文本框 13"/>
            <p:cNvSpPr txBox="1"/>
            <p:nvPr/>
          </p:nvSpPr>
          <p:spPr>
            <a:xfrm>
              <a:off x="3803671" y="1933677"/>
              <a:ext cx="4356821" cy="1015663"/>
            </a:xfrm>
            <a:prstGeom prst="rect">
              <a:avLst/>
            </a:prstGeom>
            <a:noFill/>
          </p:spPr>
          <p:txBody>
            <a:bodyPr wrap="square" rtlCol="0">
              <a:spAutoFit/>
            </a:bodyPr>
            <a:lstStyle/>
            <a:p>
              <a:r>
                <a:rPr lang="en-US" altLang="zh-CN" sz="1200" dirty="0">
                  <a:solidFill>
                    <a:schemeClr val="tx1">
                      <a:lumMod val="65000"/>
                      <a:lumOff val="35000"/>
                    </a:schemeClr>
                  </a:solidFill>
                  <a:latin typeface="Calibri" panose="020F0502020204030204" pitchFamily="34" charset="0"/>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200" dirty="0">
                <a:solidFill>
                  <a:schemeClr val="tx1">
                    <a:lumMod val="65000"/>
                    <a:lumOff val="35000"/>
                  </a:schemeClr>
                </a:solidFill>
                <a:latin typeface="Calibri" panose="020F0502020204030204" pitchFamily="34" charset="0"/>
              </a:endParaRPr>
            </a:p>
          </p:txBody>
        </p:sp>
        <p:sp>
          <p:nvSpPr>
            <p:cNvPr id="15" name="Rectangle 24"/>
            <p:cNvSpPr>
              <a:spLocks noChangeArrowheads="1"/>
            </p:cNvSpPr>
            <p:nvPr/>
          </p:nvSpPr>
          <p:spPr bwMode="auto">
            <a:xfrm>
              <a:off x="3879873" y="1672480"/>
              <a:ext cx="3059414" cy="23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a:lnSpc>
                  <a:spcPct val="120000"/>
                </a:lnSpc>
                <a:spcBef>
                  <a:spcPts val="400"/>
                </a:spcBef>
              </a:pPr>
              <a:r>
                <a:rPr lang="zh-CN" altLang="en-US" sz="1400" b="1" dirty="0" smtClean="0">
                  <a:solidFill>
                    <a:schemeClr val="tx1">
                      <a:lumMod val="75000"/>
                      <a:lumOff val="25000"/>
                    </a:schemeClr>
                  </a:solidFill>
                  <a:latin typeface="+mn-ea"/>
                </a:rPr>
                <a:t>春秋视觉工作室</a:t>
              </a:r>
              <a:endParaRPr lang="en-US" altLang="zh-CN" sz="1400" b="1" dirty="0">
                <a:solidFill>
                  <a:schemeClr val="tx1">
                    <a:lumMod val="75000"/>
                    <a:lumOff val="25000"/>
                  </a:schemeClr>
                </a:solidFill>
                <a:latin typeface="+mn-ea"/>
              </a:endParaRPr>
            </a:p>
          </p:txBody>
        </p:sp>
      </p:grpSp>
      <p:grpSp>
        <p:nvGrpSpPr>
          <p:cNvPr id="16" name="组合 15"/>
          <p:cNvGrpSpPr/>
          <p:nvPr/>
        </p:nvGrpSpPr>
        <p:grpSpPr>
          <a:xfrm>
            <a:off x="2528104" y="4319200"/>
            <a:ext cx="4356821" cy="1276860"/>
            <a:chOff x="3803671" y="1672480"/>
            <a:chExt cx="4356821" cy="1276860"/>
          </a:xfrm>
        </p:grpSpPr>
        <p:sp>
          <p:nvSpPr>
            <p:cNvPr id="17" name="文本框 16"/>
            <p:cNvSpPr txBox="1"/>
            <p:nvPr/>
          </p:nvSpPr>
          <p:spPr>
            <a:xfrm>
              <a:off x="3803671" y="1933677"/>
              <a:ext cx="4356821" cy="1015663"/>
            </a:xfrm>
            <a:prstGeom prst="rect">
              <a:avLst/>
            </a:prstGeom>
            <a:noFill/>
          </p:spPr>
          <p:txBody>
            <a:bodyPr wrap="square" rtlCol="0">
              <a:spAutoFit/>
            </a:bodyPr>
            <a:lstStyle/>
            <a:p>
              <a:pPr algn="r"/>
              <a:r>
                <a:rPr lang="en-US" altLang="zh-CN" sz="1200" dirty="0">
                  <a:solidFill>
                    <a:schemeClr val="tx1">
                      <a:lumMod val="65000"/>
                      <a:lumOff val="35000"/>
                    </a:schemeClr>
                  </a:solidFill>
                  <a:latin typeface="Calibri" panose="020F0502020204030204" pitchFamily="34" charset="0"/>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200" dirty="0">
                <a:solidFill>
                  <a:schemeClr val="tx1">
                    <a:lumMod val="65000"/>
                    <a:lumOff val="35000"/>
                  </a:schemeClr>
                </a:solidFill>
                <a:latin typeface="Calibri" panose="020F0502020204030204" pitchFamily="34" charset="0"/>
              </a:endParaRPr>
            </a:p>
          </p:txBody>
        </p:sp>
        <p:sp>
          <p:nvSpPr>
            <p:cNvPr id="18" name="Rectangle 24"/>
            <p:cNvSpPr>
              <a:spLocks noChangeArrowheads="1"/>
            </p:cNvSpPr>
            <p:nvPr/>
          </p:nvSpPr>
          <p:spPr bwMode="auto">
            <a:xfrm>
              <a:off x="5101078" y="1672480"/>
              <a:ext cx="3059414" cy="23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defTabSz="1219200">
                <a:lnSpc>
                  <a:spcPct val="120000"/>
                </a:lnSpc>
                <a:spcBef>
                  <a:spcPts val="400"/>
                </a:spcBef>
              </a:pPr>
              <a:r>
                <a:rPr lang="zh-CN" altLang="en-US" sz="1400" b="1" dirty="0" smtClean="0">
                  <a:solidFill>
                    <a:schemeClr val="tx1">
                      <a:lumMod val="75000"/>
                      <a:lumOff val="25000"/>
                    </a:schemeClr>
                  </a:solidFill>
                  <a:latin typeface="+mn-ea"/>
                </a:rPr>
                <a:t>春秋视觉工作室</a:t>
              </a:r>
              <a:endParaRPr lang="en-US" altLang="zh-CN" sz="1400" b="1" dirty="0">
                <a:solidFill>
                  <a:schemeClr val="tx1">
                    <a:lumMod val="75000"/>
                    <a:lumOff val="25000"/>
                  </a:schemeClr>
                </a:solidFill>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949"/>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1"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0-#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childTnLst>
                          </p:cTn>
                        </p:par>
                        <p:par>
                          <p:cTn id="26" fill="hold">
                            <p:stCondLst>
                              <p:cond delay="1449"/>
                            </p:stCondLst>
                            <p:childTnLst>
                              <p:par>
                                <p:cTn id="27" presetID="22" presetClass="entr" presetSubtype="1"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up)">
                                      <p:cBhvr>
                                        <p:cTn id="29" dur="500"/>
                                        <p:tgtEl>
                                          <p:spTgt spid="13"/>
                                        </p:tgtEl>
                                      </p:cBhvr>
                                    </p:animEffect>
                                  </p:childTnLst>
                                </p:cTn>
                              </p:par>
                              <p:par>
                                <p:cTn id="30" presetID="22" presetClass="entr" presetSubtype="1"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up)">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3"/>
          <p:cNvSpPr txBox="1">
            <a:spLocks noChangeArrowheads="1"/>
          </p:cNvSpPr>
          <p:nvPr/>
        </p:nvSpPr>
        <p:spPr bwMode="auto">
          <a:xfrm>
            <a:off x="1259842" y="368221"/>
            <a:ext cx="4153103" cy="523220"/>
          </a:xfrm>
          <a:prstGeom prst="rect">
            <a:avLst/>
          </a:prstGeom>
          <a:noFill/>
          <a:ln w="9525">
            <a:noFill/>
            <a:miter lim="800000"/>
          </a:ln>
        </p:spPr>
        <p:txBody>
          <a:bodyPr wrap="square">
            <a:spAutoFit/>
          </a:bodyPr>
          <a:lstStyle>
            <a:defPPr>
              <a:defRPr lang="zh-CN"/>
            </a:defPPr>
            <a:lvl1pPr>
              <a:defRPr sz="2800">
                <a:solidFill>
                  <a:srgbClr val="C00000"/>
                </a:solidFill>
                <a:effectLst>
                  <a:outerShdw blurRad="241300" dist="228600" dir="8700000" algn="r" rotWithShape="0">
                    <a:prstClr val="black">
                      <a:alpha val="19000"/>
                    </a:prstClr>
                  </a:outerShdw>
                </a:effectLst>
                <a:latin typeface="汉仪长美黑简" panose="02010609000101010101" pitchFamily="49" charset="-122"/>
                <a:ea typeface="汉仪长美黑简" panose="02010609000101010101" pitchFamily="49" charset="-122"/>
              </a:defRPr>
            </a:lvl1pPr>
          </a:lstStyle>
          <a:p>
            <a:r>
              <a:rPr lang="zh-CN" altLang="en-US" dirty="0"/>
              <a:t>输入相关页面标题文字</a:t>
            </a:r>
            <a:endParaRPr lang="zh-CN" altLang="en-US" dirty="0"/>
          </a:p>
        </p:txBody>
      </p:sp>
      <p:sp>
        <p:nvSpPr>
          <p:cNvPr id="3" name="Rectangle 4"/>
          <p:cNvSpPr/>
          <p:nvPr/>
        </p:nvSpPr>
        <p:spPr>
          <a:xfrm>
            <a:off x="1752533" y="2660915"/>
            <a:ext cx="8435747" cy="2077396"/>
          </a:xfrm>
          <a:custGeom>
            <a:avLst/>
            <a:gdLst/>
            <a:ahLst/>
            <a:cxnLst/>
            <a:rect l="l" t="t" r="r" b="b"/>
            <a:pathLst>
              <a:path w="11382338" h="2568737">
                <a:moveTo>
                  <a:pt x="1196576" y="0"/>
                </a:moveTo>
                <a:cubicBezTo>
                  <a:pt x="1196576" y="0"/>
                  <a:pt x="1196576" y="0"/>
                  <a:pt x="1125260" y="577002"/>
                </a:cubicBezTo>
                <a:cubicBezTo>
                  <a:pt x="2331697" y="739623"/>
                  <a:pt x="3933512" y="838492"/>
                  <a:pt x="5691170" y="838492"/>
                </a:cubicBezTo>
                <a:cubicBezTo>
                  <a:pt x="7448828" y="838492"/>
                  <a:pt x="9050642" y="739623"/>
                  <a:pt x="10257078" y="577002"/>
                </a:cubicBezTo>
                <a:cubicBezTo>
                  <a:pt x="10246787" y="493740"/>
                  <a:pt x="10226350" y="328386"/>
                  <a:pt x="10185762" y="0"/>
                </a:cubicBezTo>
                <a:cubicBezTo>
                  <a:pt x="10185762" y="0"/>
                  <a:pt x="10185762" y="0"/>
                  <a:pt x="11382338" y="1284369"/>
                </a:cubicBezTo>
                <a:cubicBezTo>
                  <a:pt x="11382338" y="1284369"/>
                  <a:pt x="11382338" y="1284369"/>
                  <a:pt x="10185762" y="2568737"/>
                </a:cubicBezTo>
                <a:cubicBezTo>
                  <a:pt x="10185762" y="2568737"/>
                  <a:pt x="10185762" y="2568737"/>
                  <a:pt x="10256292" y="1992560"/>
                </a:cubicBezTo>
                <a:cubicBezTo>
                  <a:pt x="9049945" y="1830006"/>
                  <a:pt x="7448446" y="1731179"/>
                  <a:pt x="5691170" y="1731179"/>
                </a:cubicBezTo>
                <a:cubicBezTo>
                  <a:pt x="3933894" y="1731179"/>
                  <a:pt x="2332393" y="1830006"/>
                  <a:pt x="1126047" y="1992560"/>
                </a:cubicBezTo>
                <a:cubicBezTo>
                  <a:pt x="1136580" y="2078609"/>
                  <a:pt x="1156998" y="2245408"/>
                  <a:pt x="1196576" y="2568737"/>
                </a:cubicBezTo>
                <a:cubicBezTo>
                  <a:pt x="1196576" y="2568737"/>
                  <a:pt x="1196576" y="2568737"/>
                  <a:pt x="0" y="1284369"/>
                </a:cubicBezTo>
                <a:cubicBezTo>
                  <a:pt x="0" y="1284369"/>
                  <a:pt x="0" y="1284369"/>
                  <a:pt x="1196576" y="0"/>
                </a:cubicBezTo>
                <a:close/>
              </a:path>
            </a:pathLst>
          </a:custGeom>
          <a:solidFill>
            <a:srgbClr val="CC0000"/>
          </a:solidFill>
          <a:ln w="10795" cap="flat" cmpd="sng" algn="ctr">
            <a:noFill/>
            <a:prstDash val="solid"/>
          </a:ln>
          <a:effectLst/>
        </p:spPr>
        <p:txBody>
          <a:bodyPr lIns="91404" tIns="45703" rIns="91404" bIns="45703" rtlCol="0" anchor="ctr"/>
          <a:lstStyle/>
          <a:p>
            <a:pPr algn="ctr" defTabSz="932180">
              <a:defRPr/>
            </a:pPr>
            <a:endParaRPr lang="en-US" sz="2400" kern="0" dirty="0" err="1">
              <a:latin typeface="+mj-ea"/>
              <a:ea typeface="+mj-ea"/>
            </a:endParaRPr>
          </a:p>
        </p:txBody>
      </p:sp>
      <p:sp>
        <p:nvSpPr>
          <p:cNvPr id="4" name="Rectangle 39"/>
          <p:cNvSpPr/>
          <p:nvPr/>
        </p:nvSpPr>
        <p:spPr bwMode="auto">
          <a:xfrm>
            <a:off x="2140572" y="3504019"/>
            <a:ext cx="1628187" cy="383947"/>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93240" tIns="93240" rIns="93240" bIns="93240" numCol="1" spcCol="0" rtlCol="0" fromWordArt="0" anchor="ctr" anchorCtr="0" forceAA="0" compatLnSpc="1">
            <a:noAutofit/>
          </a:bodyPr>
          <a:lstStyle/>
          <a:p>
            <a:pPr algn="ctr" defTabSz="931545">
              <a:defRPr/>
            </a:pPr>
            <a:r>
              <a:rPr lang="zh-CN" altLang="en-US" sz="1600" kern="0" dirty="0">
                <a:solidFill>
                  <a:schemeClr val="bg1"/>
                </a:solidFill>
                <a:latin typeface="+mj-ea"/>
                <a:ea typeface="+mj-ea"/>
                <a:cs typeface="Segoe UI" panose="020B0502040204020203" pitchFamily="34" charset="0"/>
              </a:rPr>
              <a:t>添加文本</a:t>
            </a:r>
            <a:endParaRPr lang="en-US" sz="1600" kern="0" dirty="0">
              <a:solidFill>
                <a:schemeClr val="bg1"/>
              </a:solidFill>
              <a:latin typeface="+mj-ea"/>
              <a:ea typeface="+mj-ea"/>
              <a:cs typeface="Segoe UI" panose="020B0502040204020203" pitchFamily="34" charset="0"/>
            </a:endParaRPr>
          </a:p>
        </p:txBody>
      </p:sp>
      <p:sp>
        <p:nvSpPr>
          <p:cNvPr id="5" name="Rectangle 40"/>
          <p:cNvSpPr/>
          <p:nvPr/>
        </p:nvSpPr>
        <p:spPr bwMode="auto">
          <a:xfrm>
            <a:off x="4980627" y="3504019"/>
            <a:ext cx="2100501" cy="383947"/>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93240" tIns="93240" rIns="93240" bIns="93240" numCol="1" spcCol="0" rtlCol="0" fromWordArt="0" anchor="ctr" anchorCtr="0" forceAA="0" compatLnSpc="1">
            <a:noAutofit/>
          </a:bodyPr>
          <a:lstStyle/>
          <a:p>
            <a:pPr algn="ctr" defTabSz="931545">
              <a:defRPr/>
            </a:pPr>
            <a:r>
              <a:rPr lang="zh-CN" altLang="en-US" sz="1600" kern="0" dirty="0">
                <a:solidFill>
                  <a:schemeClr val="bg1"/>
                </a:solidFill>
                <a:latin typeface="+mj-ea"/>
                <a:ea typeface="+mj-ea"/>
                <a:cs typeface="Segoe UI" panose="020B0502040204020203" pitchFamily="34" charset="0"/>
              </a:rPr>
              <a:t>添加文本</a:t>
            </a:r>
            <a:endParaRPr lang="en-US" altLang="zh-CN" sz="1600" kern="0" dirty="0">
              <a:solidFill>
                <a:schemeClr val="bg1"/>
              </a:solidFill>
              <a:latin typeface="+mj-ea"/>
              <a:ea typeface="+mj-ea"/>
              <a:cs typeface="Segoe UI" panose="020B0502040204020203" pitchFamily="34" charset="0"/>
            </a:endParaRPr>
          </a:p>
        </p:txBody>
      </p:sp>
      <p:sp>
        <p:nvSpPr>
          <p:cNvPr id="6" name="Rectangle 41"/>
          <p:cNvSpPr/>
          <p:nvPr/>
        </p:nvSpPr>
        <p:spPr bwMode="auto">
          <a:xfrm>
            <a:off x="8252582" y="3504019"/>
            <a:ext cx="1815351" cy="383947"/>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93240" tIns="93240" rIns="93240" bIns="93240" numCol="1" spcCol="0" rtlCol="0" fromWordArt="0" anchor="ctr" anchorCtr="0" forceAA="0" compatLnSpc="1">
            <a:noAutofit/>
          </a:bodyPr>
          <a:lstStyle/>
          <a:p>
            <a:pPr algn="ctr" defTabSz="931545">
              <a:defRPr/>
            </a:pPr>
            <a:r>
              <a:rPr lang="zh-CN" altLang="en-US" sz="1600" kern="0" dirty="0">
                <a:solidFill>
                  <a:schemeClr val="bg1"/>
                </a:solidFill>
                <a:latin typeface="+mj-ea"/>
                <a:ea typeface="+mj-ea"/>
                <a:cs typeface="Segoe UI" panose="020B0502040204020203" pitchFamily="34" charset="0"/>
              </a:rPr>
              <a:t>添加文本</a:t>
            </a:r>
            <a:endParaRPr lang="en-US" altLang="zh-CN" sz="1600" kern="0" dirty="0">
              <a:solidFill>
                <a:schemeClr val="bg1"/>
              </a:solidFill>
              <a:latin typeface="+mj-ea"/>
              <a:ea typeface="+mj-ea"/>
              <a:cs typeface="Segoe UI" panose="020B0502040204020203" pitchFamily="34" charset="0"/>
            </a:endParaRPr>
          </a:p>
        </p:txBody>
      </p:sp>
      <p:sp>
        <p:nvSpPr>
          <p:cNvPr id="7" name="TextBox 5"/>
          <p:cNvSpPr txBox="1"/>
          <p:nvPr/>
        </p:nvSpPr>
        <p:spPr>
          <a:xfrm>
            <a:off x="2472315" y="1583185"/>
            <a:ext cx="2592888" cy="840230"/>
          </a:xfrm>
          <a:prstGeom prst="rect">
            <a:avLst/>
          </a:prstGeom>
          <a:noFill/>
        </p:spPr>
        <p:txBody>
          <a:bodyPr wrap="square" lIns="0" tIns="0" rIns="0" bIns="0" rtlCol="0">
            <a:spAutoFit/>
          </a:bodyPr>
          <a:lstStyle/>
          <a:p>
            <a:pPr>
              <a:lnSpc>
                <a:spcPct val="130000"/>
              </a:lnSpc>
            </a:pPr>
            <a:r>
              <a:rPr lang="zh-CN" altLang="en-US" sz="1400" dirty="0">
                <a:solidFill>
                  <a:schemeClr val="tx1">
                    <a:lumMod val="75000"/>
                    <a:lumOff val="25000"/>
                  </a:schemeClr>
                </a:solidFill>
                <a:latin typeface="+mj-ea"/>
                <a:ea typeface="+mj-ea"/>
                <a:cs typeface="+mn-ea"/>
                <a:sym typeface="+mn-lt"/>
              </a:rPr>
              <a:t>您的内容打在这里，或者通过复制您的文本后粘贴您的内容打在这里</a:t>
            </a:r>
            <a:endParaRPr lang="en-US" altLang="zh-CN" sz="1400" dirty="0">
              <a:solidFill>
                <a:schemeClr val="tx1">
                  <a:lumMod val="75000"/>
                  <a:lumOff val="25000"/>
                </a:schemeClr>
              </a:solidFill>
              <a:latin typeface="+mj-ea"/>
              <a:ea typeface="+mj-ea"/>
              <a:cs typeface="+mn-ea"/>
              <a:sym typeface="+mn-lt"/>
            </a:endParaRPr>
          </a:p>
        </p:txBody>
      </p:sp>
      <p:sp>
        <p:nvSpPr>
          <p:cNvPr id="8" name="TextBox 6"/>
          <p:cNvSpPr txBox="1"/>
          <p:nvPr/>
        </p:nvSpPr>
        <p:spPr>
          <a:xfrm>
            <a:off x="7081128" y="1583185"/>
            <a:ext cx="2592888" cy="1120307"/>
          </a:xfrm>
          <a:prstGeom prst="rect">
            <a:avLst/>
          </a:prstGeom>
          <a:noFill/>
        </p:spPr>
        <p:txBody>
          <a:bodyPr wrap="square" lIns="0" tIns="0" rIns="0" bIns="0" rtlCol="0">
            <a:spAutoFit/>
          </a:bodyPr>
          <a:lstStyle/>
          <a:p>
            <a:pPr>
              <a:lnSpc>
                <a:spcPct val="130000"/>
              </a:lnSpc>
            </a:pPr>
            <a:r>
              <a:rPr lang="zh-CN" altLang="en-US" sz="1400" dirty="0">
                <a:solidFill>
                  <a:schemeClr val="tx1">
                    <a:lumMod val="75000"/>
                    <a:lumOff val="25000"/>
                  </a:schemeClr>
                </a:solidFill>
                <a:latin typeface="+mj-ea"/>
                <a:ea typeface="+mj-ea"/>
                <a:cs typeface="+mn-ea"/>
                <a:sym typeface="+mn-lt"/>
              </a:rPr>
              <a:t>您的内容打在这里，或者通过复制您的文本后粘贴您的内容打在这里</a:t>
            </a:r>
            <a:endParaRPr lang="en-US" altLang="zh-CN" sz="1400" dirty="0">
              <a:solidFill>
                <a:schemeClr val="tx1">
                  <a:lumMod val="75000"/>
                  <a:lumOff val="25000"/>
                </a:schemeClr>
              </a:solidFill>
              <a:latin typeface="+mj-ea"/>
              <a:ea typeface="+mj-ea"/>
              <a:cs typeface="+mn-ea"/>
              <a:sym typeface="+mn-lt"/>
            </a:endParaRPr>
          </a:p>
          <a:p>
            <a:pPr>
              <a:lnSpc>
                <a:spcPct val="130000"/>
              </a:lnSpc>
            </a:pPr>
            <a:endParaRPr lang="en-US" altLang="zh-CN" sz="1400" dirty="0">
              <a:solidFill>
                <a:schemeClr val="tx1">
                  <a:lumMod val="75000"/>
                  <a:lumOff val="25000"/>
                </a:schemeClr>
              </a:solidFill>
              <a:latin typeface="+mj-ea"/>
              <a:ea typeface="+mj-ea"/>
              <a:cs typeface="+mn-ea"/>
              <a:sym typeface="+mn-lt"/>
            </a:endParaRPr>
          </a:p>
        </p:txBody>
      </p:sp>
      <p:sp>
        <p:nvSpPr>
          <p:cNvPr id="9" name="Content Placeholder 6"/>
          <p:cNvSpPr txBox="1"/>
          <p:nvPr/>
        </p:nvSpPr>
        <p:spPr>
          <a:xfrm>
            <a:off x="2094440" y="4975811"/>
            <a:ext cx="7872875" cy="912865"/>
          </a:xfrm>
          <a:prstGeom prst="rect">
            <a:avLst/>
          </a:prstGeom>
        </p:spPr>
        <p:txBody>
          <a:bodyPr lIns="93240" tIns="46619" rIns="93240" bIns="46619"/>
          <a:lstStyle>
            <a:lvl1pPr marL="346075" indent="-346075" algn="l" defTabSz="913765" rtl="0" eaLnBrk="1" latinLnBrk="0" hangingPunct="1">
              <a:lnSpc>
                <a:spcPct val="90000"/>
              </a:lnSpc>
              <a:spcBef>
                <a:spcPct val="20000"/>
              </a:spcBef>
              <a:buClrTx/>
              <a:buSzPct val="90000"/>
              <a:buFont typeface="Arial" panose="020B0604020202020204"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555" indent="-284480" algn="l" defTabSz="913765" rtl="0" eaLnBrk="1" latinLnBrk="0" hangingPunct="1">
              <a:lnSpc>
                <a:spcPct val="90000"/>
              </a:lnSpc>
              <a:spcBef>
                <a:spcPct val="20000"/>
              </a:spcBef>
              <a:buClrTx/>
              <a:buSzPct val="90000"/>
              <a:buFont typeface="Arial" panose="020B0604020202020204" pitchFamily="34" charset="0"/>
              <a:buChar char="•"/>
              <a:tabLst>
                <a:tab pos="629920"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480" algn="l" defTabSz="913765" rtl="0" eaLnBrk="1" latinLnBrk="0" hangingPunct="1">
              <a:lnSpc>
                <a:spcPct val="90000"/>
              </a:lnSpc>
              <a:spcBef>
                <a:spcPct val="20000"/>
              </a:spcBef>
              <a:buClrTx/>
              <a:buSzPct val="90000"/>
              <a:buFont typeface="Arial" panose="020B0604020202020204"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4155" algn="l" defTabSz="913765" rtl="0" eaLnBrk="1" latinLnBrk="0" hangingPunct="1">
              <a:lnSpc>
                <a:spcPct val="90000"/>
              </a:lnSpc>
              <a:spcBef>
                <a:spcPct val="20000"/>
              </a:spcBef>
              <a:buClrTx/>
              <a:buSzPct val="90000"/>
              <a:buFont typeface="Arial" panose="020B0604020202020204"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3230" indent="-230505" algn="l" defTabSz="913765" rtl="0" eaLnBrk="1" latinLnBrk="0" hangingPunct="1">
              <a:lnSpc>
                <a:spcPct val="90000"/>
              </a:lnSpc>
              <a:spcBef>
                <a:spcPct val="20000"/>
              </a:spcBef>
              <a:buClrTx/>
              <a:buSzPct val="90000"/>
              <a:buFont typeface="Arial" panose="020B0604020202020204"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6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30000"/>
              </a:lnSpc>
              <a:buNone/>
            </a:pPr>
            <a:r>
              <a:rPr lang="zh-CN" altLang="zh-CN" sz="1400" dirty="0">
                <a:solidFill>
                  <a:schemeClr val="tx1">
                    <a:lumMod val="75000"/>
                    <a:lumOff val="25000"/>
                  </a:schemeClr>
                </a:solidFill>
                <a:latin typeface="+mj-ea"/>
                <a:ea typeface="+mj-ea"/>
              </a:rPr>
              <a:t>
管理资源吧致力于专业职场商务演示PPT模板免费下载，此处添加详细文本描述，建议与标题相关并符合整体语言风格，相应素材均可编辑、更改颜色。</a:t>
            </a:r>
            <a:endParaRPr lang="zh-CN" altLang="zh-CN" sz="1400" dirty="0">
              <a:solidFill>
                <a:schemeClr val="tx1">
                  <a:lumMod val="75000"/>
                  <a:lumOff val="25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16" presetClass="entr" presetSubtype="37"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outVertical)">
                                      <p:cBhvr>
                                        <p:cTn id="11" dur="500"/>
                                        <p:tgtEl>
                                          <p:spTgt spid="3"/>
                                        </p:tgtEl>
                                      </p:cBhvr>
                                    </p:animEffect>
                                  </p:childTnLst>
                                </p:cTn>
                              </p:par>
                            </p:childTnLst>
                          </p:cTn>
                        </p:par>
                        <p:par>
                          <p:cTn id="12" fill="hold">
                            <p:stCondLst>
                              <p:cond delay="949"/>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75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750"/>
                                        <p:tgtEl>
                                          <p:spTgt spid="8"/>
                                        </p:tgtEl>
                                      </p:cBhvr>
                                    </p:animEffect>
                                  </p:childTnLst>
                                </p:cTn>
                              </p:par>
                            </p:childTnLst>
                          </p:cTn>
                        </p:par>
                        <p:par>
                          <p:cTn id="19" fill="hold">
                            <p:stCondLst>
                              <p:cond delay="1949"/>
                            </p:stCondLst>
                            <p:childTnLst>
                              <p:par>
                                <p:cTn id="20" presetID="10"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750"/>
                                        <p:tgtEl>
                                          <p:spTgt spid="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75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750"/>
                                        <p:tgtEl>
                                          <p:spTgt spid="6"/>
                                        </p:tgtEl>
                                      </p:cBhvr>
                                    </p:animEffect>
                                  </p:childTnLst>
                                </p:cTn>
                              </p:par>
                            </p:childTnLst>
                          </p:cTn>
                        </p:par>
                        <p:par>
                          <p:cTn id="29" fill="hold">
                            <p:stCondLst>
                              <p:cond delay="2949"/>
                            </p:stCondLst>
                            <p:childTnLst>
                              <p:par>
                                <p:cTn id="30" presetID="42"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750"/>
                                        <p:tgtEl>
                                          <p:spTgt spid="9"/>
                                        </p:tgtEl>
                                      </p:cBhvr>
                                    </p:animEffect>
                                    <p:anim calcmode="lin" valueType="num">
                                      <p:cBhvr>
                                        <p:cTn id="33" dur="750" fill="hold"/>
                                        <p:tgtEl>
                                          <p:spTgt spid="9"/>
                                        </p:tgtEl>
                                        <p:attrNameLst>
                                          <p:attrName>ppt_x</p:attrName>
                                        </p:attrNameLst>
                                      </p:cBhvr>
                                      <p:tavLst>
                                        <p:tav tm="0">
                                          <p:val>
                                            <p:strVal val="#ppt_x"/>
                                          </p:val>
                                        </p:tav>
                                        <p:tav tm="100000">
                                          <p:val>
                                            <p:strVal val="#ppt_x"/>
                                          </p:val>
                                        </p:tav>
                                      </p:tavLst>
                                    </p:anim>
                                    <p:anim calcmode="lin" valueType="num">
                                      <p:cBhvr>
                                        <p:cTn id="34"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 grpId="0" animBg="1"/>
      <p:bldP spid="4" grpId="0"/>
      <p:bldP spid="5" grpId="0"/>
      <p:bldP spid="6" grpId="0"/>
      <p:bldP spid="7"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3"/>
          <p:cNvSpPr txBox="1">
            <a:spLocks noChangeArrowheads="1"/>
          </p:cNvSpPr>
          <p:nvPr/>
        </p:nvSpPr>
        <p:spPr bwMode="auto">
          <a:xfrm>
            <a:off x="1259842" y="368221"/>
            <a:ext cx="4153103" cy="523220"/>
          </a:xfrm>
          <a:prstGeom prst="rect">
            <a:avLst/>
          </a:prstGeom>
          <a:noFill/>
          <a:ln w="9525">
            <a:noFill/>
            <a:miter lim="800000"/>
          </a:ln>
        </p:spPr>
        <p:txBody>
          <a:bodyPr wrap="square">
            <a:spAutoFit/>
          </a:bodyPr>
          <a:lstStyle>
            <a:defPPr>
              <a:defRPr lang="zh-CN"/>
            </a:defPPr>
            <a:lvl1pPr>
              <a:defRPr sz="2800">
                <a:solidFill>
                  <a:srgbClr val="C00000"/>
                </a:solidFill>
                <a:effectLst>
                  <a:outerShdw blurRad="241300" dist="228600" dir="8700000" algn="r" rotWithShape="0">
                    <a:prstClr val="black">
                      <a:alpha val="19000"/>
                    </a:prstClr>
                  </a:outerShdw>
                </a:effectLst>
                <a:latin typeface="汉仪长美黑简" panose="02010609000101010101" pitchFamily="49" charset="-122"/>
                <a:ea typeface="汉仪长美黑简" panose="02010609000101010101" pitchFamily="49" charset="-122"/>
              </a:defRPr>
            </a:lvl1pPr>
          </a:lstStyle>
          <a:p>
            <a:r>
              <a:rPr lang="zh-CN" altLang="en-US" dirty="0"/>
              <a:t>输入相关页面标题文字</a:t>
            </a:r>
            <a:endParaRPr lang="zh-CN" altLang="en-US" dirty="0"/>
          </a:p>
        </p:txBody>
      </p:sp>
      <p:sp>
        <p:nvSpPr>
          <p:cNvPr id="3" name="椭圆 2"/>
          <p:cNvSpPr/>
          <p:nvPr/>
        </p:nvSpPr>
        <p:spPr>
          <a:xfrm>
            <a:off x="2002994" y="1864689"/>
            <a:ext cx="2935017" cy="2935013"/>
          </a:xfrm>
          <a:prstGeom prst="ellipse">
            <a:avLst/>
          </a:prstGeom>
          <a:solidFill>
            <a:srgbClr val="C00000"/>
          </a:soli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sp>
        <p:nvSpPr>
          <p:cNvPr id="4" name="文本框 3"/>
          <p:cNvSpPr txBox="1"/>
          <p:nvPr/>
        </p:nvSpPr>
        <p:spPr bwMode="auto">
          <a:xfrm flipH="1">
            <a:off x="5447623" y="2253974"/>
            <a:ext cx="4947341" cy="570865"/>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此处添加详细文本描述，建议与标题相关并符合整体语言风格，语言描述尽量简洁生动。。</a:t>
            </a:r>
            <a:endParaRPr lang="zh-CN" altLang="en-US" dirty="0">
              <a:solidFill>
                <a:schemeClr val="tx1">
                  <a:lumMod val="75000"/>
                  <a:lumOff val="25000"/>
                </a:schemeClr>
              </a:solidFill>
              <a:latin typeface="+mn-lt"/>
              <a:ea typeface="+mn-ea"/>
              <a:cs typeface="+mn-ea"/>
              <a:sym typeface="+mn-lt"/>
            </a:endParaRPr>
          </a:p>
        </p:txBody>
      </p:sp>
      <p:sp>
        <p:nvSpPr>
          <p:cNvPr id="5" name="文本框 4"/>
          <p:cNvSpPr txBox="1"/>
          <p:nvPr/>
        </p:nvSpPr>
        <p:spPr bwMode="auto">
          <a:xfrm flipH="1">
            <a:off x="5447623" y="2876974"/>
            <a:ext cx="4947341" cy="570865"/>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此处添加详细文本描述，建议与标题相关并符合整体语言风格，语言描述尽量简洁生动。。</a:t>
            </a:r>
            <a:endParaRPr lang="zh-CN" altLang="en-US" dirty="0">
              <a:solidFill>
                <a:schemeClr val="tx1">
                  <a:lumMod val="75000"/>
                  <a:lumOff val="25000"/>
                </a:schemeClr>
              </a:solidFill>
              <a:latin typeface="+mn-lt"/>
              <a:ea typeface="+mn-ea"/>
              <a:cs typeface="+mn-ea"/>
              <a:sym typeface="+mn-lt"/>
            </a:endParaRPr>
          </a:p>
        </p:txBody>
      </p:sp>
      <p:sp>
        <p:nvSpPr>
          <p:cNvPr id="6" name="文本框 5"/>
          <p:cNvSpPr txBox="1"/>
          <p:nvPr/>
        </p:nvSpPr>
        <p:spPr bwMode="auto">
          <a:xfrm flipH="1">
            <a:off x="5447623" y="3499974"/>
            <a:ext cx="4947341" cy="570865"/>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此处添加详细文本描述，建议与标题相关并符合整体语言风格，语言描述尽量简洁生动。。</a:t>
            </a:r>
            <a:endParaRPr lang="zh-CN" altLang="en-US" dirty="0">
              <a:solidFill>
                <a:schemeClr val="tx1">
                  <a:lumMod val="75000"/>
                  <a:lumOff val="25000"/>
                </a:schemeClr>
              </a:solidFill>
              <a:latin typeface="+mn-lt"/>
              <a:ea typeface="+mn-ea"/>
              <a:cs typeface="+mn-ea"/>
              <a:sym typeface="+mn-lt"/>
            </a:endParaRPr>
          </a:p>
        </p:txBody>
      </p:sp>
      <p:sp>
        <p:nvSpPr>
          <p:cNvPr id="7" name="文本框 6"/>
          <p:cNvSpPr txBox="1"/>
          <p:nvPr/>
        </p:nvSpPr>
        <p:spPr bwMode="auto">
          <a:xfrm flipH="1">
            <a:off x="5447623" y="4122974"/>
            <a:ext cx="4947341" cy="570865"/>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此处添加详细文本描述，建议与标题相关并符合整体语言风格，语言描述尽量简洁生动。。</a:t>
            </a:r>
            <a:endParaRPr lang="zh-CN" altLang="en-US" dirty="0">
              <a:solidFill>
                <a:schemeClr val="tx1">
                  <a:lumMod val="75000"/>
                  <a:lumOff val="25000"/>
                </a:schemeClr>
              </a:solidFill>
              <a:latin typeface="+mn-lt"/>
              <a:ea typeface="+mn-ea"/>
              <a:cs typeface="+mn-ea"/>
              <a:sym typeface="+mn-lt"/>
            </a:endParaRPr>
          </a:p>
        </p:txBody>
      </p:sp>
      <p:grpSp>
        <p:nvGrpSpPr>
          <p:cNvPr id="8" name="组合 7"/>
          <p:cNvGrpSpPr/>
          <p:nvPr/>
        </p:nvGrpSpPr>
        <p:grpSpPr>
          <a:xfrm>
            <a:off x="1832185" y="5326743"/>
            <a:ext cx="8527630" cy="619398"/>
            <a:chOff x="1702990" y="5445125"/>
            <a:chExt cx="8786022" cy="619398"/>
          </a:xfrm>
        </p:grpSpPr>
        <p:cxnSp>
          <p:nvCxnSpPr>
            <p:cNvPr id="9" name="直接连接符 8"/>
            <p:cNvCxnSpPr/>
            <p:nvPr/>
          </p:nvCxnSpPr>
          <p:spPr>
            <a:xfrm>
              <a:off x="1839176" y="5445125"/>
              <a:ext cx="8513649" cy="0"/>
            </a:xfrm>
            <a:prstGeom prst="line">
              <a:avLst/>
            </a:prstGeom>
            <a:ln w="12700">
              <a:solidFill>
                <a:schemeClr val="tx1">
                  <a:lumMod val="65000"/>
                  <a:lumOff val="35000"/>
                </a:schemeClr>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702990" y="5531123"/>
              <a:ext cx="8786022" cy="533400"/>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00" dirty="0">
                  <a:solidFill>
                    <a:schemeClr val="tx1">
                      <a:lumMod val="75000"/>
                      <a:lumOff val="25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zh-CN" altLang="en-US" sz="1200" dirty="0">
                <a:solidFill>
                  <a:schemeClr val="tx1">
                    <a:lumMod val="75000"/>
                    <a:lumOff val="25000"/>
                  </a:schemeClr>
                </a:solidFill>
                <a:latin typeface="+mn-lt"/>
                <a:ea typeface="+mn-ea"/>
                <a:cs typeface="+mn-ea"/>
                <a:sym typeface="+mn-lt"/>
              </a:endParaRPr>
            </a:p>
          </p:txBody>
        </p:sp>
      </p:grpSp>
      <p:grpSp>
        <p:nvGrpSpPr>
          <p:cNvPr id="11" name="Group 4"/>
          <p:cNvGrpSpPr>
            <a:grpSpLocks noChangeAspect="1"/>
          </p:cNvGrpSpPr>
          <p:nvPr/>
        </p:nvGrpSpPr>
        <p:grpSpPr bwMode="auto">
          <a:xfrm>
            <a:off x="3001299" y="2479029"/>
            <a:ext cx="1014598" cy="1140440"/>
            <a:chOff x="2204" y="1895"/>
            <a:chExt cx="258" cy="290"/>
          </a:xfrm>
        </p:grpSpPr>
        <p:sp>
          <p:nvSpPr>
            <p:cNvPr id="12" name="Freeform 5"/>
            <p:cNvSpPr/>
            <p:nvPr/>
          </p:nvSpPr>
          <p:spPr bwMode="auto">
            <a:xfrm>
              <a:off x="2204" y="1963"/>
              <a:ext cx="233" cy="222"/>
            </a:xfrm>
            <a:custGeom>
              <a:avLst/>
              <a:gdLst>
                <a:gd name="T0" fmla="*/ 30 w 96"/>
                <a:gd name="T1" fmla="*/ 0 h 92"/>
                <a:gd name="T2" fmla="*/ 0 w 96"/>
                <a:gd name="T3" fmla="*/ 44 h 92"/>
                <a:gd name="T4" fmla="*/ 48 w 96"/>
                <a:gd name="T5" fmla="*/ 92 h 92"/>
                <a:gd name="T6" fmla="*/ 96 w 96"/>
                <a:gd name="T7" fmla="*/ 48 h 92"/>
              </a:gdLst>
              <a:ahLst/>
              <a:cxnLst>
                <a:cxn ang="0">
                  <a:pos x="T0" y="T1"/>
                </a:cxn>
                <a:cxn ang="0">
                  <a:pos x="T2" y="T3"/>
                </a:cxn>
                <a:cxn ang="0">
                  <a:pos x="T4" y="T5"/>
                </a:cxn>
                <a:cxn ang="0">
                  <a:pos x="T6" y="T7"/>
                </a:cxn>
              </a:cxnLst>
              <a:rect l="0" t="0" r="r" b="b"/>
              <a:pathLst>
                <a:path w="96" h="92">
                  <a:moveTo>
                    <a:pt x="30" y="0"/>
                  </a:moveTo>
                  <a:cubicBezTo>
                    <a:pt x="12" y="7"/>
                    <a:pt x="0" y="24"/>
                    <a:pt x="0" y="44"/>
                  </a:cubicBezTo>
                  <a:cubicBezTo>
                    <a:pt x="0" y="71"/>
                    <a:pt x="21" y="92"/>
                    <a:pt x="48" y="92"/>
                  </a:cubicBezTo>
                  <a:cubicBezTo>
                    <a:pt x="73" y="92"/>
                    <a:pt x="94" y="73"/>
                    <a:pt x="96" y="48"/>
                  </a:cubicBezTo>
                </a:path>
              </a:pathLst>
            </a:custGeom>
            <a:noFill/>
            <a:ln w="28575" cap="flat">
              <a:solidFill>
                <a:srgbClr val="FFC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3" name="Freeform 6"/>
            <p:cNvSpPr/>
            <p:nvPr/>
          </p:nvSpPr>
          <p:spPr bwMode="auto">
            <a:xfrm>
              <a:off x="2364" y="1963"/>
              <a:ext cx="73" cy="97"/>
            </a:xfrm>
            <a:custGeom>
              <a:avLst/>
              <a:gdLst>
                <a:gd name="T0" fmla="*/ 0 w 30"/>
                <a:gd name="T1" fmla="*/ 0 h 40"/>
                <a:gd name="T2" fmla="*/ 30 w 30"/>
                <a:gd name="T3" fmla="*/ 40 h 40"/>
              </a:gdLst>
              <a:ahLst/>
              <a:cxnLst>
                <a:cxn ang="0">
                  <a:pos x="T0" y="T1"/>
                </a:cxn>
                <a:cxn ang="0">
                  <a:pos x="T2" y="T3"/>
                </a:cxn>
              </a:cxnLst>
              <a:rect l="0" t="0" r="r" b="b"/>
              <a:pathLst>
                <a:path w="30" h="40">
                  <a:moveTo>
                    <a:pt x="0" y="0"/>
                  </a:moveTo>
                  <a:cubicBezTo>
                    <a:pt x="17" y="6"/>
                    <a:pt x="28" y="22"/>
                    <a:pt x="30" y="40"/>
                  </a:cubicBezTo>
                </a:path>
              </a:pathLst>
            </a:custGeom>
            <a:noFill/>
            <a:ln w="28575" cap="flat">
              <a:solidFill>
                <a:srgbClr val="FFC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4" name="Freeform 7"/>
            <p:cNvSpPr/>
            <p:nvPr/>
          </p:nvSpPr>
          <p:spPr bwMode="auto">
            <a:xfrm>
              <a:off x="2272" y="1895"/>
              <a:ext cx="97" cy="78"/>
            </a:xfrm>
            <a:custGeom>
              <a:avLst/>
              <a:gdLst>
                <a:gd name="T0" fmla="*/ 29 w 97"/>
                <a:gd name="T1" fmla="*/ 78 h 78"/>
                <a:gd name="T2" fmla="*/ 29 w 97"/>
                <a:gd name="T3" fmla="*/ 39 h 78"/>
                <a:gd name="T4" fmla="*/ 0 w 97"/>
                <a:gd name="T5" fmla="*/ 39 h 78"/>
                <a:gd name="T6" fmla="*/ 0 w 97"/>
                <a:gd name="T7" fmla="*/ 0 h 78"/>
                <a:gd name="T8" fmla="*/ 97 w 97"/>
                <a:gd name="T9" fmla="*/ 0 h 78"/>
                <a:gd name="T10" fmla="*/ 97 w 97"/>
                <a:gd name="T11" fmla="*/ 39 h 78"/>
                <a:gd name="T12" fmla="*/ 68 w 97"/>
                <a:gd name="T13" fmla="*/ 39 h 78"/>
                <a:gd name="T14" fmla="*/ 68 w 97"/>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8">
                  <a:moveTo>
                    <a:pt x="29" y="78"/>
                  </a:moveTo>
                  <a:lnTo>
                    <a:pt x="29" y="39"/>
                  </a:lnTo>
                  <a:lnTo>
                    <a:pt x="0" y="39"/>
                  </a:lnTo>
                  <a:lnTo>
                    <a:pt x="0" y="0"/>
                  </a:lnTo>
                  <a:lnTo>
                    <a:pt x="97" y="0"/>
                  </a:lnTo>
                  <a:lnTo>
                    <a:pt x="97" y="39"/>
                  </a:lnTo>
                  <a:lnTo>
                    <a:pt x="68" y="39"/>
                  </a:lnTo>
                  <a:lnTo>
                    <a:pt x="68" y="78"/>
                  </a:lnTo>
                </a:path>
              </a:pathLst>
            </a:custGeom>
            <a:noFill/>
            <a:ln w="28575" cap="flat">
              <a:solidFill>
                <a:srgbClr val="FFC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5" name="Line 8"/>
            <p:cNvSpPr>
              <a:spLocks noChangeShapeType="1"/>
            </p:cNvSpPr>
            <p:nvPr/>
          </p:nvSpPr>
          <p:spPr bwMode="auto">
            <a:xfrm flipV="1">
              <a:off x="2418" y="1934"/>
              <a:ext cx="29" cy="29"/>
            </a:xfrm>
            <a:prstGeom prst="line">
              <a:avLst/>
            </a:prstGeom>
            <a:noFill/>
            <a:ln w="28575" cap="flat">
              <a:solidFill>
                <a:srgbClr val="FFC00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6" name="Line 9"/>
            <p:cNvSpPr>
              <a:spLocks noChangeShapeType="1"/>
            </p:cNvSpPr>
            <p:nvPr/>
          </p:nvSpPr>
          <p:spPr bwMode="auto">
            <a:xfrm flipH="1" flipV="1">
              <a:off x="2432" y="1919"/>
              <a:ext cx="30" cy="29"/>
            </a:xfrm>
            <a:prstGeom prst="line">
              <a:avLst/>
            </a:prstGeom>
            <a:noFill/>
            <a:ln w="28575" cap="flat">
              <a:solidFill>
                <a:srgbClr val="FFC00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7" name="Freeform 10"/>
            <p:cNvSpPr/>
            <p:nvPr/>
          </p:nvSpPr>
          <p:spPr bwMode="auto">
            <a:xfrm>
              <a:off x="2320" y="1992"/>
              <a:ext cx="78" cy="77"/>
            </a:xfrm>
            <a:custGeom>
              <a:avLst/>
              <a:gdLst>
                <a:gd name="T0" fmla="*/ 0 w 78"/>
                <a:gd name="T1" fmla="*/ 0 h 77"/>
                <a:gd name="T2" fmla="*/ 0 w 78"/>
                <a:gd name="T3" fmla="*/ 77 h 77"/>
                <a:gd name="T4" fmla="*/ 78 w 78"/>
                <a:gd name="T5" fmla="*/ 77 h 77"/>
              </a:gdLst>
              <a:ahLst/>
              <a:cxnLst>
                <a:cxn ang="0">
                  <a:pos x="T0" y="T1"/>
                </a:cxn>
                <a:cxn ang="0">
                  <a:pos x="T2" y="T3"/>
                </a:cxn>
                <a:cxn ang="0">
                  <a:pos x="T4" y="T5"/>
                </a:cxn>
              </a:cxnLst>
              <a:rect l="0" t="0" r="r" b="b"/>
              <a:pathLst>
                <a:path w="78" h="77">
                  <a:moveTo>
                    <a:pt x="0" y="0"/>
                  </a:moveTo>
                  <a:lnTo>
                    <a:pt x="0" y="77"/>
                  </a:lnTo>
                  <a:lnTo>
                    <a:pt x="78" y="77"/>
                  </a:lnTo>
                </a:path>
              </a:pathLst>
            </a:custGeom>
            <a:noFill/>
            <a:ln w="28575" cap="flat">
              <a:solidFill>
                <a:srgbClr val="FFC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grpSp>
      <p:sp>
        <p:nvSpPr>
          <p:cNvPr id="18" name="文本框 17"/>
          <p:cNvSpPr txBox="1"/>
          <p:nvPr/>
        </p:nvSpPr>
        <p:spPr>
          <a:xfrm>
            <a:off x="2571472" y="3768233"/>
            <a:ext cx="1772004" cy="307777"/>
          </a:xfrm>
          <a:prstGeom prst="rect">
            <a:avLst/>
          </a:prstGeom>
          <a:noFill/>
        </p:spPr>
        <p:txBody>
          <a:bodyPr wrap="square" rtlCol="0">
            <a:spAutoFit/>
          </a:bodyPr>
          <a:lstStyle/>
          <a:p>
            <a:pPr algn="dist"/>
            <a:r>
              <a:rPr lang="en-US" altLang="zh-CN" sz="1400" dirty="0">
                <a:solidFill>
                  <a:srgbClr val="FFC000"/>
                </a:solidFill>
                <a:cs typeface="+mn-ea"/>
                <a:sym typeface="+mn-lt"/>
              </a:rPr>
              <a:t>Add the title here</a:t>
            </a:r>
            <a:endParaRPr lang="en-US" altLang="zh-CN" sz="1400" dirty="0">
              <a:solidFill>
                <a:srgbClr val="FFC000"/>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949"/>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449"/>
                            </p:stCondLst>
                            <p:childTnLst>
                              <p:par>
                                <p:cTn id="16" presetID="45"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anim calcmode="lin" valueType="num">
                                      <p:cBhvr>
                                        <p:cTn id="19" dur="500" fill="hold"/>
                                        <p:tgtEl>
                                          <p:spTgt spid="11"/>
                                        </p:tgtEl>
                                        <p:attrNameLst>
                                          <p:attrName>ppt_w</p:attrName>
                                        </p:attrNameLst>
                                      </p:cBhvr>
                                      <p:tavLst>
                                        <p:tav tm="0" fmla="#ppt_w*sin(2.5*pi*$)">
                                          <p:val>
                                            <p:fltVal val="0"/>
                                          </p:val>
                                        </p:tav>
                                        <p:tav tm="100000">
                                          <p:val>
                                            <p:fltVal val="1"/>
                                          </p:val>
                                        </p:tav>
                                      </p:tavLst>
                                    </p:anim>
                                    <p:anim calcmode="lin" valueType="num">
                                      <p:cBhvr>
                                        <p:cTn id="20" dur="500" fill="hold"/>
                                        <p:tgtEl>
                                          <p:spTgt spid="11"/>
                                        </p:tgtEl>
                                        <p:attrNameLst>
                                          <p:attrName>ppt_h</p:attrName>
                                        </p:attrNameLst>
                                      </p:cBhvr>
                                      <p:tavLst>
                                        <p:tav tm="0">
                                          <p:val>
                                            <p:strVal val="#ppt_h"/>
                                          </p:val>
                                        </p:tav>
                                        <p:tav tm="100000">
                                          <p:val>
                                            <p:strVal val="#ppt_h"/>
                                          </p:val>
                                        </p:tav>
                                      </p:tavLst>
                                    </p:anim>
                                  </p:childTnLst>
                                </p:cTn>
                              </p:par>
                              <p:par>
                                <p:cTn id="21" presetID="53" presetClass="entr" presetSubtype="16" fill="hold" grpId="0" nodeType="withEffect">
                                  <p:stCondLst>
                                    <p:cond delay="0"/>
                                  </p:stCondLst>
                                  <p:iterate type="lt">
                                    <p:tmPct val="5000"/>
                                  </p:iterate>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childTnLst>
                          </p:cTn>
                        </p:par>
                        <p:par>
                          <p:cTn id="26" fill="hold">
                            <p:stCondLst>
                              <p:cond delay="2375"/>
                            </p:stCondLst>
                            <p:childTnLst>
                              <p:par>
                                <p:cTn id="27" presetID="53" presetClass="entr" presetSubtype="16" fill="hold" grpId="0" nodeType="afterEffect">
                                  <p:stCondLst>
                                    <p:cond delay="0"/>
                                  </p:stCondLst>
                                  <p:iterate type="lt">
                                    <p:tmPct val="5000"/>
                                  </p:iterate>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childTnLst>
                          </p:cTn>
                        </p:par>
                        <p:par>
                          <p:cTn id="32" fill="hold">
                            <p:stCondLst>
                              <p:cond delay="3850"/>
                            </p:stCondLst>
                            <p:childTnLst>
                              <p:par>
                                <p:cTn id="33" presetID="53" presetClass="entr" presetSubtype="16" fill="hold" grpId="0" nodeType="afterEffect">
                                  <p:stCondLst>
                                    <p:cond delay="0"/>
                                  </p:stCondLst>
                                  <p:iterate type="lt">
                                    <p:tmPct val="5000"/>
                                  </p:iterate>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childTnLst>
                          </p:cTn>
                        </p:par>
                        <p:par>
                          <p:cTn id="38" fill="hold">
                            <p:stCondLst>
                              <p:cond delay="5324"/>
                            </p:stCondLst>
                            <p:childTnLst>
                              <p:par>
                                <p:cTn id="39" presetID="53" presetClass="entr" presetSubtype="16" fill="hold" grpId="0" nodeType="afterEffect">
                                  <p:stCondLst>
                                    <p:cond delay="0"/>
                                  </p:stCondLst>
                                  <p:iterate type="lt">
                                    <p:tmPct val="5000"/>
                                  </p:iterate>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childTnLst>
                          </p:cTn>
                        </p:par>
                        <p:par>
                          <p:cTn id="44" fill="hold">
                            <p:stCondLst>
                              <p:cond delay="6800"/>
                            </p:stCondLst>
                            <p:childTnLst>
                              <p:par>
                                <p:cTn id="45" presetID="53" presetClass="entr" presetSubtype="16" fill="hold" grpId="0" nodeType="afterEffect">
                                  <p:stCondLst>
                                    <p:cond delay="0"/>
                                  </p:stCondLst>
                                  <p:iterate type="lt">
                                    <p:tmPct val="5000"/>
                                  </p:iterate>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Effect transition="in" filter="fade">
                                      <p:cBhvr>
                                        <p:cTn id="49" dur="500"/>
                                        <p:tgtEl>
                                          <p:spTgt spid="7"/>
                                        </p:tgtEl>
                                      </p:cBhvr>
                                    </p:animEffect>
                                  </p:childTnLst>
                                </p:cTn>
                              </p:par>
                            </p:childTnLst>
                          </p:cTn>
                        </p:par>
                        <p:par>
                          <p:cTn id="50" fill="hold">
                            <p:stCondLst>
                              <p:cond delay="8275"/>
                            </p:stCondLst>
                            <p:childTnLst>
                              <p:par>
                                <p:cTn id="51" presetID="16" presetClass="entr" presetSubtype="37"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barn(outVertical)">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 grpId="0" animBg="1"/>
      <p:bldP spid="4" grpId="0"/>
      <p:bldP spid="5" grpId="0"/>
      <p:bldP spid="6" grpId="0"/>
      <p:bldP spid="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3"/>
          <p:cNvSpPr txBox="1">
            <a:spLocks noChangeArrowheads="1"/>
          </p:cNvSpPr>
          <p:nvPr/>
        </p:nvSpPr>
        <p:spPr bwMode="auto">
          <a:xfrm>
            <a:off x="1259842" y="368221"/>
            <a:ext cx="4153103" cy="523220"/>
          </a:xfrm>
          <a:prstGeom prst="rect">
            <a:avLst/>
          </a:prstGeom>
          <a:noFill/>
          <a:ln w="9525">
            <a:noFill/>
            <a:miter lim="800000"/>
          </a:ln>
        </p:spPr>
        <p:txBody>
          <a:bodyPr wrap="square">
            <a:spAutoFit/>
          </a:bodyPr>
          <a:lstStyle>
            <a:defPPr>
              <a:defRPr lang="zh-CN"/>
            </a:defPPr>
            <a:lvl1pPr>
              <a:defRPr sz="2800">
                <a:solidFill>
                  <a:srgbClr val="C00000"/>
                </a:solidFill>
                <a:effectLst>
                  <a:outerShdw blurRad="241300" dist="228600" dir="8700000" algn="r" rotWithShape="0">
                    <a:prstClr val="black">
                      <a:alpha val="19000"/>
                    </a:prstClr>
                  </a:outerShdw>
                </a:effectLst>
                <a:latin typeface="汉仪长美黑简" panose="02010609000101010101" pitchFamily="49" charset="-122"/>
                <a:ea typeface="汉仪长美黑简" panose="02010609000101010101" pitchFamily="49" charset="-122"/>
              </a:defRPr>
            </a:lvl1pPr>
          </a:lstStyle>
          <a:p>
            <a:r>
              <a:rPr lang="zh-CN" altLang="en-US" dirty="0"/>
              <a:t>输入相关页面标题文字</a:t>
            </a:r>
            <a:endParaRPr lang="zh-CN" altLang="en-US" dirty="0"/>
          </a:p>
        </p:txBody>
      </p:sp>
      <p:sp>
        <p:nvSpPr>
          <p:cNvPr id="3" name="Rectangle 1"/>
          <p:cNvSpPr/>
          <p:nvPr/>
        </p:nvSpPr>
        <p:spPr>
          <a:xfrm>
            <a:off x="0" y="4953000"/>
            <a:ext cx="12192000" cy="19335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400">
              <a:solidFill>
                <a:srgbClr val="FFFFFF"/>
              </a:solidFill>
            </a:endParaRPr>
          </a:p>
        </p:txBody>
      </p:sp>
      <p:grpSp>
        <p:nvGrpSpPr>
          <p:cNvPr id="4" name="Group 22"/>
          <p:cNvGrpSpPr/>
          <p:nvPr/>
        </p:nvGrpSpPr>
        <p:grpSpPr bwMode="auto">
          <a:xfrm>
            <a:off x="4198938" y="1574800"/>
            <a:ext cx="3790950" cy="4691063"/>
            <a:chOff x="729025" y="2493538"/>
            <a:chExt cx="3009991" cy="3724596"/>
          </a:xfrm>
        </p:grpSpPr>
        <p:pic>
          <p:nvPicPr>
            <p:cNvPr id="5" name="Picture 23"/>
            <p:cNvPicPr>
              <a:picLocks noChangeAspect="1"/>
            </p:cNvPicPr>
            <p:nvPr/>
          </p:nvPicPr>
          <p:blipFill>
            <a:blip r:embed="rId1">
              <a:extLst>
                <a:ext uri="{28A0092B-C50C-407E-A947-70E740481C1C}">
                  <a14:useLocalDpi xmlns:a14="http://schemas.microsoft.com/office/drawing/2010/main" val="0"/>
                </a:ext>
              </a:extLst>
            </a:blip>
            <a:srcRect l="5354" t="8440" r="6203" b="10136"/>
            <a:stretch>
              <a:fillRect/>
            </a:stretch>
          </p:blipFill>
          <p:spPr bwMode="auto">
            <a:xfrm>
              <a:off x="729025" y="2493538"/>
              <a:ext cx="3009991" cy="3724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4"/>
            <p:cNvSpPr/>
            <p:nvPr/>
          </p:nvSpPr>
          <p:spPr>
            <a:xfrm>
              <a:off x="1171448" y="2949817"/>
              <a:ext cx="2128926" cy="2751538"/>
            </a:xfrm>
            <a:prstGeom prst="rect">
              <a:avLst/>
            </a:prstGeom>
            <a:blipFill dpi="0" rotWithShape="1">
              <a:blip r:embed="rId2">
                <a:extLst>
                  <a:ext uri="{BEBA8EAE-BF5A-486C-A8C5-ECC9F3942E4B}">
                    <a14:imgProps xmlns:a14="http://schemas.microsoft.com/office/drawing/2010/main">
                      <a14:imgLayer r:embed="rId3">
                        <a14:imgEffect>
                          <a14:saturation sat="0"/>
                        </a14:imgEffect>
                      </a14:imgLayer>
                    </a14:imgProps>
                  </a:ext>
                </a:extLst>
              </a:blip>
              <a:srcRect/>
              <a:stretch>
                <a:fillRect l="-20000" r="-1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nvGrpSpPr>
          <p:cNvPr id="7" name="Group 31"/>
          <p:cNvGrpSpPr/>
          <p:nvPr/>
        </p:nvGrpSpPr>
        <p:grpSpPr bwMode="auto">
          <a:xfrm>
            <a:off x="1187450" y="3146425"/>
            <a:ext cx="2513013" cy="1238250"/>
            <a:chOff x="5268627" y="2933595"/>
            <a:chExt cx="2512412" cy="1237930"/>
          </a:xfrm>
        </p:grpSpPr>
        <p:sp>
          <p:nvSpPr>
            <p:cNvPr id="8" name="TextBox 32"/>
            <p:cNvSpPr txBox="1"/>
            <p:nvPr/>
          </p:nvSpPr>
          <p:spPr>
            <a:xfrm>
              <a:off x="6055946" y="2933595"/>
              <a:ext cx="929840" cy="338467"/>
            </a:xfrm>
            <a:prstGeom prst="rect">
              <a:avLst/>
            </a:prstGeom>
            <a:noFill/>
          </p:spPr>
          <p:txBody>
            <a:bodyPr wrap="none">
              <a:spAutoFit/>
            </a:bodyPr>
            <a:lstStyle/>
            <a:p>
              <a:pPr algn="ctr" defTabSz="913765" eaLnBrk="1" fontAlgn="auto" hangingPunct="1">
                <a:spcBef>
                  <a:spcPts val="0"/>
                </a:spcBef>
                <a:spcAft>
                  <a:spcPts val="0"/>
                </a:spcAft>
                <a:defRPr/>
              </a:pPr>
              <a:r>
                <a:rPr lang="en-US" sz="1600" dirty="0">
                  <a:solidFill>
                    <a:schemeClr val="tx1">
                      <a:lumMod val="65000"/>
                      <a:lumOff val="35000"/>
                    </a:schemeClr>
                  </a:solidFill>
                  <a:latin typeface="Arial Narrow" panose="020B0606020202030204" pitchFamily="34" charset="0"/>
                  <a:ea typeface="Fira Sans SemiBold Italic" panose="00000700000000000000" pitchFamily="50" charset="0"/>
                  <a:cs typeface="Clear Sans" panose="020B0503030202020304" pitchFamily="34" charset="0"/>
                </a:rPr>
                <a:t>Exploring </a:t>
              </a:r>
              <a:endParaRPr lang="en-US" sz="1600" dirty="0">
                <a:solidFill>
                  <a:schemeClr val="tx1">
                    <a:lumMod val="65000"/>
                    <a:lumOff val="35000"/>
                  </a:schemeClr>
                </a:solidFill>
                <a:latin typeface="Arial Narrow" panose="020B0606020202030204" pitchFamily="34" charset="0"/>
                <a:ea typeface="Fira Sans SemiBold Italic" panose="00000700000000000000" pitchFamily="50" charset="0"/>
                <a:cs typeface="Clear Sans" panose="020B0503030202020304" pitchFamily="34" charset="0"/>
              </a:endParaRPr>
            </a:p>
          </p:txBody>
        </p:sp>
        <p:sp>
          <p:nvSpPr>
            <p:cNvPr id="9" name="Rectangle 33"/>
            <p:cNvSpPr/>
            <p:nvPr/>
          </p:nvSpPr>
          <p:spPr>
            <a:xfrm>
              <a:off x="5268627" y="3217685"/>
              <a:ext cx="2512412" cy="953840"/>
            </a:xfrm>
            <a:prstGeom prst="rect">
              <a:avLst/>
            </a:prstGeom>
          </p:spPr>
          <p:txBody>
            <a:bodyPr>
              <a:spAutoFit/>
            </a:bodyPr>
            <a:lstStyle/>
            <a:p>
              <a:pPr algn="ctr" eaLnBrk="1" hangingPunct="1"/>
              <a:r>
                <a:rPr lang="en-US" altLang="zh-CN" sz="1400" dirty="0">
                  <a:solidFill>
                    <a:srgbClr val="595959"/>
                  </a:solidFill>
                  <a:latin typeface="Open Sans" panose="020B0606030504020204" pitchFamily="34" charset="0"/>
                </a:rPr>
                <a:t>Lorem Ipsum is dolor </a:t>
              </a:r>
              <a:r>
                <a:rPr lang="en-US" altLang="zh-CN" sz="1400" dirty="0" err="1">
                  <a:solidFill>
                    <a:srgbClr val="595959"/>
                  </a:solidFill>
                  <a:latin typeface="Open Sans" panose="020B0606030504020204" pitchFamily="34" charset="0"/>
                </a:rPr>
                <a:t>sita</a:t>
              </a:r>
              <a:r>
                <a:rPr lang="en-US" altLang="zh-CN" sz="1400" dirty="0">
                  <a:solidFill>
                    <a:srgbClr val="595959"/>
                  </a:solidFill>
                  <a:latin typeface="Open Sans" panose="020B0606030504020204" pitchFamily="34" charset="0"/>
                </a:rPr>
                <a:t> </a:t>
              </a:r>
              <a:r>
                <a:rPr lang="en-US" altLang="zh-CN" sz="1400" dirty="0" err="1">
                  <a:solidFill>
                    <a:srgbClr val="595959"/>
                  </a:solidFill>
                  <a:latin typeface="Open Sans" panose="020B0606030504020204" pitchFamily="34" charset="0"/>
                </a:rPr>
                <a:t>slidera</a:t>
              </a:r>
              <a:r>
                <a:rPr lang="en-US" altLang="zh-CN" sz="1400" dirty="0">
                  <a:solidFill>
                    <a:srgbClr val="595959"/>
                  </a:solidFill>
                  <a:latin typeface="Open Sans" panose="020B0606030504020204" pitchFamily="34" charset="0"/>
                </a:rPr>
                <a:t> power </a:t>
              </a:r>
              <a:r>
                <a:rPr lang="en-US" altLang="zh-CN" sz="1400" dirty="0" err="1">
                  <a:solidFill>
                    <a:srgbClr val="595959"/>
                  </a:solidFill>
                  <a:latin typeface="Open Sans" panose="020B0606030504020204" pitchFamily="34" charset="0"/>
                </a:rPr>
                <a:t>adus</a:t>
              </a:r>
              <a:r>
                <a:rPr lang="en-US" altLang="zh-CN" sz="1400" dirty="0">
                  <a:solidFill>
                    <a:srgbClr val="595959"/>
                  </a:solidFill>
                  <a:latin typeface="Open Sans" panose="020B0606030504020204" pitchFamily="34" charset="0"/>
                </a:rPr>
                <a:t> </a:t>
              </a:r>
              <a:r>
                <a:rPr lang="en-US" altLang="zh-CN" sz="1400" dirty="0" err="1">
                  <a:solidFill>
                    <a:srgbClr val="595959"/>
                  </a:solidFill>
                  <a:latin typeface="Open Sans" panose="020B0606030504020204" pitchFamily="34" charset="0"/>
                </a:rPr>
                <a:t>ana</a:t>
              </a:r>
              <a:r>
                <a:rPr lang="en-US" altLang="zh-CN" sz="1400" dirty="0">
                  <a:solidFill>
                    <a:srgbClr val="595959"/>
                  </a:solidFill>
                  <a:latin typeface="Open Sans" panose="020B0606030504020204" pitchFamily="34" charset="0"/>
                </a:rPr>
                <a:t> but </a:t>
              </a:r>
              <a:r>
                <a:rPr lang="en-US" altLang="zh-CN" sz="1400" dirty="0" err="1">
                  <a:solidFill>
                    <a:srgbClr val="595959"/>
                  </a:solidFill>
                  <a:latin typeface="Open Sans" panose="020B0606030504020204" pitchFamily="34" charset="0"/>
                </a:rPr>
                <a:t>volup</a:t>
              </a:r>
              <a:r>
                <a:rPr lang="en-US" altLang="zh-CN" sz="1400" dirty="0">
                  <a:solidFill>
                    <a:srgbClr val="595959"/>
                  </a:solidFill>
                  <a:latin typeface="Open Sans" panose="020B0606030504020204" pitchFamily="34" charset="0"/>
                </a:rPr>
                <a:t> </a:t>
              </a:r>
              <a:r>
                <a:rPr lang="en-US" altLang="zh-CN" sz="1400" dirty="0" err="1">
                  <a:solidFill>
                    <a:srgbClr val="595959"/>
                  </a:solidFill>
                  <a:latin typeface="Open Sans" panose="020B0606030504020204" pitchFamily="34" charset="0"/>
                </a:rPr>
                <a:t>dalam</a:t>
              </a:r>
              <a:r>
                <a:rPr lang="en-US" altLang="zh-CN" sz="1400" dirty="0">
                  <a:solidFill>
                    <a:srgbClr val="595959"/>
                  </a:solidFill>
                  <a:latin typeface="Open Sans" panose="020B0606030504020204" pitchFamily="34" charset="0"/>
                </a:rPr>
                <a:t> </a:t>
              </a:r>
              <a:r>
                <a:rPr lang="en-US" altLang="zh-CN" sz="1400" dirty="0" err="1">
                  <a:solidFill>
                    <a:srgbClr val="595959"/>
                  </a:solidFill>
                  <a:latin typeface="Open Sans" panose="020B0606030504020204" pitchFamily="34" charset="0"/>
                </a:rPr>
                <a:t>cintakuan</a:t>
              </a:r>
              <a:endParaRPr lang="en-US" altLang="zh-CN" sz="1400" dirty="0">
                <a:solidFill>
                  <a:srgbClr val="595959"/>
                </a:solidFill>
                <a:latin typeface="Open Sans" panose="020B0606030504020204" pitchFamily="34" charset="0"/>
              </a:endParaRPr>
            </a:p>
            <a:p>
              <a:pPr algn="ctr" eaLnBrk="1" hangingPunct="1"/>
              <a:r>
                <a:rPr lang="en-US" altLang="zh-CN" sz="1400" dirty="0" err="1">
                  <a:solidFill>
                    <a:srgbClr val="595959"/>
                  </a:solidFill>
                  <a:latin typeface="Open Sans" panose="020B0606030504020204" pitchFamily="34" charset="0"/>
                </a:rPr>
                <a:t>anande</a:t>
              </a:r>
              <a:r>
                <a:rPr lang="en-US" altLang="zh-CN" sz="1400" dirty="0">
                  <a:solidFill>
                    <a:srgbClr val="595959"/>
                  </a:solidFill>
                  <a:latin typeface="Open Sans" panose="020B0606030504020204" pitchFamily="34" charset="0"/>
                </a:rPr>
                <a:t> </a:t>
              </a:r>
              <a:r>
                <a:rPr lang="en-US" altLang="zh-CN" sz="1400" dirty="0" err="1">
                  <a:solidFill>
                    <a:srgbClr val="595959"/>
                  </a:solidFill>
                  <a:latin typeface="Open Sans" panose="020B0606030504020204" pitchFamily="34" charset="0"/>
                </a:rPr>
                <a:t>inteman</a:t>
              </a:r>
              <a:r>
                <a:rPr lang="en-US" altLang="zh-CN" sz="1400" dirty="0">
                  <a:solidFill>
                    <a:srgbClr val="595959"/>
                  </a:solidFill>
                  <a:latin typeface="Open Sans" panose="020B0606030504020204" pitchFamily="34" charset="0"/>
                </a:rPr>
                <a:t>.</a:t>
              </a:r>
              <a:endParaRPr lang="en-US" altLang="zh-CN" sz="1400" b="1" dirty="0">
                <a:solidFill>
                  <a:srgbClr val="595959"/>
                </a:solidFill>
                <a:latin typeface="Open Sans" panose="020B0606030504020204" pitchFamily="34" charset="0"/>
              </a:endParaRPr>
            </a:p>
          </p:txBody>
        </p:sp>
      </p:grpSp>
      <p:grpSp>
        <p:nvGrpSpPr>
          <p:cNvPr id="10" name="Group 35"/>
          <p:cNvGrpSpPr/>
          <p:nvPr/>
        </p:nvGrpSpPr>
        <p:grpSpPr bwMode="auto">
          <a:xfrm>
            <a:off x="8515350" y="3146425"/>
            <a:ext cx="2513013" cy="1238250"/>
            <a:chOff x="5268627" y="2933595"/>
            <a:chExt cx="2512412" cy="1237930"/>
          </a:xfrm>
        </p:grpSpPr>
        <p:sp>
          <p:nvSpPr>
            <p:cNvPr id="11" name="TextBox 36"/>
            <p:cNvSpPr txBox="1"/>
            <p:nvPr/>
          </p:nvSpPr>
          <p:spPr>
            <a:xfrm>
              <a:off x="5934948" y="2933595"/>
              <a:ext cx="1171836" cy="338467"/>
            </a:xfrm>
            <a:prstGeom prst="rect">
              <a:avLst/>
            </a:prstGeom>
            <a:noFill/>
          </p:spPr>
          <p:txBody>
            <a:bodyPr wrap="none">
              <a:spAutoFit/>
            </a:bodyPr>
            <a:lstStyle/>
            <a:p>
              <a:pPr algn="ctr" defTabSz="913765" eaLnBrk="1" fontAlgn="auto" hangingPunct="1">
                <a:spcBef>
                  <a:spcPts val="0"/>
                </a:spcBef>
                <a:spcAft>
                  <a:spcPts val="0"/>
                </a:spcAft>
                <a:defRPr/>
              </a:pPr>
              <a:r>
                <a:rPr lang="en-US" sz="1600" dirty="0">
                  <a:solidFill>
                    <a:schemeClr val="tx1">
                      <a:lumMod val="65000"/>
                      <a:lumOff val="35000"/>
                    </a:schemeClr>
                  </a:solidFill>
                  <a:latin typeface="Arial Narrow" panose="020B0606020202030204" pitchFamily="34" charset="0"/>
                  <a:ea typeface="Fira Sans SemiBold Italic" panose="00000700000000000000" pitchFamily="50" charset="0"/>
                  <a:cs typeface="Clear Sans" panose="020B0503030202020304" pitchFamily="34" charset="0"/>
                </a:rPr>
                <a:t>Development</a:t>
              </a:r>
              <a:endParaRPr lang="en-US" sz="1600" dirty="0">
                <a:solidFill>
                  <a:schemeClr val="tx1">
                    <a:lumMod val="65000"/>
                    <a:lumOff val="35000"/>
                  </a:schemeClr>
                </a:solidFill>
                <a:latin typeface="Arial Narrow" panose="020B0606020202030204" pitchFamily="34" charset="0"/>
                <a:ea typeface="Fira Sans SemiBold Italic" panose="00000700000000000000" pitchFamily="50" charset="0"/>
                <a:cs typeface="Clear Sans" panose="020B0503030202020304" pitchFamily="34" charset="0"/>
              </a:endParaRPr>
            </a:p>
          </p:txBody>
        </p:sp>
        <p:sp>
          <p:nvSpPr>
            <p:cNvPr id="12" name="Rectangle 37"/>
            <p:cNvSpPr/>
            <p:nvPr/>
          </p:nvSpPr>
          <p:spPr>
            <a:xfrm>
              <a:off x="5268627" y="3217685"/>
              <a:ext cx="2512412" cy="953840"/>
            </a:xfrm>
            <a:prstGeom prst="rect">
              <a:avLst/>
            </a:prstGeom>
          </p:spPr>
          <p:txBody>
            <a:bodyPr>
              <a:spAutoFit/>
            </a:bodyPr>
            <a:lstStyle/>
            <a:p>
              <a:pPr algn="ctr" eaLnBrk="1" hangingPunct="1"/>
              <a:r>
                <a:rPr lang="en-US" altLang="zh-CN" sz="1400">
                  <a:solidFill>
                    <a:srgbClr val="595959"/>
                  </a:solidFill>
                  <a:latin typeface="Open Sans" panose="020B0606030504020204" pitchFamily="34" charset="0"/>
                </a:rPr>
                <a:t>Lorem Ipsum is dolor sita slidera power adus ana but volup dalam cintakuan</a:t>
              </a:r>
              <a:endParaRPr lang="en-US" altLang="zh-CN" sz="1400">
                <a:solidFill>
                  <a:srgbClr val="595959"/>
                </a:solidFill>
                <a:latin typeface="Open Sans" panose="020B0606030504020204" pitchFamily="34" charset="0"/>
              </a:endParaRPr>
            </a:p>
            <a:p>
              <a:pPr algn="ctr" eaLnBrk="1" hangingPunct="1"/>
              <a:r>
                <a:rPr lang="en-US" altLang="zh-CN" sz="1400">
                  <a:solidFill>
                    <a:srgbClr val="595959"/>
                  </a:solidFill>
                  <a:latin typeface="Open Sans" panose="020B0606030504020204" pitchFamily="34" charset="0"/>
                </a:rPr>
                <a:t>anande inteman.</a:t>
              </a:r>
              <a:endParaRPr lang="en-US" altLang="zh-CN" sz="1400" b="1">
                <a:solidFill>
                  <a:srgbClr val="595959"/>
                </a:solidFill>
                <a:latin typeface="Open Sans" panose="020B0606030504020204" pitchFamily="34" charset="0"/>
              </a:endParaRPr>
            </a:p>
          </p:txBody>
        </p:sp>
      </p:grpSp>
      <p:grpSp>
        <p:nvGrpSpPr>
          <p:cNvPr id="13" name="Group 2"/>
          <p:cNvGrpSpPr/>
          <p:nvPr/>
        </p:nvGrpSpPr>
        <p:grpSpPr bwMode="auto">
          <a:xfrm>
            <a:off x="2017713" y="2149475"/>
            <a:ext cx="852487" cy="852488"/>
            <a:chOff x="2016932" y="2149145"/>
            <a:chExt cx="853184" cy="853184"/>
          </a:xfrm>
        </p:grpSpPr>
        <p:sp>
          <p:nvSpPr>
            <p:cNvPr id="14" name="Oval 30"/>
            <p:cNvSpPr/>
            <p:nvPr/>
          </p:nvSpPr>
          <p:spPr>
            <a:xfrm>
              <a:off x="2016932" y="2149145"/>
              <a:ext cx="853184" cy="853184"/>
            </a:xfrm>
            <a:prstGeom prst="ellipse">
              <a:avLst/>
            </a:prstGeom>
            <a:solidFill>
              <a:srgbClr val="C0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400">
                <a:solidFill>
                  <a:srgbClr val="FFFFFF"/>
                </a:solidFill>
              </a:endParaRPr>
            </a:p>
          </p:txBody>
        </p:sp>
        <p:sp>
          <p:nvSpPr>
            <p:cNvPr id="15" name="Shape 4192"/>
            <p:cNvSpPr/>
            <p:nvPr/>
          </p:nvSpPr>
          <p:spPr bwMode="auto">
            <a:xfrm>
              <a:off x="2272302" y="2240473"/>
              <a:ext cx="363202" cy="622630"/>
            </a:xfrm>
            <a:custGeom>
              <a:avLst/>
              <a:gdLst>
                <a:gd name="T0" fmla="*/ 181601 w 21600"/>
                <a:gd name="T1" fmla="*/ 311315 h 21540"/>
                <a:gd name="T2" fmla="*/ 181601 w 21600"/>
                <a:gd name="T3" fmla="*/ 311315 h 21540"/>
                <a:gd name="T4" fmla="*/ 181601 w 21600"/>
                <a:gd name="T5" fmla="*/ 311315 h 21540"/>
                <a:gd name="T6" fmla="*/ 181601 w 21600"/>
                <a:gd name="T7" fmla="*/ 311315 h 2154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rgbClr val="FFC000"/>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endParaRPr lang="zh-CN" altLang="en-US"/>
            </a:p>
          </p:txBody>
        </p:sp>
      </p:grpSp>
      <p:grpSp>
        <p:nvGrpSpPr>
          <p:cNvPr id="16" name="Group 3"/>
          <p:cNvGrpSpPr/>
          <p:nvPr/>
        </p:nvGrpSpPr>
        <p:grpSpPr bwMode="auto">
          <a:xfrm>
            <a:off x="9345613" y="2149475"/>
            <a:ext cx="852487" cy="852488"/>
            <a:chOff x="9345073" y="2149145"/>
            <a:chExt cx="853184" cy="853184"/>
          </a:xfrm>
          <a:solidFill>
            <a:srgbClr val="FFC000"/>
          </a:solidFill>
        </p:grpSpPr>
        <p:sp>
          <p:nvSpPr>
            <p:cNvPr id="17" name="Oval 34"/>
            <p:cNvSpPr/>
            <p:nvPr/>
          </p:nvSpPr>
          <p:spPr>
            <a:xfrm>
              <a:off x="9345073" y="2149145"/>
              <a:ext cx="853184" cy="853184"/>
            </a:xfrm>
            <a:prstGeom prst="ellipse">
              <a:avLst/>
            </a:prstGeom>
            <a:solidFill>
              <a:srgbClr val="A61D0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400">
                <a:solidFill>
                  <a:srgbClr val="FFFFFF"/>
                </a:solidFill>
              </a:endParaRPr>
            </a:p>
          </p:txBody>
        </p:sp>
        <p:grpSp>
          <p:nvGrpSpPr>
            <p:cNvPr id="18" name="Group 20"/>
            <p:cNvGrpSpPr/>
            <p:nvPr/>
          </p:nvGrpSpPr>
          <p:grpSpPr>
            <a:xfrm>
              <a:off x="9522280" y="2360872"/>
              <a:ext cx="503802" cy="433797"/>
              <a:chOff x="5888038" y="5661025"/>
              <a:chExt cx="1393826" cy="1200151"/>
            </a:xfrm>
            <a:grpFill/>
          </p:grpSpPr>
          <p:sp>
            <p:nvSpPr>
              <p:cNvPr id="19" name="Oval 21"/>
              <p:cNvSpPr>
                <a:spLocks noChangeArrowheads="1"/>
              </p:cNvSpPr>
              <p:nvPr/>
            </p:nvSpPr>
            <p:spPr bwMode="auto">
              <a:xfrm>
                <a:off x="6192838" y="5859463"/>
                <a:ext cx="133350" cy="1254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913765" eaLnBrk="1" fontAlgn="auto" hangingPunct="1">
                  <a:spcBef>
                    <a:spcPts val="0"/>
                  </a:spcBef>
                  <a:spcAft>
                    <a:spcPts val="0"/>
                  </a:spcAft>
                  <a:defRPr/>
                </a:pPr>
                <a:endParaRPr lang="en-US" sz="2400">
                  <a:latin typeface="+mn-lt"/>
                </a:endParaRPr>
              </a:p>
            </p:txBody>
          </p:sp>
          <p:sp>
            <p:nvSpPr>
              <p:cNvPr id="20" name="Oval 38"/>
              <p:cNvSpPr>
                <a:spLocks noChangeArrowheads="1"/>
              </p:cNvSpPr>
              <p:nvPr/>
            </p:nvSpPr>
            <p:spPr bwMode="auto">
              <a:xfrm>
                <a:off x="6454776" y="5661025"/>
                <a:ext cx="230188" cy="211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913765" eaLnBrk="1" fontAlgn="auto" hangingPunct="1">
                  <a:spcBef>
                    <a:spcPts val="0"/>
                  </a:spcBef>
                  <a:spcAft>
                    <a:spcPts val="0"/>
                  </a:spcAft>
                  <a:defRPr/>
                </a:pPr>
                <a:endParaRPr lang="en-US" sz="2400">
                  <a:latin typeface="+mn-lt"/>
                </a:endParaRPr>
              </a:p>
            </p:txBody>
          </p:sp>
          <p:sp>
            <p:nvSpPr>
              <p:cNvPr id="21" name="Oval 39"/>
              <p:cNvSpPr>
                <a:spLocks noChangeArrowheads="1"/>
              </p:cNvSpPr>
              <p:nvPr/>
            </p:nvSpPr>
            <p:spPr bwMode="auto">
              <a:xfrm>
                <a:off x="6837363" y="5862638"/>
                <a:ext cx="136525" cy="1238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913765" eaLnBrk="1" fontAlgn="auto" hangingPunct="1">
                  <a:spcBef>
                    <a:spcPts val="0"/>
                  </a:spcBef>
                  <a:spcAft>
                    <a:spcPts val="0"/>
                  </a:spcAft>
                  <a:defRPr/>
                </a:pPr>
                <a:endParaRPr lang="en-US" sz="2400">
                  <a:latin typeface="+mn-lt"/>
                </a:endParaRPr>
              </a:p>
            </p:txBody>
          </p:sp>
          <p:sp>
            <p:nvSpPr>
              <p:cNvPr id="22" name="Rectangle 40"/>
              <p:cNvSpPr>
                <a:spLocks noChangeArrowheads="1"/>
              </p:cNvSpPr>
              <p:nvPr/>
            </p:nvSpPr>
            <p:spPr bwMode="auto">
              <a:xfrm>
                <a:off x="6149976" y="6653213"/>
                <a:ext cx="839788" cy="2079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eaLnBrk="1" fontAlgn="auto" hangingPunct="1">
                  <a:spcBef>
                    <a:spcPts val="0"/>
                  </a:spcBef>
                  <a:spcAft>
                    <a:spcPts val="0"/>
                  </a:spcAft>
                  <a:defRPr/>
                </a:pPr>
                <a:endParaRPr lang="en-US" sz="2400">
                  <a:latin typeface="+mn-lt"/>
                </a:endParaRPr>
              </a:p>
            </p:txBody>
          </p:sp>
          <p:sp>
            <p:nvSpPr>
              <p:cNvPr id="23" name="Oval 41"/>
              <p:cNvSpPr>
                <a:spLocks noChangeArrowheads="1"/>
              </p:cNvSpPr>
              <p:nvPr/>
            </p:nvSpPr>
            <p:spPr bwMode="auto">
              <a:xfrm>
                <a:off x="7048501" y="5797550"/>
                <a:ext cx="233363" cy="2079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913765" eaLnBrk="1" fontAlgn="auto" hangingPunct="1">
                  <a:spcBef>
                    <a:spcPts val="0"/>
                  </a:spcBef>
                  <a:spcAft>
                    <a:spcPts val="0"/>
                  </a:spcAft>
                  <a:defRPr/>
                </a:pPr>
                <a:endParaRPr lang="en-US" sz="2400">
                  <a:latin typeface="+mn-lt"/>
                </a:endParaRPr>
              </a:p>
            </p:txBody>
          </p:sp>
          <p:sp>
            <p:nvSpPr>
              <p:cNvPr id="24" name="Oval 42"/>
              <p:cNvSpPr>
                <a:spLocks noChangeArrowheads="1"/>
              </p:cNvSpPr>
              <p:nvPr/>
            </p:nvSpPr>
            <p:spPr bwMode="auto">
              <a:xfrm>
                <a:off x="5888038" y="5800725"/>
                <a:ext cx="233363" cy="211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913765" eaLnBrk="1" fontAlgn="auto" hangingPunct="1">
                  <a:spcBef>
                    <a:spcPts val="0"/>
                  </a:spcBef>
                  <a:spcAft>
                    <a:spcPts val="0"/>
                  </a:spcAft>
                  <a:defRPr/>
                </a:pPr>
                <a:endParaRPr lang="en-US" sz="2400">
                  <a:latin typeface="+mn-lt"/>
                </a:endParaRPr>
              </a:p>
            </p:txBody>
          </p:sp>
          <p:sp>
            <p:nvSpPr>
              <p:cNvPr id="25" name="Freeform 43"/>
              <p:cNvSpPr/>
              <p:nvPr/>
            </p:nvSpPr>
            <p:spPr bwMode="auto">
              <a:xfrm>
                <a:off x="6049963" y="5907088"/>
                <a:ext cx="1076325" cy="704850"/>
              </a:xfrm>
              <a:custGeom>
                <a:avLst/>
                <a:gdLst>
                  <a:gd name="T0" fmla="*/ 316 w 346"/>
                  <a:gd name="T1" fmla="*/ 39 h 227"/>
                  <a:gd name="T2" fmla="*/ 265 w 346"/>
                  <a:gd name="T3" fmla="*/ 85 h 227"/>
                  <a:gd name="T4" fmla="*/ 269 w 346"/>
                  <a:gd name="T5" fmla="*/ 38 h 227"/>
                  <a:gd name="T6" fmla="*/ 253 w 346"/>
                  <a:gd name="T7" fmla="*/ 36 h 227"/>
                  <a:gd name="T8" fmla="*/ 222 w 346"/>
                  <a:gd name="T9" fmla="*/ 75 h 227"/>
                  <a:gd name="T10" fmla="*/ 182 w 346"/>
                  <a:gd name="T11" fmla="*/ 12 h 227"/>
                  <a:gd name="T12" fmla="*/ 152 w 346"/>
                  <a:gd name="T13" fmla="*/ 12 h 227"/>
                  <a:gd name="T14" fmla="*/ 113 w 346"/>
                  <a:gd name="T15" fmla="*/ 74 h 227"/>
                  <a:gd name="T16" fmla="*/ 86 w 346"/>
                  <a:gd name="T17" fmla="*/ 36 h 227"/>
                  <a:gd name="T18" fmla="*/ 71 w 346"/>
                  <a:gd name="T19" fmla="*/ 36 h 227"/>
                  <a:gd name="T20" fmla="*/ 73 w 346"/>
                  <a:gd name="T21" fmla="*/ 88 h 227"/>
                  <a:gd name="T22" fmla="*/ 23 w 346"/>
                  <a:gd name="T23" fmla="*/ 39 h 227"/>
                  <a:gd name="T24" fmla="*/ 0 w 346"/>
                  <a:gd name="T25" fmla="*/ 47 h 227"/>
                  <a:gd name="T26" fmla="*/ 32 w 346"/>
                  <a:gd name="T27" fmla="*/ 227 h 227"/>
                  <a:gd name="T28" fmla="*/ 301 w 346"/>
                  <a:gd name="T29" fmla="*/ 227 h 227"/>
                  <a:gd name="T30" fmla="*/ 346 w 346"/>
                  <a:gd name="T31" fmla="*/ 52 h 227"/>
                  <a:gd name="T32" fmla="*/ 316 w 346"/>
                  <a:gd name="T33" fmla="*/ 39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6" h="227">
                    <a:moveTo>
                      <a:pt x="316" y="39"/>
                    </a:moveTo>
                    <a:cubicBezTo>
                      <a:pt x="265" y="85"/>
                      <a:pt x="265" y="85"/>
                      <a:pt x="265" y="85"/>
                    </a:cubicBezTo>
                    <a:cubicBezTo>
                      <a:pt x="269" y="38"/>
                      <a:pt x="269" y="38"/>
                      <a:pt x="269" y="38"/>
                    </a:cubicBezTo>
                    <a:cubicBezTo>
                      <a:pt x="269" y="38"/>
                      <a:pt x="262" y="27"/>
                      <a:pt x="253" y="36"/>
                    </a:cubicBezTo>
                    <a:cubicBezTo>
                      <a:pt x="222" y="75"/>
                      <a:pt x="222" y="75"/>
                      <a:pt x="222" y="75"/>
                    </a:cubicBezTo>
                    <a:cubicBezTo>
                      <a:pt x="182" y="12"/>
                      <a:pt x="182" y="12"/>
                      <a:pt x="182" y="12"/>
                    </a:cubicBezTo>
                    <a:cubicBezTo>
                      <a:pt x="182" y="12"/>
                      <a:pt x="171" y="0"/>
                      <a:pt x="152" y="12"/>
                    </a:cubicBezTo>
                    <a:cubicBezTo>
                      <a:pt x="113" y="74"/>
                      <a:pt x="113" y="74"/>
                      <a:pt x="113" y="74"/>
                    </a:cubicBezTo>
                    <a:cubicBezTo>
                      <a:pt x="86" y="36"/>
                      <a:pt x="86" y="36"/>
                      <a:pt x="86" y="36"/>
                    </a:cubicBezTo>
                    <a:cubicBezTo>
                      <a:pt x="86" y="36"/>
                      <a:pt x="79" y="25"/>
                      <a:pt x="71" y="36"/>
                    </a:cubicBezTo>
                    <a:cubicBezTo>
                      <a:pt x="73" y="88"/>
                      <a:pt x="73" y="88"/>
                      <a:pt x="73" y="88"/>
                    </a:cubicBezTo>
                    <a:cubicBezTo>
                      <a:pt x="23" y="39"/>
                      <a:pt x="23" y="39"/>
                      <a:pt x="23" y="39"/>
                    </a:cubicBezTo>
                    <a:cubicBezTo>
                      <a:pt x="23" y="39"/>
                      <a:pt x="7" y="32"/>
                      <a:pt x="0" y="47"/>
                    </a:cubicBezTo>
                    <a:cubicBezTo>
                      <a:pt x="32" y="227"/>
                      <a:pt x="32" y="227"/>
                      <a:pt x="32" y="227"/>
                    </a:cubicBezTo>
                    <a:cubicBezTo>
                      <a:pt x="301" y="227"/>
                      <a:pt x="301" y="227"/>
                      <a:pt x="301" y="227"/>
                    </a:cubicBezTo>
                    <a:cubicBezTo>
                      <a:pt x="346" y="52"/>
                      <a:pt x="346" y="52"/>
                      <a:pt x="346" y="52"/>
                    </a:cubicBezTo>
                    <a:cubicBezTo>
                      <a:pt x="346" y="52"/>
                      <a:pt x="341" y="29"/>
                      <a:pt x="316"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913765" eaLnBrk="1" fontAlgn="auto" hangingPunct="1">
                  <a:spcBef>
                    <a:spcPts val="0"/>
                  </a:spcBef>
                  <a:spcAft>
                    <a:spcPts val="0"/>
                  </a:spcAft>
                  <a:defRPr/>
                </a:pPr>
                <a:endParaRPr lang="en-US" sz="2400">
                  <a:latin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949"/>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949"/>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2449"/>
                            </p:stCondLst>
                            <p:childTnLst>
                              <p:par>
                                <p:cTn id="20" presetID="17" presetClass="entr" presetSubtype="1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strVal val="#ppt_h"/>
                                          </p:val>
                                        </p:tav>
                                        <p:tav tm="100000">
                                          <p:val>
                                            <p:strVal val="#ppt_h"/>
                                          </p:val>
                                        </p:tav>
                                      </p:tavLst>
                                    </p:anim>
                                  </p:childTnLst>
                                </p:cTn>
                              </p:par>
                            </p:childTnLst>
                          </p:cTn>
                        </p:par>
                        <p:par>
                          <p:cTn id="24" fill="hold">
                            <p:stCondLst>
                              <p:cond delay="2949"/>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449"/>
                            </p:stCondLst>
                            <p:childTnLst>
                              <p:par>
                                <p:cTn id="29" presetID="17" presetClass="entr" presetSubtype="1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strVal val="#ppt_h"/>
                                          </p:val>
                                        </p:tav>
                                        <p:tav tm="100000">
                                          <p:val>
                                            <p:strVal val="#ppt_h"/>
                                          </p:val>
                                        </p:tav>
                                      </p:tavLst>
                                    </p:anim>
                                  </p:childTnLst>
                                </p:cTn>
                              </p:par>
                            </p:childTnLst>
                          </p:cTn>
                        </p:par>
                        <p:par>
                          <p:cTn id="33" fill="hold">
                            <p:stCondLst>
                              <p:cond delay="3949"/>
                            </p:stCondLst>
                            <p:childTnLst>
                              <p:par>
                                <p:cTn id="34" presetID="10" presetClass="entr" presetSubtype="0"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3"/>
          <p:cNvSpPr txBox="1">
            <a:spLocks noChangeArrowheads="1"/>
          </p:cNvSpPr>
          <p:nvPr/>
        </p:nvSpPr>
        <p:spPr bwMode="auto">
          <a:xfrm>
            <a:off x="1259842" y="368221"/>
            <a:ext cx="4153103" cy="523220"/>
          </a:xfrm>
          <a:prstGeom prst="rect">
            <a:avLst/>
          </a:prstGeom>
          <a:noFill/>
          <a:ln w="9525">
            <a:noFill/>
            <a:miter lim="800000"/>
          </a:ln>
        </p:spPr>
        <p:txBody>
          <a:bodyPr wrap="square">
            <a:spAutoFit/>
          </a:bodyPr>
          <a:lstStyle>
            <a:defPPr>
              <a:defRPr lang="zh-CN"/>
            </a:defPPr>
            <a:lvl1pPr>
              <a:defRPr sz="2800">
                <a:solidFill>
                  <a:srgbClr val="C00000"/>
                </a:solidFill>
                <a:effectLst>
                  <a:outerShdw blurRad="241300" dist="228600" dir="8700000" algn="r" rotWithShape="0">
                    <a:prstClr val="black">
                      <a:alpha val="19000"/>
                    </a:prstClr>
                  </a:outerShdw>
                </a:effectLst>
                <a:latin typeface="汉仪长美黑简" panose="02010609000101010101" pitchFamily="49" charset="-122"/>
                <a:ea typeface="汉仪长美黑简" panose="02010609000101010101" pitchFamily="49" charset="-122"/>
              </a:defRPr>
            </a:lvl1pPr>
          </a:lstStyle>
          <a:p>
            <a:r>
              <a:rPr lang="zh-CN" altLang="en-US" dirty="0"/>
              <a:t>输入相关页面标题文字</a:t>
            </a:r>
            <a:endParaRPr lang="zh-CN" altLang="en-US" dirty="0"/>
          </a:p>
        </p:txBody>
      </p:sp>
      <p:grpSp>
        <p:nvGrpSpPr>
          <p:cNvPr id="3" name="组合 2"/>
          <p:cNvGrpSpPr/>
          <p:nvPr/>
        </p:nvGrpSpPr>
        <p:grpSpPr>
          <a:xfrm>
            <a:off x="5015058" y="1763333"/>
            <a:ext cx="1829708" cy="3172326"/>
            <a:chOff x="5015058" y="1961296"/>
            <a:chExt cx="1829708" cy="3172326"/>
          </a:xfrm>
        </p:grpSpPr>
        <p:sp>
          <p:nvSpPr>
            <p:cNvPr id="4" name="椭圆 1"/>
            <p:cNvSpPr/>
            <p:nvPr/>
          </p:nvSpPr>
          <p:spPr>
            <a:xfrm>
              <a:off x="5015058" y="1961296"/>
              <a:ext cx="1829708" cy="2122272"/>
            </a:xfrm>
            <a:custGeom>
              <a:avLst/>
              <a:gdLst/>
              <a:ahLst/>
              <a:cxnLst/>
              <a:rect l="l" t="t" r="r" b="b"/>
              <a:pathLst>
                <a:path w="3240360" h="3757972">
                  <a:moveTo>
                    <a:pt x="1620180" y="0"/>
                  </a:moveTo>
                  <a:cubicBezTo>
                    <a:pt x="2514981" y="0"/>
                    <a:pt x="3240360" y="725379"/>
                    <a:pt x="3240360" y="1620180"/>
                  </a:cubicBezTo>
                  <a:cubicBezTo>
                    <a:pt x="3240360" y="2212023"/>
                    <a:pt x="2923020" y="2729746"/>
                    <a:pt x="2448272" y="3010903"/>
                  </a:cubicBezTo>
                  <a:lnTo>
                    <a:pt x="2448272" y="3511913"/>
                  </a:lnTo>
                  <a:cubicBezTo>
                    <a:pt x="2448272" y="3647808"/>
                    <a:pt x="2338108" y="3757972"/>
                    <a:pt x="2202213" y="3757972"/>
                  </a:cubicBezTo>
                  <a:lnTo>
                    <a:pt x="1038147" y="3757972"/>
                  </a:lnTo>
                  <a:cubicBezTo>
                    <a:pt x="902252" y="3757972"/>
                    <a:pt x="792088" y="3647808"/>
                    <a:pt x="792088" y="3511913"/>
                  </a:cubicBezTo>
                  <a:lnTo>
                    <a:pt x="792088" y="3010903"/>
                  </a:lnTo>
                  <a:cubicBezTo>
                    <a:pt x="317340" y="2729746"/>
                    <a:pt x="0" y="2212023"/>
                    <a:pt x="0" y="1620180"/>
                  </a:cubicBezTo>
                  <a:cubicBezTo>
                    <a:pt x="0" y="725379"/>
                    <a:pt x="725379" y="0"/>
                    <a:pt x="1620180" y="0"/>
                  </a:cubicBezTo>
                  <a:close/>
                </a:path>
              </a:pathLst>
            </a:custGeom>
            <a:noFill/>
            <a:ln w="203200" cap="flat" cmpd="sng" algn="ctr">
              <a:solidFill>
                <a:srgbClr val="B31F23"/>
              </a:solidFill>
              <a:prstDash val="solid"/>
            </a:ln>
            <a:effectLst/>
          </p:spPr>
          <p:txBody>
            <a:bodyPr anchor="ctr"/>
            <a:lstStyle/>
            <a:p>
              <a:pPr algn="ctr" eaLnBrk="1" fontAlgn="auto" hangingPunct="1">
                <a:spcBef>
                  <a:spcPts val="0"/>
                </a:spcBef>
                <a:spcAft>
                  <a:spcPts val="0"/>
                </a:spcAft>
                <a:defRPr/>
              </a:pPr>
              <a:r>
                <a:rPr lang="en-US" altLang="zh-CN" sz="3200" kern="0" dirty="0">
                  <a:solidFill>
                    <a:srgbClr val="B31F23"/>
                  </a:solidFill>
                  <a:latin typeface="微软雅黑" panose="020B0503020204020204" pitchFamily="34" charset="-122"/>
                  <a:ea typeface="微软雅黑" panose="020B0503020204020204" pitchFamily="34" charset="-122"/>
                </a:rPr>
                <a:t>TITLE</a:t>
              </a:r>
              <a:endParaRPr lang="en-US" sz="3200" kern="0" dirty="0">
                <a:solidFill>
                  <a:srgbClr val="B31F23"/>
                </a:solidFill>
                <a:latin typeface="微软雅黑" panose="020B0503020204020204" pitchFamily="34" charset="-122"/>
                <a:ea typeface="微软雅黑" panose="020B0503020204020204" pitchFamily="34" charset="-122"/>
              </a:endParaRPr>
            </a:p>
          </p:txBody>
        </p:sp>
        <p:sp>
          <p:nvSpPr>
            <p:cNvPr id="5" name="圆角矩形 29"/>
            <p:cNvSpPr/>
            <p:nvPr/>
          </p:nvSpPr>
          <p:spPr>
            <a:xfrm>
              <a:off x="5509650" y="4230629"/>
              <a:ext cx="855550" cy="177120"/>
            </a:xfrm>
            <a:prstGeom prst="roundRect">
              <a:avLst>
                <a:gd name="adj" fmla="val 50000"/>
              </a:avLst>
            </a:prstGeom>
            <a:solidFill>
              <a:srgbClr val="B31F23"/>
            </a:solidFill>
            <a:ln w="25400" cap="flat" cmpd="sng" algn="ctr">
              <a:noFill/>
              <a:prstDash val="solid"/>
            </a:ln>
            <a:effectLst/>
          </p:spPr>
          <p:txBody>
            <a:bodyPr anchor="ctr"/>
            <a:lstStyle/>
            <a:p>
              <a:pPr algn="ctr" eaLnBrk="1" fontAlgn="auto" hangingPunct="1">
                <a:spcBef>
                  <a:spcPts val="0"/>
                </a:spcBef>
                <a:spcAft>
                  <a:spcPts val="0"/>
                </a:spcAft>
                <a:defRPr/>
              </a:pPr>
              <a:endParaRPr lang="en-US" sz="1350" kern="0">
                <a:solidFill>
                  <a:srgbClr val="E5D86A"/>
                </a:solidFill>
                <a:latin typeface="Calibri" panose="020F0502020204030204"/>
                <a:ea typeface="+mn-ea"/>
              </a:endParaRPr>
            </a:p>
          </p:txBody>
        </p:sp>
        <p:sp>
          <p:nvSpPr>
            <p:cNvPr id="6" name="圆角矩形 30"/>
            <p:cNvSpPr/>
            <p:nvPr/>
          </p:nvSpPr>
          <p:spPr>
            <a:xfrm>
              <a:off x="5583977" y="4486820"/>
              <a:ext cx="706897" cy="178700"/>
            </a:xfrm>
            <a:prstGeom prst="roundRect">
              <a:avLst>
                <a:gd name="adj" fmla="val 50000"/>
              </a:avLst>
            </a:prstGeom>
            <a:solidFill>
              <a:schemeClr val="tx1">
                <a:lumMod val="75000"/>
                <a:lumOff val="25000"/>
              </a:schemeClr>
            </a:solidFill>
            <a:ln w="25400" cap="flat" cmpd="sng" algn="ctr">
              <a:noFill/>
              <a:prstDash val="solid"/>
            </a:ln>
            <a:effectLst/>
          </p:spPr>
          <p:txBody>
            <a:bodyPr anchor="ctr"/>
            <a:lstStyle/>
            <a:p>
              <a:pPr algn="ctr" eaLnBrk="1" fontAlgn="auto" hangingPunct="1">
                <a:spcBef>
                  <a:spcPts val="0"/>
                </a:spcBef>
                <a:spcAft>
                  <a:spcPts val="0"/>
                </a:spcAft>
                <a:defRPr/>
              </a:pPr>
              <a:endParaRPr lang="en-US" sz="1350" kern="0">
                <a:solidFill>
                  <a:srgbClr val="E5D86A"/>
                </a:solidFill>
                <a:latin typeface="Calibri" panose="020F0502020204030204"/>
                <a:ea typeface="+mn-ea"/>
              </a:endParaRPr>
            </a:p>
          </p:txBody>
        </p:sp>
        <p:sp>
          <p:nvSpPr>
            <p:cNvPr id="7" name="圆角矩形 31"/>
            <p:cNvSpPr/>
            <p:nvPr/>
          </p:nvSpPr>
          <p:spPr>
            <a:xfrm>
              <a:off x="5509650" y="4743011"/>
              <a:ext cx="855550" cy="177120"/>
            </a:xfrm>
            <a:prstGeom prst="roundRect">
              <a:avLst>
                <a:gd name="adj" fmla="val 50000"/>
              </a:avLst>
            </a:prstGeom>
            <a:solidFill>
              <a:srgbClr val="B31F23"/>
            </a:solidFill>
            <a:ln w="25400" cap="flat" cmpd="sng" algn="ctr">
              <a:noFill/>
              <a:prstDash val="solid"/>
            </a:ln>
            <a:effectLst/>
          </p:spPr>
          <p:txBody>
            <a:bodyPr anchor="ctr"/>
            <a:lstStyle/>
            <a:p>
              <a:pPr algn="ctr" eaLnBrk="1" fontAlgn="auto" hangingPunct="1">
                <a:spcBef>
                  <a:spcPts val="0"/>
                </a:spcBef>
                <a:spcAft>
                  <a:spcPts val="0"/>
                </a:spcAft>
                <a:defRPr/>
              </a:pPr>
              <a:endParaRPr lang="en-US" sz="1350" kern="0">
                <a:solidFill>
                  <a:srgbClr val="E5D86A"/>
                </a:solidFill>
                <a:latin typeface="Calibri" panose="020F0502020204030204"/>
                <a:ea typeface="+mn-ea"/>
              </a:endParaRPr>
            </a:p>
          </p:txBody>
        </p:sp>
        <p:sp>
          <p:nvSpPr>
            <p:cNvPr id="8" name="圆角矩形 32"/>
            <p:cNvSpPr/>
            <p:nvPr/>
          </p:nvSpPr>
          <p:spPr>
            <a:xfrm>
              <a:off x="5667793" y="4999202"/>
              <a:ext cx="539265" cy="134420"/>
            </a:xfrm>
            <a:prstGeom prst="roundRect">
              <a:avLst>
                <a:gd name="adj" fmla="val 50000"/>
              </a:avLst>
            </a:prstGeom>
            <a:solidFill>
              <a:schemeClr val="tx1">
                <a:lumMod val="75000"/>
                <a:lumOff val="25000"/>
              </a:schemeClr>
            </a:solidFill>
            <a:ln w="25400" cap="flat" cmpd="sng" algn="ctr">
              <a:noFill/>
              <a:prstDash val="solid"/>
            </a:ln>
            <a:effectLst/>
          </p:spPr>
          <p:txBody>
            <a:bodyPr anchor="ctr"/>
            <a:lstStyle/>
            <a:p>
              <a:pPr algn="ctr" eaLnBrk="1" fontAlgn="auto" hangingPunct="1">
                <a:spcBef>
                  <a:spcPts val="0"/>
                </a:spcBef>
                <a:spcAft>
                  <a:spcPts val="0"/>
                </a:spcAft>
                <a:defRPr/>
              </a:pPr>
              <a:endParaRPr lang="en-US" sz="1350" kern="0">
                <a:solidFill>
                  <a:srgbClr val="E5D86A"/>
                </a:solidFill>
                <a:latin typeface="Calibri" panose="020F0502020204030204"/>
                <a:ea typeface="+mn-ea"/>
              </a:endParaRPr>
            </a:p>
          </p:txBody>
        </p:sp>
      </p:grpSp>
      <p:grpSp>
        <p:nvGrpSpPr>
          <p:cNvPr id="9" name="组合 8"/>
          <p:cNvGrpSpPr/>
          <p:nvPr/>
        </p:nvGrpSpPr>
        <p:grpSpPr>
          <a:xfrm>
            <a:off x="3683657" y="1642998"/>
            <a:ext cx="1223471" cy="619128"/>
            <a:chOff x="3683657" y="1860865"/>
            <a:chExt cx="1223471" cy="619128"/>
          </a:xfrm>
        </p:grpSpPr>
        <p:sp>
          <p:nvSpPr>
            <p:cNvPr id="10" name="椭圆 32"/>
            <p:cNvSpPr>
              <a:spLocks noChangeArrowheads="1"/>
            </p:cNvSpPr>
            <p:nvPr/>
          </p:nvSpPr>
          <p:spPr bwMode="auto">
            <a:xfrm>
              <a:off x="3683657" y="1860865"/>
              <a:ext cx="483916" cy="483916"/>
            </a:xfrm>
            <a:prstGeom prst="ellipse">
              <a:avLst/>
            </a:prstGeom>
            <a:solidFill>
              <a:srgbClr val="B31F23"/>
            </a:solidFill>
            <a:ln w="57150" algn="ctr">
              <a:noFill/>
              <a:round/>
            </a:ln>
          </p:spPr>
          <p:txBody>
            <a:bodyPr lIns="0" tIns="0" rIns="0" bIns="0" anchor="ctr"/>
            <a:lstStyle/>
            <a:p>
              <a:pPr algn="ctr" eaLnBrk="1" hangingPunct="1"/>
              <a:r>
                <a:rPr lang="en-US" altLang="zh-CN" sz="2400" b="1" dirty="0">
                  <a:solidFill>
                    <a:schemeClr val="accent1">
                      <a:lumMod val="60000"/>
                      <a:lumOff val="40000"/>
                    </a:schemeClr>
                  </a:solidFill>
                  <a:latin typeface="Agency FB" pitchFamily="34" charset="0"/>
                  <a:ea typeface="微软雅黑" panose="020B0503020204020204" pitchFamily="34" charset="-122"/>
                  <a:cs typeface="Times New Roman" panose="02020603050405020304" pitchFamily="18" charset="0"/>
                </a:rPr>
                <a:t>01</a:t>
              </a:r>
              <a:endParaRPr lang="en-US" altLang="zh-CN" sz="2400" b="1" dirty="0">
                <a:solidFill>
                  <a:schemeClr val="accent1">
                    <a:lumMod val="60000"/>
                    <a:lumOff val="40000"/>
                  </a:schemeClr>
                </a:solidFill>
                <a:latin typeface="Agency FB" pitchFamily="34" charset="0"/>
                <a:ea typeface="微软雅黑" panose="020B0503020204020204" pitchFamily="34" charset="-122"/>
                <a:cs typeface="Times New Roman" panose="02020603050405020304" pitchFamily="18" charset="0"/>
              </a:endParaRPr>
            </a:p>
          </p:txBody>
        </p:sp>
        <p:cxnSp>
          <p:nvCxnSpPr>
            <p:cNvPr id="11" name="直接连接符 33"/>
            <p:cNvCxnSpPr>
              <a:cxnSpLocks noChangeShapeType="1"/>
            </p:cNvCxnSpPr>
            <p:nvPr/>
          </p:nvCxnSpPr>
          <p:spPr bwMode="auto">
            <a:xfrm>
              <a:off x="4261907" y="2209569"/>
              <a:ext cx="645221" cy="270424"/>
            </a:xfrm>
            <a:prstGeom prst="line">
              <a:avLst/>
            </a:prstGeom>
            <a:noFill/>
            <a:ln w="22225" algn="ctr">
              <a:solidFill>
                <a:srgbClr val="B31F23"/>
              </a:solidFill>
              <a:round/>
            </a:ln>
            <a:extLst>
              <a:ext uri="{909E8E84-426E-40DD-AFC4-6F175D3DCCD1}">
                <a14:hiddenFill xmlns:a14="http://schemas.microsoft.com/office/drawing/2010/main">
                  <a:noFill/>
                </a14:hiddenFill>
              </a:ext>
            </a:extLst>
          </p:spPr>
        </p:cxnSp>
      </p:grpSp>
      <p:grpSp>
        <p:nvGrpSpPr>
          <p:cNvPr id="12" name="组合 11"/>
          <p:cNvGrpSpPr/>
          <p:nvPr/>
        </p:nvGrpSpPr>
        <p:grpSpPr>
          <a:xfrm>
            <a:off x="6964560" y="1642998"/>
            <a:ext cx="1211607" cy="638591"/>
            <a:chOff x="6964560" y="1840961"/>
            <a:chExt cx="1211607" cy="638591"/>
          </a:xfrm>
        </p:grpSpPr>
        <p:sp>
          <p:nvSpPr>
            <p:cNvPr id="13" name="椭圆 34"/>
            <p:cNvSpPr>
              <a:spLocks noChangeArrowheads="1"/>
            </p:cNvSpPr>
            <p:nvPr/>
          </p:nvSpPr>
          <p:spPr bwMode="auto">
            <a:xfrm>
              <a:off x="7692251" y="1840961"/>
              <a:ext cx="483916" cy="483916"/>
            </a:xfrm>
            <a:prstGeom prst="ellipse">
              <a:avLst/>
            </a:prstGeom>
            <a:solidFill>
              <a:srgbClr val="B31F23"/>
            </a:solidFill>
            <a:ln w="57150" algn="ctr">
              <a:noFill/>
              <a:round/>
            </a:ln>
          </p:spPr>
          <p:txBody>
            <a:bodyPr lIns="0" tIns="0" rIns="0" bIns="0" anchor="ctr"/>
            <a:lstStyle/>
            <a:p>
              <a:pPr algn="ctr" eaLnBrk="1" hangingPunct="1"/>
              <a:r>
                <a:rPr lang="en-US" altLang="zh-CN" sz="2000" b="1" dirty="0">
                  <a:solidFill>
                    <a:schemeClr val="accent1">
                      <a:lumMod val="60000"/>
                      <a:lumOff val="40000"/>
                    </a:schemeClr>
                  </a:solidFill>
                  <a:latin typeface="Agency FB" pitchFamily="34" charset="0"/>
                  <a:ea typeface="微软雅黑" panose="020B0503020204020204" pitchFamily="34" charset="-122"/>
                  <a:cs typeface="Times New Roman" panose="02020603050405020304" pitchFamily="18" charset="0"/>
                </a:rPr>
                <a:t>02</a:t>
              </a:r>
              <a:endParaRPr lang="en-US" altLang="zh-CN" sz="2000" b="1" dirty="0">
                <a:solidFill>
                  <a:schemeClr val="accent1">
                    <a:lumMod val="60000"/>
                    <a:lumOff val="40000"/>
                  </a:schemeClr>
                </a:solidFill>
                <a:latin typeface="Agency FB" pitchFamily="34" charset="0"/>
                <a:ea typeface="微软雅黑" panose="020B0503020204020204" pitchFamily="34" charset="-122"/>
                <a:cs typeface="Times New Roman" panose="02020603050405020304" pitchFamily="18" charset="0"/>
              </a:endParaRPr>
            </a:p>
          </p:txBody>
        </p:sp>
        <p:cxnSp>
          <p:nvCxnSpPr>
            <p:cNvPr id="14" name="直接连接符 35"/>
            <p:cNvCxnSpPr>
              <a:cxnSpLocks noChangeShapeType="1"/>
            </p:cNvCxnSpPr>
            <p:nvPr/>
          </p:nvCxnSpPr>
          <p:spPr bwMode="auto">
            <a:xfrm rot="8309691">
              <a:off x="6964560" y="2210710"/>
              <a:ext cx="645221" cy="268842"/>
            </a:xfrm>
            <a:prstGeom prst="line">
              <a:avLst/>
            </a:prstGeom>
            <a:noFill/>
            <a:ln w="22225" algn="ctr">
              <a:solidFill>
                <a:srgbClr val="B31F23"/>
              </a:solidFill>
              <a:round/>
            </a:ln>
            <a:extLst>
              <a:ext uri="{909E8E84-426E-40DD-AFC4-6F175D3DCCD1}">
                <a14:hiddenFill xmlns:a14="http://schemas.microsoft.com/office/drawing/2010/main">
                  <a:noFill/>
                </a14:hiddenFill>
              </a:ext>
            </a:extLst>
          </p:spPr>
        </p:cxnSp>
      </p:grpSp>
      <p:grpSp>
        <p:nvGrpSpPr>
          <p:cNvPr id="15" name="组合 14"/>
          <p:cNvGrpSpPr/>
          <p:nvPr/>
        </p:nvGrpSpPr>
        <p:grpSpPr>
          <a:xfrm>
            <a:off x="4261457" y="3803385"/>
            <a:ext cx="881906" cy="965045"/>
            <a:chOff x="4261457" y="4001348"/>
            <a:chExt cx="881906" cy="965045"/>
          </a:xfrm>
        </p:grpSpPr>
        <p:sp>
          <p:nvSpPr>
            <p:cNvPr id="16" name="椭圆 36"/>
            <p:cNvSpPr>
              <a:spLocks noChangeArrowheads="1"/>
            </p:cNvSpPr>
            <p:nvPr/>
          </p:nvSpPr>
          <p:spPr bwMode="auto">
            <a:xfrm>
              <a:off x="4261457" y="4482477"/>
              <a:ext cx="483916" cy="483916"/>
            </a:xfrm>
            <a:prstGeom prst="ellipse">
              <a:avLst/>
            </a:prstGeom>
            <a:solidFill>
              <a:srgbClr val="B31F23"/>
            </a:solidFill>
            <a:ln w="57150" algn="ctr">
              <a:noFill/>
              <a:round/>
            </a:ln>
          </p:spPr>
          <p:txBody>
            <a:bodyPr lIns="0" tIns="0" rIns="0" bIns="0" anchor="ctr"/>
            <a:lstStyle/>
            <a:p>
              <a:pPr algn="ctr" eaLnBrk="1" hangingPunct="1"/>
              <a:r>
                <a:rPr lang="en-US" altLang="zh-CN" sz="2000" b="1" dirty="0">
                  <a:solidFill>
                    <a:schemeClr val="accent1">
                      <a:lumMod val="60000"/>
                      <a:lumOff val="40000"/>
                    </a:schemeClr>
                  </a:solidFill>
                  <a:latin typeface="Agency FB" pitchFamily="34" charset="0"/>
                  <a:ea typeface="微软雅黑" panose="020B0503020204020204" pitchFamily="34" charset="-122"/>
                  <a:cs typeface="Times New Roman" panose="02020603050405020304" pitchFamily="18" charset="0"/>
                </a:rPr>
                <a:t>03</a:t>
              </a:r>
              <a:endParaRPr lang="en-US" altLang="zh-CN" sz="2000" b="1" dirty="0">
                <a:solidFill>
                  <a:schemeClr val="accent1">
                    <a:lumMod val="60000"/>
                    <a:lumOff val="40000"/>
                  </a:schemeClr>
                </a:solidFill>
                <a:latin typeface="Agency FB" pitchFamily="34" charset="0"/>
                <a:ea typeface="微软雅黑" panose="020B0503020204020204" pitchFamily="34" charset="-122"/>
                <a:cs typeface="Times New Roman" panose="02020603050405020304" pitchFamily="18" charset="0"/>
              </a:endParaRPr>
            </a:p>
          </p:txBody>
        </p:sp>
        <p:cxnSp>
          <p:nvCxnSpPr>
            <p:cNvPr id="17" name="直接连接符 37"/>
            <p:cNvCxnSpPr>
              <a:cxnSpLocks noChangeShapeType="1"/>
            </p:cNvCxnSpPr>
            <p:nvPr/>
          </p:nvCxnSpPr>
          <p:spPr bwMode="auto">
            <a:xfrm rot="17818244">
              <a:off x="4686331" y="4189538"/>
              <a:ext cx="645221" cy="268842"/>
            </a:xfrm>
            <a:prstGeom prst="line">
              <a:avLst/>
            </a:prstGeom>
            <a:noFill/>
            <a:ln w="22225" algn="ctr">
              <a:solidFill>
                <a:srgbClr val="B31F23"/>
              </a:solidFill>
              <a:round/>
            </a:ln>
            <a:extLst>
              <a:ext uri="{909E8E84-426E-40DD-AFC4-6F175D3DCCD1}">
                <a14:hiddenFill xmlns:a14="http://schemas.microsoft.com/office/drawing/2010/main">
                  <a:noFill/>
                </a14:hiddenFill>
              </a:ext>
            </a:extLst>
          </p:spPr>
        </p:cxnSp>
      </p:grpSp>
      <p:grpSp>
        <p:nvGrpSpPr>
          <p:cNvPr id="18" name="组合 17"/>
          <p:cNvGrpSpPr/>
          <p:nvPr/>
        </p:nvGrpSpPr>
        <p:grpSpPr>
          <a:xfrm>
            <a:off x="6513165" y="3885605"/>
            <a:ext cx="1041173" cy="864237"/>
            <a:chOff x="6513165" y="4083568"/>
            <a:chExt cx="1041173" cy="864237"/>
          </a:xfrm>
        </p:grpSpPr>
        <p:sp>
          <p:nvSpPr>
            <p:cNvPr id="19" name="椭圆 38"/>
            <p:cNvSpPr>
              <a:spLocks noChangeArrowheads="1"/>
            </p:cNvSpPr>
            <p:nvPr/>
          </p:nvSpPr>
          <p:spPr bwMode="auto">
            <a:xfrm>
              <a:off x="7070422" y="4463889"/>
              <a:ext cx="483916" cy="483916"/>
            </a:xfrm>
            <a:prstGeom prst="ellipse">
              <a:avLst/>
            </a:prstGeom>
            <a:solidFill>
              <a:srgbClr val="B31F23"/>
            </a:solidFill>
            <a:ln w="57150" algn="ctr">
              <a:noFill/>
              <a:round/>
            </a:ln>
          </p:spPr>
          <p:txBody>
            <a:bodyPr lIns="0" tIns="0" rIns="0" bIns="0" anchor="ctr"/>
            <a:lstStyle/>
            <a:p>
              <a:pPr algn="ctr" eaLnBrk="1" hangingPunct="1"/>
              <a:r>
                <a:rPr lang="en-US" altLang="zh-CN" sz="2000" b="1">
                  <a:solidFill>
                    <a:schemeClr val="accent1">
                      <a:lumMod val="60000"/>
                      <a:lumOff val="40000"/>
                    </a:schemeClr>
                  </a:solidFill>
                  <a:latin typeface="Agency FB" pitchFamily="34" charset="0"/>
                  <a:ea typeface="微软雅黑" panose="020B0503020204020204" pitchFamily="34" charset="-122"/>
                  <a:cs typeface="Times New Roman" panose="02020603050405020304" pitchFamily="18" charset="0"/>
                </a:rPr>
                <a:t>04</a:t>
              </a:r>
              <a:endParaRPr lang="en-US" altLang="zh-CN" sz="2000" b="1">
                <a:solidFill>
                  <a:schemeClr val="accent1">
                    <a:lumMod val="60000"/>
                    <a:lumOff val="40000"/>
                  </a:schemeClr>
                </a:solidFill>
                <a:latin typeface="Agency FB" pitchFamily="34" charset="0"/>
                <a:ea typeface="微软雅黑" panose="020B0503020204020204" pitchFamily="34" charset="-122"/>
                <a:cs typeface="Times New Roman" panose="02020603050405020304" pitchFamily="18" charset="0"/>
              </a:endParaRPr>
            </a:p>
          </p:txBody>
        </p:sp>
        <p:cxnSp>
          <p:nvCxnSpPr>
            <p:cNvPr id="20" name="直接连接符 39"/>
            <p:cNvCxnSpPr>
              <a:cxnSpLocks noChangeShapeType="1"/>
            </p:cNvCxnSpPr>
            <p:nvPr/>
          </p:nvCxnSpPr>
          <p:spPr bwMode="auto">
            <a:xfrm flipH="1" flipV="1">
              <a:off x="6513165" y="4083568"/>
              <a:ext cx="555080" cy="436473"/>
            </a:xfrm>
            <a:prstGeom prst="line">
              <a:avLst/>
            </a:prstGeom>
            <a:noFill/>
            <a:ln w="22225" algn="ctr">
              <a:solidFill>
                <a:srgbClr val="B31F23"/>
              </a:solidFill>
              <a:round/>
            </a:ln>
            <a:extLst>
              <a:ext uri="{909E8E84-426E-40DD-AFC4-6F175D3DCCD1}">
                <a14:hiddenFill xmlns:a14="http://schemas.microsoft.com/office/drawing/2010/main">
                  <a:noFill/>
                </a14:hiddenFill>
              </a:ext>
            </a:extLst>
          </p:spPr>
        </p:cxnSp>
      </p:grpSp>
      <p:grpSp>
        <p:nvGrpSpPr>
          <p:cNvPr id="21" name="组合 20"/>
          <p:cNvGrpSpPr/>
          <p:nvPr/>
        </p:nvGrpSpPr>
        <p:grpSpPr bwMode="auto">
          <a:xfrm>
            <a:off x="958064" y="1876450"/>
            <a:ext cx="2719400" cy="1206500"/>
            <a:chOff x="6527633" y="672761"/>
            <a:chExt cx="2073899" cy="904746"/>
          </a:xfrm>
        </p:grpSpPr>
        <p:sp>
          <p:nvSpPr>
            <p:cNvPr id="22" name="Content Placeholder 2"/>
            <p:cNvSpPr txBox="1"/>
            <p:nvPr/>
          </p:nvSpPr>
          <p:spPr>
            <a:xfrm>
              <a:off x="6527633" y="902916"/>
              <a:ext cx="207389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450340" fontAlgn="auto">
                <a:spcBef>
                  <a:spcPts val="0"/>
                </a:spcBef>
                <a:spcAft>
                  <a:spcPts val="0"/>
                </a:spcAft>
                <a:buNone/>
                <a:defRPr/>
              </a:pPr>
              <a:r>
                <a:rPr lang="en-US" altLang="zh-CN" sz="1200" dirty="0">
                  <a:solidFill>
                    <a:schemeClr val="tx1">
                      <a:lumMod val="65000"/>
                      <a:lumOff val="35000"/>
                    </a:schemeClr>
                  </a:solidFill>
                </a:rPr>
                <a:t>Lorem ipsum dolor sit amet, consectetur adipisicing elit, sed do eiusmod tempor incididunt ut labore et dolore magna aliqua. Ut enim ad minim </a:t>
              </a:r>
              <a:r>
                <a:rPr lang="en-US" altLang="zh-CN" sz="1200" dirty="0" err="1">
                  <a:solidFill>
                    <a:schemeClr val="tx1">
                      <a:lumMod val="65000"/>
                      <a:lumOff val="35000"/>
                    </a:schemeClr>
                  </a:solidFill>
                </a:rPr>
                <a:t>veniam</a:t>
              </a:r>
              <a:endParaRPr lang="en-US" altLang="zh-CN" sz="1200" dirty="0">
                <a:solidFill>
                  <a:schemeClr val="tx1">
                    <a:lumMod val="65000"/>
                    <a:lumOff val="35000"/>
                  </a:schemeClr>
                </a:solidFill>
                <a:cs typeface="Arial" panose="020B0604020202020204" pitchFamily="34" charset="0"/>
              </a:endParaRPr>
            </a:p>
          </p:txBody>
        </p:sp>
        <p:sp>
          <p:nvSpPr>
            <p:cNvPr id="23" name="文本框 17"/>
            <p:cNvSpPr txBox="1">
              <a:spLocks noChangeArrowheads="1"/>
            </p:cNvSpPr>
            <p:nvPr/>
          </p:nvSpPr>
          <p:spPr bwMode="auto">
            <a:xfrm>
              <a:off x="6739282" y="672761"/>
              <a:ext cx="1862250"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eaLnBrk="1" hangingPunct="1"/>
              <a:r>
                <a:rPr lang="en-US" altLang="zh-CN" sz="1600" dirty="0">
                  <a:solidFill>
                    <a:srgbClr val="B31F23"/>
                  </a:solidFill>
                </a:rPr>
                <a:t>ADD YOUR TITLE</a:t>
              </a:r>
              <a:endParaRPr lang="zh-CN" altLang="en-US" sz="1600" dirty="0">
                <a:solidFill>
                  <a:srgbClr val="B31F23"/>
                </a:solidFill>
              </a:endParaRPr>
            </a:p>
          </p:txBody>
        </p:sp>
      </p:grpSp>
      <p:grpSp>
        <p:nvGrpSpPr>
          <p:cNvPr id="24" name="组合 23"/>
          <p:cNvGrpSpPr/>
          <p:nvPr/>
        </p:nvGrpSpPr>
        <p:grpSpPr bwMode="auto">
          <a:xfrm>
            <a:off x="8467046" y="1876450"/>
            <a:ext cx="2719400" cy="1206500"/>
            <a:chOff x="6527633" y="672761"/>
            <a:chExt cx="2073899" cy="904746"/>
          </a:xfrm>
        </p:grpSpPr>
        <p:sp>
          <p:nvSpPr>
            <p:cNvPr id="25" name="Content Placeholder 2"/>
            <p:cNvSpPr txBox="1"/>
            <p:nvPr/>
          </p:nvSpPr>
          <p:spPr>
            <a:xfrm>
              <a:off x="6527633" y="902916"/>
              <a:ext cx="207389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spcBef>
                  <a:spcPts val="0"/>
                </a:spcBef>
                <a:spcAft>
                  <a:spcPts val="0"/>
                </a:spcAft>
                <a:buNone/>
                <a:defRPr/>
              </a:pPr>
              <a:r>
                <a:rPr lang="en-US" altLang="zh-CN" sz="1200" dirty="0">
                  <a:solidFill>
                    <a:schemeClr val="tx1">
                      <a:lumMod val="65000"/>
                      <a:lumOff val="35000"/>
                    </a:schemeClr>
                  </a:solidFill>
                </a:rPr>
                <a:t>Lorem ipsum dolor sit amet, consectetur adipisicing elit, sed do eiusmod tempor incididunt ut labore et dolore magna aliqua. Ut enim ad minim </a:t>
              </a:r>
              <a:r>
                <a:rPr lang="en-US" altLang="zh-CN" sz="1200" dirty="0" err="1">
                  <a:solidFill>
                    <a:schemeClr val="tx1">
                      <a:lumMod val="65000"/>
                      <a:lumOff val="35000"/>
                    </a:schemeClr>
                  </a:solidFill>
                </a:rPr>
                <a:t>veniam</a:t>
              </a:r>
              <a:endParaRPr lang="en-US" altLang="zh-CN" sz="1200" dirty="0">
                <a:solidFill>
                  <a:schemeClr val="tx1">
                    <a:lumMod val="65000"/>
                    <a:lumOff val="35000"/>
                  </a:schemeClr>
                </a:solidFill>
                <a:cs typeface="Arial" panose="020B0604020202020204" pitchFamily="34" charset="0"/>
              </a:endParaRPr>
            </a:p>
          </p:txBody>
        </p:sp>
        <p:sp>
          <p:nvSpPr>
            <p:cNvPr id="27" name="文本框 17"/>
            <p:cNvSpPr txBox="1">
              <a:spLocks noChangeArrowheads="1"/>
            </p:cNvSpPr>
            <p:nvPr/>
          </p:nvSpPr>
          <p:spPr bwMode="auto">
            <a:xfrm>
              <a:off x="6527633" y="672761"/>
              <a:ext cx="1862250"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600" dirty="0">
                  <a:solidFill>
                    <a:srgbClr val="B31F23"/>
                  </a:solidFill>
                </a:rPr>
                <a:t>ADD YOUR TITLE</a:t>
              </a:r>
              <a:endParaRPr lang="zh-CN" altLang="en-US" sz="1600" dirty="0">
                <a:solidFill>
                  <a:srgbClr val="B31F23"/>
                </a:solidFill>
              </a:endParaRPr>
            </a:p>
          </p:txBody>
        </p:sp>
      </p:grpSp>
      <p:grpSp>
        <p:nvGrpSpPr>
          <p:cNvPr id="28" name="组合 27"/>
          <p:cNvGrpSpPr/>
          <p:nvPr/>
        </p:nvGrpSpPr>
        <p:grpSpPr bwMode="auto">
          <a:xfrm>
            <a:off x="1241357" y="4115237"/>
            <a:ext cx="2719400" cy="1206500"/>
            <a:chOff x="6527633" y="672761"/>
            <a:chExt cx="2073899" cy="904746"/>
          </a:xfrm>
        </p:grpSpPr>
        <p:sp>
          <p:nvSpPr>
            <p:cNvPr id="29" name="Content Placeholder 2"/>
            <p:cNvSpPr txBox="1"/>
            <p:nvPr/>
          </p:nvSpPr>
          <p:spPr>
            <a:xfrm>
              <a:off x="6527633" y="902916"/>
              <a:ext cx="207389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450340" fontAlgn="auto">
                <a:spcBef>
                  <a:spcPts val="0"/>
                </a:spcBef>
                <a:spcAft>
                  <a:spcPts val="0"/>
                </a:spcAft>
                <a:buNone/>
                <a:defRPr/>
              </a:pPr>
              <a:r>
                <a:rPr lang="en-US" altLang="zh-CN" sz="1200" dirty="0">
                  <a:solidFill>
                    <a:schemeClr val="tx1">
                      <a:lumMod val="65000"/>
                      <a:lumOff val="35000"/>
                    </a:schemeClr>
                  </a:solidFill>
                </a:rPr>
                <a:t>Lorem ipsum dolor sit amet, consectetur adipisicing elit, sed do eiusmod tempor incididunt ut labore et dolore magna aliqua. Ut enim ad minim </a:t>
              </a:r>
              <a:r>
                <a:rPr lang="en-US" altLang="zh-CN" sz="1200" dirty="0" err="1">
                  <a:solidFill>
                    <a:schemeClr val="tx1">
                      <a:lumMod val="65000"/>
                      <a:lumOff val="35000"/>
                    </a:schemeClr>
                  </a:solidFill>
                </a:rPr>
                <a:t>veniam</a:t>
              </a:r>
              <a:endParaRPr lang="en-US" altLang="zh-CN" sz="1200" dirty="0">
                <a:solidFill>
                  <a:schemeClr val="tx1">
                    <a:lumMod val="65000"/>
                    <a:lumOff val="35000"/>
                  </a:schemeClr>
                </a:solidFill>
                <a:cs typeface="Arial" panose="020B0604020202020204" pitchFamily="34" charset="0"/>
              </a:endParaRPr>
            </a:p>
          </p:txBody>
        </p:sp>
        <p:sp>
          <p:nvSpPr>
            <p:cNvPr id="30" name="文本框 17"/>
            <p:cNvSpPr txBox="1">
              <a:spLocks noChangeArrowheads="1"/>
            </p:cNvSpPr>
            <p:nvPr/>
          </p:nvSpPr>
          <p:spPr bwMode="auto">
            <a:xfrm>
              <a:off x="6739282" y="672761"/>
              <a:ext cx="1862250"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eaLnBrk="1" hangingPunct="1"/>
              <a:r>
                <a:rPr lang="en-US" altLang="zh-CN" sz="1600" dirty="0">
                  <a:solidFill>
                    <a:srgbClr val="B31F23"/>
                  </a:solidFill>
                </a:rPr>
                <a:t>ADD YOUR TITLE</a:t>
              </a:r>
              <a:endParaRPr lang="zh-CN" altLang="en-US" sz="1600" dirty="0">
                <a:solidFill>
                  <a:srgbClr val="B31F23"/>
                </a:solidFill>
              </a:endParaRPr>
            </a:p>
          </p:txBody>
        </p:sp>
      </p:grpSp>
      <p:grpSp>
        <p:nvGrpSpPr>
          <p:cNvPr id="31" name="组合 30"/>
          <p:cNvGrpSpPr/>
          <p:nvPr/>
        </p:nvGrpSpPr>
        <p:grpSpPr bwMode="auto">
          <a:xfrm>
            <a:off x="8001295" y="4223656"/>
            <a:ext cx="2719400" cy="1206500"/>
            <a:chOff x="6527633" y="672761"/>
            <a:chExt cx="2073899" cy="904746"/>
          </a:xfrm>
        </p:grpSpPr>
        <p:sp>
          <p:nvSpPr>
            <p:cNvPr id="32" name="Content Placeholder 2"/>
            <p:cNvSpPr txBox="1"/>
            <p:nvPr/>
          </p:nvSpPr>
          <p:spPr>
            <a:xfrm>
              <a:off x="6527633" y="902916"/>
              <a:ext cx="207389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spcBef>
                  <a:spcPts val="0"/>
                </a:spcBef>
                <a:spcAft>
                  <a:spcPts val="0"/>
                </a:spcAft>
                <a:buNone/>
                <a:defRPr/>
              </a:pPr>
              <a:r>
                <a:rPr lang="en-US" altLang="zh-CN" sz="1200" dirty="0">
                  <a:solidFill>
                    <a:schemeClr val="tx1">
                      <a:lumMod val="65000"/>
                      <a:lumOff val="35000"/>
                    </a:schemeClr>
                  </a:solidFill>
                </a:rPr>
                <a:t>Lorem ipsum dolor sit amet, consectetur adipisicing elit, sed do eiusmod tempor incididunt ut labore et dolore magna aliqua. Ut enim ad minim </a:t>
              </a:r>
              <a:r>
                <a:rPr lang="en-US" altLang="zh-CN" sz="1200" dirty="0" err="1">
                  <a:solidFill>
                    <a:schemeClr val="tx1">
                      <a:lumMod val="65000"/>
                      <a:lumOff val="35000"/>
                    </a:schemeClr>
                  </a:solidFill>
                </a:rPr>
                <a:t>veniam</a:t>
              </a:r>
              <a:endParaRPr lang="en-US" altLang="zh-CN" sz="1200" dirty="0">
                <a:solidFill>
                  <a:schemeClr val="tx1">
                    <a:lumMod val="65000"/>
                    <a:lumOff val="35000"/>
                  </a:schemeClr>
                </a:solidFill>
                <a:cs typeface="Arial" panose="020B0604020202020204" pitchFamily="34" charset="0"/>
              </a:endParaRPr>
            </a:p>
          </p:txBody>
        </p:sp>
        <p:sp>
          <p:nvSpPr>
            <p:cNvPr id="33" name="文本框 17"/>
            <p:cNvSpPr txBox="1">
              <a:spLocks noChangeArrowheads="1"/>
            </p:cNvSpPr>
            <p:nvPr/>
          </p:nvSpPr>
          <p:spPr bwMode="auto">
            <a:xfrm>
              <a:off x="6527633" y="672761"/>
              <a:ext cx="1862250"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600" dirty="0">
                  <a:solidFill>
                    <a:srgbClr val="B31F23"/>
                  </a:solidFill>
                </a:rPr>
                <a:t>ADD YOUR TITLE</a:t>
              </a:r>
              <a:endParaRPr lang="zh-CN" altLang="en-US" sz="1600" dirty="0">
                <a:solidFill>
                  <a:srgbClr val="B31F23"/>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949"/>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449"/>
                            </p:stCondLst>
                            <p:childTnLst>
                              <p:par>
                                <p:cTn id="16" presetID="2" presetClass="entr" presetSubtype="9"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1+#ppt_w/2"/>
                                          </p:val>
                                        </p:tav>
                                        <p:tav tm="100000">
                                          <p:val>
                                            <p:strVal val="#ppt_x"/>
                                          </p:val>
                                        </p:tav>
                                      </p:tavLst>
                                    </p:anim>
                                    <p:anim calcmode="lin" valueType="num">
                                      <p:cBhvr additive="base">
                                        <p:cTn id="23" dur="500" fill="hold"/>
                                        <p:tgtEl>
                                          <p:spTgt spid="12"/>
                                        </p:tgtEl>
                                        <p:attrNameLst>
                                          <p:attrName>ppt_y</p:attrName>
                                        </p:attrNameLst>
                                      </p:cBhvr>
                                      <p:tavLst>
                                        <p:tav tm="0">
                                          <p:val>
                                            <p:strVal val="0-#ppt_h/2"/>
                                          </p:val>
                                        </p:tav>
                                        <p:tav tm="100000">
                                          <p:val>
                                            <p:strVal val="#ppt_y"/>
                                          </p:val>
                                        </p:tav>
                                      </p:tavLst>
                                    </p:anim>
                                  </p:childTnLst>
                                </p:cTn>
                              </p:par>
                              <p:par>
                                <p:cTn id="24" presetID="2" presetClass="entr" presetSubtype="12"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0-#ppt_w/2"/>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6"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1+#ppt_w/2"/>
                                          </p:val>
                                        </p:tav>
                                        <p:tav tm="100000">
                                          <p:val>
                                            <p:strVal val="#ppt_x"/>
                                          </p:val>
                                        </p:tav>
                                      </p:tavLst>
                                    </p:anim>
                                    <p:anim calcmode="lin" valueType="num">
                                      <p:cBhvr additive="base">
                                        <p:cTn id="31" dur="500" fill="hold"/>
                                        <p:tgtEl>
                                          <p:spTgt spid="18"/>
                                        </p:tgtEl>
                                        <p:attrNameLst>
                                          <p:attrName>ppt_y</p:attrName>
                                        </p:attrNameLst>
                                      </p:cBhvr>
                                      <p:tavLst>
                                        <p:tav tm="0">
                                          <p:val>
                                            <p:strVal val="1+#ppt_h/2"/>
                                          </p:val>
                                        </p:tav>
                                        <p:tav tm="100000">
                                          <p:val>
                                            <p:strVal val="#ppt_y"/>
                                          </p:val>
                                        </p:tav>
                                      </p:tavLst>
                                    </p:anim>
                                  </p:childTnLst>
                                </p:cTn>
                              </p:par>
                            </p:childTnLst>
                          </p:cTn>
                        </p:par>
                        <p:par>
                          <p:cTn id="32" fill="hold">
                            <p:stCondLst>
                              <p:cond delay="1949"/>
                            </p:stCondLst>
                            <p:childTnLst>
                              <p:par>
                                <p:cTn id="33" presetID="22" presetClass="entr" presetSubtype="1"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up)">
                                      <p:cBhvr>
                                        <p:cTn id="35" dur="500"/>
                                        <p:tgtEl>
                                          <p:spTgt spid="21"/>
                                        </p:tgtEl>
                                      </p:cBhvr>
                                    </p:animEffect>
                                  </p:childTnLst>
                                </p:cTn>
                              </p:par>
                              <p:par>
                                <p:cTn id="36" presetID="22" presetClass="entr" presetSubtype="1" fill="hold"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up)">
                                      <p:cBhvr>
                                        <p:cTn id="38" dur="500"/>
                                        <p:tgtEl>
                                          <p:spTgt spid="24"/>
                                        </p:tgtEl>
                                      </p:cBhvr>
                                    </p:animEffect>
                                  </p:childTnLst>
                                </p:cTn>
                              </p:par>
                              <p:par>
                                <p:cTn id="39" presetID="22" presetClass="entr" presetSubtype="1" fill="hold"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up)">
                                      <p:cBhvr>
                                        <p:cTn id="41" dur="500"/>
                                        <p:tgtEl>
                                          <p:spTgt spid="28"/>
                                        </p:tgtEl>
                                      </p:cBhvr>
                                    </p:animEffect>
                                  </p:childTnLst>
                                </p:cTn>
                              </p:par>
                              <p:par>
                                <p:cTn id="42" presetID="22" presetClass="entr" presetSubtype="1"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up)">
                                      <p:cBhvr>
                                        <p:cTn id="4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76143" y="-360571"/>
            <a:ext cx="6979343" cy="2651541"/>
          </a:xfrm>
          <a:prstGeom prst="rect">
            <a:avLst/>
          </a:prstGeom>
        </p:spPr>
      </p:pic>
      <p:sp>
        <p:nvSpPr>
          <p:cNvPr id="6" name="文本框 5"/>
          <p:cNvSpPr txBox="1"/>
          <p:nvPr/>
        </p:nvSpPr>
        <p:spPr>
          <a:xfrm>
            <a:off x="5164981" y="4508023"/>
            <a:ext cx="1862038" cy="306705"/>
          </a:xfrm>
          <a:prstGeom prst="rect">
            <a:avLst/>
          </a:prstGeom>
          <a:noFill/>
        </p:spPr>
        <p:txBody>
          <a:bodyPr wrap="square" rtlCol="0">
            <a:spAutoFit/>
          </a:bodyPr>
          <a:lstStyle/>
          <a:p>
            <a:pPr algn="dist"/>
            <a:r>
              <a:rPr lang="zh-CN" altLang="en-US" sz="1400" dirty="0" smtClean="0">
                <a:solidFill>
                  <a:srgbClr val="FFF16B"/>
                </a:solidFill>
                <a:latin typeface="汉仪长美黑简" panose="02010609000101010101" pitchFamily="49" charset="-122"/>
                <a:ea typeface="汉仪长美黑简" panose="02010609000101010101" pitchFamily="49" charset="-122"/>
              </a:rPr>
              <a:t>汇报：管理资源吧</a:t>
            </a:r>
            <a:endParaRPr lang="zh-CN" altLang="en-US" sz="1400" dirty="0">
              <a:solidFill>
                <a:srgbClr val="FFF16B"/>
              </a:solidFill>
              <a:latin typeface="汉仪长美黑简" panose="02010609000101010101" pitchFamily="49" charset="-122"/>
              <a:ea typeface="汉仪长美黑简" panose="02010609000101010101" pitchFamily="49" charset="-122"/>
            </a:endParaRPr>
          </a:p>
        </p:txBody>
      </p:sp>
      <p:sp>
        <p:nvSpPr>
          <p:cNvPr id="7" name="TextBox 5"/>
          <p:cNvSpPr txBox="1">
            <a:spLocks noChangeArrowheads="1"/>
          </p:cNvSpPr>
          <p:nvPr/>
        </p:nvSpPr>
        <p:spPr bwMode="auto">
          <a:xfrm>
            <a:off x="3495675" y="2873147"/>
            <a:ext cx="5200650" cy="707886"/>
          </a:xfrm>
          <a:prstGeom prst="rect">
            <a:avLst/>
          </a:prstGeom>
          <a:noFill/>
          <a:ln w="9525">
            <a:noFill/>
            <a:miter lim="800000"/>
          </a:ln>
        </p:spPr>
        <p:txBody>
          <a:bodyPr vert="horz" wrap="square">
            <a:spAutoFit/>
          </a:bodyPr>
          <a:lstStyle/>
          <a:p>
            <a:pPr algn="ctr"/>
            <a:r>
              <a:rPr lang="zh-CN" altLang="en-US" sz="4000" dirty="0">
                <a:solidFill>
                  <a:srgbClr val="FFF16B"/>
                </a:solidFill>
                <a:latin typeface="汉仪长美黑简" panose="02010609000101010101" pitchFamily="49" charset="-122"/>
                <a:ea typeface="汉仪长美黑简" panose="02010609000101010101" pitchFamily="49" charset="-122"/>
              </a:rPr>
              <a:t>感谢</a:t>
            </a:r>
            <a:r>
              <a:rPr lang="zh-CN" altLang="en-US" sz="4000" dirty="0" smtClean="0">
                <a:solidFill>
                  <a:srgbClr val="FFF16B"/>
                </a:solidFill>
                <a:latin typeface="汉仪长美黑简" panose="02010609000101010101" pitchFamily="49" charset="-122"/>
                <a:ea typeface="汉仪长美黑简" panose="02010609000101010101" pitchFamily="49" charset="-122"/>
              </a:rPr>
              <a:t>观看 努力奋斗吧</a:t>
            </a:r>
            <a:endParaRPr lang="zh-CN" altLang="en-US" sz="4000" dirty="0">
              <a:solidFill>
                <a:srgbClr val="FFF16B"/>
              </a:solidFill>
              <a:latin typeface="汉仪长美黑简" panose="02010609000101010101" pitchFamily="49" charset="-122"/>
              <a:ea typeface="汉仪长美黑简" panose="02010609000101010101" pitchFamily="49" charset="-122"/>
            </a:endParaRPr>
          </a:p>
        </p:txBody>
      </p:sp>
      <p:sp>
        <p:nvSpPr>
          <p:cNvPr id="8" name="TextBox 15"/>
          <p:cNvSpPr txBox="1">
            <a:spLocks noChangeArrowheads="1"/>
          </p:cNvSpPr>
          <p:nvPr/>
        </p:nvSpPr>
        <p:spPr bwMode="auto">
          <a:xfrm>
            <a:off x="3907279" y="1567695"/>
            <a:ext cx="4377443" cy="1446550"/>
          </a:xfrm>
          <a:prstGeom prst="rect">
            <a:avLst/>
          </a:prstGeom>
          <a:noFill/>
          <a:ln w="9525">
            <a:noFill/>
            <a:miter lim="800000"/>
          </a:ln>
        </p:spPr>
        <p:txBody>
          <a:bodyPr vert="horz" wrap="square">
            <a:spAutoFit/>
          </a:bodyPr>
          <a:lstStyle/>
          <a:p>
            <a:pPr algn="dist"/>
            <a:r>
              <a:rPr lang="en-US" altLang="zh-CN" sz="8800" b="1" dirty="0" smtClean="0">
                <a:solidFill>
                  <a:srgbClr val="FFF16B"/>
                </a:solidFill>
                <a:latin typeface="造字工房俊雅（非商用）常规体" pitchFamily="50" charset="-122"/>
                <a:ea typeface="造字工房俊雅（非商用）常规体" pitchFamily="50" charset="-122"/>
                <a:cs typeface="+mn-ea"/>
                <a:sym typeface="+mn-lt"/>
              </a:rPr>
              <a:t>THANKS</a:t>
            </a:r>
            <a:endParaRPr lang="zh-CN" altLang="en-US" sz="8800" b="1" dirty="0">
              <a:solidFill>
                <a:srgbClr val="FFF16B"/>
              </a:solidFill>
              <a:latin typeface="造字工房俊雅（非商用）常规体" pitchFamily="50" charset="-122"/>
              <a:ea typeface="造字工房俊雅（非商用）常规体" pitchFamily="50" charset="-122"/>
              <a:cs typeface="+mn-ea"/>
              <a:sym typeface="+mn-lt"/>
            </a:endParaRPr>
          </a:p>
        </p:txBody>
      </p:sp>
      <p:sp>
        <p:nvSpPr>
          <p:cNvPr id="9" name="文本框 8"/>
          <p:cNvSpPr txBox="1"/>
          <p:nvPr/>
        </p:nvSpPr>
        <p:spPr>
          <a:xfrm>
            <a:off x="3708649" y="3566276"/>
            <a:ext cx="4774702" cy="1015663"/>
          </a:xfrm>
          <a:prstGeom prst="rect">
            <a:avLst/>
          </a:prstGeom>
          <a:noFill/>
        </p:spPr>
        <p:txBody>
          <a:bodyPr wrap="square" rtlCol="0">
            <a:spAutoFit/>
          </a:bodyPr>
          <a:lstStyle/>
          <a:p>
            <a:pPr algn="ctr"/>
            <a:r>
              <a:rPr lang="en-US" altLang="zh-CN" sz="1200" dirty="0">
                <a:solidFill>
                  <a:srgbClr val="FFF16B"/>
                </a:solidFill>
                <a:latin typeface="Calibri" panose="020F0502020204030204" pitchFamily="34" charset="0"/>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200" dirty="0">
              <a:solidFill>
                <a:srgbClr val="FFF16B"/>
              </a:solidFill>
              <a:latin typeface="Calibri" panose="020F0502020204030204" pitchFamily="34" charset="0"/>
            </a:endParaRPr>
          </a:p>
        </p:txBody>
      </p:sp>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flipV="1">
            <a:off x="7618066" y="1289673"/>
            <a:ext cx="5271193" cy="2002593"/>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0608" y="3472357"/>
            <a:ext cx="2602346" cy="2911859"/>
          </a:xfrm>
          <a:prstGeom prst="rect">
            <a:avLst/>
          </a:prstGeom>
        </p:spPr>
      </p:pic>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7948303" y="3472357"/>
            <a:ext cx="2602346" cy="2911859"/>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3500" y="5333270"/>
            <a:ext cx="1905000" cy="84185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p:tgtEl>
                                              <p:spTgt spid="4"/>
                                            </p:tgtEl>
                                            <p:attrNameLst>
                                              <p:attrName>ppt_x</p:attrName>
                                            </p:attrNameLst>
                                          </p:cBhvr>
                                          <p:tavLst>
                                            <p:tav tm="0">
                                              <p:val>
                                                <p:strVal val="#ppt_x-#ppt_w*1.125000"/>
                                              </p:val>
                                            </p:tav>
                                            <p:tav tm="100000">
                                              <p:val>
                                                <p:strVal val="#ppt_x"/>
                                              </p:val>
                                            </p:tav>
                                          </p:tavLst>
                                        </p:anim>
                                        <p:animEffect transition="in" filter="wipe(right)">
                                          <p:cBhvr>
                                            <p:cTn id="8" dur="1250"/>
                                            <p:tgtEl>
                                              <p:spTgt spid="4"/>
                                            </p:tgtEl>
                                          </p:cBhvr>
                                        </p:animEffect>
                                      </p:childTnLst>
                                    </p:cTn>
                                  </p:par>
                                  <p:par>
                                    <p:cTn id="9" presetID="12" presetClass="entr" presetSubtype="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250"/>
                                            <p:tgtEl>
                                              <p:spTgt spid="10"/>
                                            </p:tgtEl>
                                            <p:attrNameLst>
                                              <p:attrName>ppt_x</p:attrName>
                                            </p:attrNameLst>
                                          </p:cBhvr>
                                          <p:tavLst>
                                            <p:tav tm="0">
                                              <p:val>
                                                <p:strVal val="#ppt_x+#ppt_w*1.125000"/>
                                              </p:val>
                                            </p:tav>
                                            <p:tav tm="100000">
                                              <p:val>
                                                <p:strVal val="#ppt_x"/>
                                              </p:val>
                                            </p:tav>
                                          </p:tavLst>
                                        </p:anim>
                                        <p:animEffect transition="in" filter="wipe(left)">
                                          <p:cBhvr>
                                            <p:cTn id="12" dur="1250"/>
                                            <p:tgtEl>
                                              <p:spTgt spid="10"/>
                                            </p:tgtEl>
                                          </p:cBhvr>
                                        </p:animEffect>
                                      </p:childTnLst>
                                    </p:cTn>
                                  </p:par>
                                </p:childTnLst>
                              </p:cTn>
                            </p:par>
                            <p:par>
                              <p:cTn id="13" fill="hold">
                                <p:stCondLst>
                                  <p:cond delay="1500"/>
                                </p:stCondLst>
                                <p:childTnLst>
                                  <p:par>
                                    <p:cTn id="14" presetID="2" presetClass="entr" presetSubtype="1" accel="60000" fill="hold" grpId="0" nodeType="afterEffect" p14:presetBounceEnd="60000">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14:bounceEnd="60000">
                                          <p:cBhvr additive="base">
                                            <p:cTn id="16" dur="100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17" dur="1000" fill="hold"/>
                                            <p:tgtEl>
                                              <p:spTgt spid="8"/>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450"/>
                                </p:stCondLst>
                                <p:childTnLst>
                                  <p:par>
                                    <p:cTn id="24" presetID="22" presetClass="entr" presetSubtype="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500"/>
                                            <p:tgtEl>
                                              <p:spTgt spid="9"/>
                                            </p:tgtEl>
                                          </p:cBhvr>
                                        </p:animEffect>
                                      </p:childTnLst>
                                    </p:cTn>
                                  </p:par>
                                </p:childTnLst>
                              </p:cTn>
                            </p:par>
                            <p:par>
                              <p:cTn id="27" fill="hold">
                                <p:stCondLst>
                                  <p:cond delay="2950"/>
                                </p:stCondLst>
                                <p:childTnLst>
                                  <p:par>
                                    <p:cTn id="28" presetID="10"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par>
                              <p:cTn id="31" fill="hold">
                                <p:stCondLst>
                                  <p:cond delay="3450"/>
                                </p:stCondLst>
                                <p:childTnLst>
                                  <p:par>
                                    <p:cTn id="32" presetID="10" presetClass="entr" presetSubtype="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42"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p:tgtEl>
                                              <p:spTgt spid="4"/>
                                            </p:tgtEl>
                                            <p:attrNameLst>
                                              <p:attrName>ppt_x</p:attrName>
                                            </p:attrNameLst>
                                          </p:cBhvr>
                                          <p:tavLst>
                                            <p:tav tm="0">
                                              <p:val>
                                                <p:strVal val="#ppt_x-#ppt_w*1.125000"/>
                                              </p:val>
                                            </p:tav>
                                            <p:tav tm="100000">
                                              <p:val>
                                                <p:strVal val="#ppt_x"/>
                                              </p:val>
                                            </p:tav>
                                          </p:tavLst>
                                        </p:anim>
                                        <p:animEffect transition="in" filter="wipe(right)">
                                          <p:cBhvr>
                                            <p:cTn id="8" dur="1250"/>
                                            <p:tgtEl>
                                              <p:spTgt spid="4"/>
                                            </p:tgtEl>
                                          </p:cBhvr>
                                        </p:animEffect>
                                      </p:childTnLst>
                                    </p:cTn>
                                  </p:par>
                                  <p:par>
                                    <p:cTn id="9" presetID="12" presetClass="entr" presetSubtype="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250"/>
                                            <p:tgtEl>
                                              <p:spTgt spid="10"/>
                                            </p:tgtEl>
                                            <p:attrNameLst>
                                              <p:attrName>ppt_x</p:attrName>
                                            </p:attrNameLst>
                                          </p:cBhvr>
                                          <p:tavLst>
                                            <p:tav tm="0">
                                              <p:val>
                                                <p:strVal val="#ppt_x+#ppt_w*1.125000"/>
                                              </p:val>
                                            </p:tav>
                                            <p:tav tm="100000">
                                              <p:val>
                                                <p:strVal val="#ppt_x"/>
                                              </p:val>
                                            </p:tav>
                                          </p:tavLst>
                                        </p:anim>
                                        <p:animEffect transition="in" filter="wipe(left)">
                                          <p:cBhvr>
                                            <p:cTn id="12" dur="1250"/>
                                            <p:tgtEl>
                                              <p:spTgt spid="10"/>
                                            </p:tgtEl>
                                          </p:cBhvr>
                                        </p:animEffect>
                                      </p:childTnLst>
                                    </p:cTn>
                                  </p:par>
                                </p:childTnLst>
                              </p:cTn>
                            </p:par>
                            <p:par>
                              <p:cTn id="13" fill="hold">
                                <p:stCondLst>
                                  <p:cond delay="1500"/>
                                </p:stCondLst>
                                <p:childTnLst>
                                  <p:par>
                                    <p:cTn id="14" presetID="2" presetClass="entr" presetSubtype="1" accel="60000" fill="hold" grpId="0" nodeType="after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000" fill="hold"/>
                                            <p:tgtEl>
                                              <p:spTgt spid="8"/>
                                            </p:tgtEl>
                                            <p:attrNameLst>
                                              <p:attrName>ppt_x</p:attrName>
                                            </p:attrNameLst>
                                          </p:cBhvr>
                                          <p:tavLst>
                                            <p:tav tm="0">
                                              <p:val>
                                                <p:strVal val="#ppt_x"/>
                                              </p:val>
                                            </p:tav>
                                            <p:tav tm="100000">
                                              <p:val>
                                                <p:strVal val="#ppt_x"/>
                                              </p:val>
                                            </p:tav>
                                          </p:tavLst>
                                        </p:anim>
                                        <p:anim calcmode="lin" valueType="num">
                                          <p:cBhvr additive="base">
                                            <p:cTn id="17" dur="1000" fill="hold"/>
                                            <p:tgtEl>
                                              <p:spTgt spid="8"/>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450"/>
                                </p:stCondLst>
                                <p:childTnLst>
                                  <p:par>
                                    <p:cTn id="24" presetID="22" presetClass="entr" presetSubtype="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500"/>
                                            <p:tgtEl>
                                              <p:spTgt spid="9"/>
                                            </p:tgtEl>
                                          </p:cBhvr>
                                        </p:animEffect>
                                      </p:childTnLst>
                                    </p:cTn>
                                  </p:par>
                                </p:childTnLst>
                              </p:cTn>
                            </p:par>
                            <p:par>
                              <p:cTn id="27" fill="hold">
                                <p:stCondLst>
                                  <p:cond delay="2950"/>
                                </p:stCondLst>
                                <p:childTnLst>
                                  <p:par>
                                    <p:cTn id="28" presetID="10"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par>
                              <p:cTn id="31" fill="hold">
                                <p:stCondLst>
                                  <p:cond delay="3450"/>
                                </p:stCondLst>
                                <p:childTnLst>
                                  <p:par>
                                    <p:cTn id="32" presetID="10" presetClass="entr" presetSubtype="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42"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mc:Fallback>
  </mc:AlternateContent>
</p:sld>
</file>

<file path=ppt/theme/theme1.xml><?xml version="1.0" encoding="utf-8"?>
<a:theme xmlns:a="http://schemas.openxmlformats.org/drawingml/2006/main" name="Office 主题">
  <a:themeElements>
    <a:clrScheme name="自定义 5">
      <a:dk1>
        <a:sysClr val="windowText" lastClr="000000"/>
      </a:dk1>
      <a:lt1>
        <a:sysClr val="window" lastClr="FFFFFF"/>
      </a:lt1>
      <a:dk2>
        <a:srgbClr val="C00000"/>
      </a:dk2>
      <a:lt2>
        <a:srgbClr val="EEECE1"/>
      </a:lt2>
      <a:accent1>
        <a:srgbClr val="FFC000"/>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8885</Words>
  <Application>WPS 演示</Application>
  <PresentationFormat>宽屏</PresentationFormat>
  <Paragraphs>387</Paragraphs>
  <Slides>25</Slides>
  <Notes>19</Notes>
  <HiddenSlides>0</HiddenSlides>
  <MMClips>0</MMClips>
  <ScaleCrop>false</ScaleCrop>
  <HeadingPairs>
    <vt:vector size="6" baseType="variant">
      <vt:variant>
        <vt:lpstr>已用的字体</vt:lpstr>
      </vt:variant>
      <vt:variant>
        <vt:i4>32</vt:i4>
      </vt:variant>
      <vt:variant>
        <vt:lpstr>主题</vt:lpstr>
      </vt:variant>
      <vt:variant>
        <vt:i4>1</vt:i4>
      </vt:variant>
      <vt:variant>
        <vt:lpstr>幻灯片标题</vt:lpstr>
      </vt:variant>
      <vt:variant>
        <vt:i4>25</vt:i4>
      </vt:variant>
    </vt:vector>
  </HeadingPairs>
  <TitlesOfParts>
    <vt:vector size="58" baseType="lpstr">
      <vt:lpstr>Arial</vt:lpstr>
      <vt:lpstr>宋体</vt:lpstr>
      <vt:lpstr>Wingdings</vt:lpstr>
      <vt:lpstr>汉仪长美黑简</vt:lpstr>
      <vt:lpstr>造字工房俊雅（非商用）常规体</vt:lpstr>
      <vt:lpstr>Calibri</vt:lpstr>
      <vt:lpstr>Agency FB</vt:lpstr>
      <vt:lpstr>微软雅黑 Light</vt:lpstr>
      <vt:lpstr>Lato</vt:lpstr>
      <vt:lpstr>MS PGothic</vt:lpstr>
      <vt:lpstr>Gill Sans</vt:lpstr>
      <vt:lpstr>微软雅黑</vt:lpstr>
      <vt:lpstr>Arial Unicode MS</vt:lpstr>
      <vt:lpstr>Open Sans</vt:lpstr>
      <vt:lpstr>Open Sans Light</vt:lpstr>
      <vt:lpstr>Lato Regular</vt:lpstr>
      <vt:lpstr>仿宋_GB2312</vt:lpstr>
      <vt:lpstr>黑体</vt:lpstr>
      <vt:lpstr>Constantia</vt:lpstr>
      <vt:lpstr>小米兰亭_GB外压缩</vt:lpstr>
      <vt:lpstr>Segoe UI</vt:lpstr>
      <vt:lpstr>方正正纤黑简体</vt:lpstr>
      <vt:lpstr>Arial Narrow</vt:lpstr>
      <vt:lpstr>Fira Sans SemiBold Italic</vt:lpstr>
      <vt:lpstr>Clear Sans</vt:lpstr>
      <vt:lpstr>Calibri</vt:lpstr>
      <vt:lpstr>Agency FB</vt:lpstr>
      <vt:lpstr>Times New Roman</vt:lpstr>
      <vt:lpstr>华文细黑</vt:lpstr>
      <vt:lpstr>Segoe Print</vt:lpstr>
      <vt:lpstr>仿宋</vt:lpstr>
      <vt:lpstr>Malgun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中国红剪纸风企事业通用PPT</dc:title>
  <dc:creator>春秋视觉</dc:creator>
  <cp:lastModifiedBy>守护灬星之痕</cp:lastModifiedBy>
  <cp:revision>116</cp:revision>
  <dcterms:created xsi:type="dcterms:W3CDTF">2015-12-04T12:17:00Z</dcterms:created>
  <dcterms:modified xsi:type="dcterms:W3CDTF">2018-02-05T07:47:32Z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